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9"/>
  </p:notesMasterIdLst>
  <p:sldIdLst>
    <p:sldId id="256" r:id="rId2"/>
    <p:sldId id="257" r:id="rId3"/>
    <p:sldId id="260" r:id="rId4"/>
    <p:sldId id="258" r:id="rId5"/>
    <p:sldId id="276" r:id="rId6"/>
    <p:sldId id="261" r:id="rId7"/>
    <p:sldId id="262" r:id="rId8"/>
    <p:sldId id="298" r:id="rId9"/>
    <p:sldId id="299" r:id="rId10"/>
    <p:sldId id="263" r:id="rId11"/>
    <p:sldId id="278" r:id="rId12"/>
    <p:sldId id="300" r:id="rId13"/>
    <p:sldId id="303" r:id="rId14"/>
    <p:sldId id="321" r:id="rId15"/>
    <p:sldId id="322" r:id="rId16"/>
    <p:sldId id="259" r:id="rId17"/>
    <p:sldId id="323" r:id="rId18"/>
    <p:sldId id="324" r:id="rId19"/>
    <p:sldId id="269" r:id="rId20"/>
    <p:sldId id="318" r:id="rId21"/>
    <p:sldId id="270" r:id="rId22"/>
    <p:sldId id="319" r:id="rId23"/>
    <p:sldId id="320" r:id="rId24"/>
    <p:sldId id="304" r:id="rId25"/>
    <p:sldId id="301" r:id="rId26"/>
    <p:sldId id="305" r:id="rId27"/>
    <p:sldId id="306" r:id="rId28"/>
    <p:sldId id="307" r:id="rId29"/>
    <p:sldId id="309" r:id="rId30"/>
    <p:sldId id="310" r:id="rId31"/>
    <p:sldId id="311" r:id="rId32"/>
    <p:sldId id="312" r:id="rId33"/>
    <p:sldId id="314" r:id="rId34"/>
    <p:sldId id="313" r:id="rId35"/>
    <p:sldId id="315" r:id="rId36"/>
    <p:sldId id="279" r:id="rId37"/>
    <p:sldId id="280" r:id="rId38"/>
  </p:sldIdLst>
  <p:sldSz cx="9144000" cy="5143500" type="screen16x9"/>
  <p:notesSz cx="6858000" cy="9144000"/>
  <p:embeddedFontLst>
    <p:embeddedFont>
      <p:font typeface="Biome" panose="020B0503030204020804" pitchFamily="34" charset="0"/>
      <p:regular r:id="rId40"/>
      <p:italic r:id="rId41"/>
    </p:embeddedFont>
    <p:embeddedFont>
      <p:font typeface="Biome Light" panose="020B0303030204020804" pitchFamily="34" charset="0"/>
      <p:regular r:id="rId42"/>
      <p:italic r:id="rId43"/>
    </p:embeddedFont>
    <p:embeddedFont>
      <p:font typeface="Source Code Pro" panose="020B0509030403020204" pitchFamily="49" charset="0"/>
      <p:regular r:id="rId44"/>
      <p:bold r:id="rId45"/>
      <p:italic r:id="rId46"/>
      <p:boldItalic r:id="rId47"/>
    </p:embeddedFont>
    <p:embeddedFont>
      <p:font typeface="Source Code Pro Light" panose="020B0409030403020204" pitchFamily="49" charset="0"/>
      <p:regular r:id="rId48"/>
      <p:bold r:id="rId49"/>
      <p:italic r:id="rId50"/>
      <p:boldItalic r:id="rId51"/>
    </p:embeddedFont>
    <p:embeddedFont>
      <p:font typeface="Teko" panose="02000000000000000000" pitchFamily="2" charset="0"/>
      <p:regular r:id="rId52"/>
      <p:bold r:id="rId53"/>
    </p:embeddedFont>
    <p:embeddedFont>
      <p:font typeface="Teko Light" panose="02000000000000000000" pitchFamily="2" charset="0"/>
      <p:regular r:id="rId54"/>
      <p:bold r:id="rId55"/>
    </p:embeddedFont>
    <p:embeddedFont>
      <p:font typeface="Teko Medium" panose="02000000000000000000" pitchFamily="2" charset="0"/>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92" userDrawn="1">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4404AA-A345-402C-A3CF-0DB3F7E6EDE9}" v="6" dt="2020-01-23T02:08:18.5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09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Wu" userId="fc99e54398a1ff1c" providerId="LiveId" clId="{A54404AA-A345-402C-A3CF-0DB3F7E6EDE9}"/>
    <pc:docChg chg="custSel addSld delSld modSld sldOrd">
      <pc:chgData name="Jonathan Wu" userId="fc99e54398a1ff1c" providerId="LiveId" clId="{A54404AA-A345-402C-A3CF-0DB3F7E6EDE9}" dt="2020-01-23T02:08:18.583" v="309"/>
      <pc:docMkLst>
        <pc:docMk/>
      </pc:docMkLst>
      <pc:sldChg chg="modSp">
        <pc:chgData name="Jonathan Wu" userId="fc99e54398a1ff1c" providerId="LiveId" clId="{A54404AA-A345-402C-A3CF-0DB3F7E6EDE9}" dt="2020-01-22T14:47:57.147" v="13" actId="6559"/>
        <pc:sldMkLst>
          <pc:docMk/>
          <pc:sldMk cId="0" sldId="256"/>
        </pc:sldMkLst>
        <pc:spChg chg="mod">
          <ac:chgData name="Jonathan Wu" userId="fc99e54398a1ff1c" providerId="LiveId" clId="{A54404AA-A345-402C-A3CF-0DB3F7E6EDE9}" dt="2020-01-22T14:47:57.147" v="13" actId="6559"/>
          <ac:spMkLst>
            <pc:docMk/>
            <pc:sldMk cId="0" sldId="256"/>
            <ac:spMk id="499" creationId="{00000000-0000-0000-0000-000000000000}"/>
          </ac:spMkLst>
        </pc:spChg>
      </pc:sldChg>
      <pc:sldChg chg="add del">
        <pc:chgData name="Jonathan Wu" userId="fc99e54398a1ff1c" providerId="LiveId" clId="{A54404AA-A345-402C-A3CF-0DB3F7E6EDE9}" dt="2020-01-22T14:36:36.181" v="7"/>
        <pc:sldMkLst>
          <pc:docMk/>
          <pc:sldMk cId="2133669420" sldId="259"/>
        </pc:sldMkLst>
      </pc:sldChg>
      <pc:sldChg chg="addSp delSp modSp add modTransition">
        <pc:chgData name="Jonathan Wu" userId="fc99e54398a1ff1c" providerId="LiveId" clId="{A54404AA-A345-402C-A3CF-0DB3F7E6EDE9}" dt="2020-01-23T02:08:18.583" v="309"/>
        <pc:sldMkLst>
          <pc:docMk/>
          <pc:sldMk cId="0" sldId="279"/>
        </pc:sldMkLst>
        <pc:spChg chg="add mod">
          <ac:chgData name="Jonathan Wu" userId="fc99e54398a1ff1c" providerId="LiveId" clId="{A54404AA-A345-402C-A3CF-0DB3F7E6EDE9}" dt="2020-01-23T02:06:17.808" v="64" actId="478"/>
          <ac:spMkLst>
            <pc:docMk/>
            <pc:sldMk cId="0" sldId="279"/>
            <ac:spMk id="3" creationId="{8EDADC26-3A59-447F-871F-C917A27C8EBB}"/>
          </ac:spMkLst>
        </pc:spChg>
        <pc:spChg chg="mod">
          <ac:chgData name="Jonathan Wu" userId="fc99e54398a1ff1c" providerId="LiveId" clId="{A54404AA-A345-402C-A3CF-0DB3F7E6EDE9}" dt="2020-01-23T02:05:55.767" v="60" actId="20577"/>
          <ac:spMkLst>
            <pc:docMk/>
            <pc:sldMk cId="0" sldId="279"/>
            <ac:spMk id="1838" creationId="{00000000-0000-0000-0000-000000000000}"/>
          </ac:spMkLst>
        </pc:spChg>
        <pc:spChg chg="del">
          <ac:chgData name="Jonathan Wu" userId="fc99e54398a1ff1c" providerId="LiveId" clId="{A54404AA-A345-402C-A3CF-0DB3F7E6EDE9}" dt="2020-01-23T02:06:28.589" v="69" actId="478"/>
          <ac:spMkLst>
            <pc:docMk/>
            <pc:sldMk cId="0" sldId="279"/>
            <ac:spMk id="1840" creationId="{00000000-0000-0000-0000-000000000000}"/>
          </ac:spMkLst>
        </pc:spChg>
        <pc:spChg chg="del">
          <ac:chgData name="Jonathan Wu" userId="fc99e54398a1ff1c" providerId="LiveId" clId="{A54404AA-A345-402C-A3CF-0DB3F7E6EDE9}" dt="2020-01-23T02:06:26.925" v="68" actId="478"/>
          <ac:spMkLst>
            <pc:docMk/>
            <pc:sldMk cId="0" sldId="279"/>
            <ac:spMk id="1841" creationId="{00000000-0000-0000-0000-000000000000}"/>
          </ac:spMkLst>
        </pc:spChg>
        <pc:spChg chg="del">
          <ac:chgData name="Jonathan Wu" userId="fc99e54398a1ff1c" providerId="LiveId" clId="{A54404AA-A345-402C-A3CF-0DB3F7E6EDE9}" dt="2020-01-23T02:06:24.427" v="67" actId="478"/>
          <ac:spMkLst>
            <pc:docMk/>
            <pc:sldMk cId="0" sldId="279"/>
            <ac:spMk id="1842" creationId="{00000000-0000-0000-0000-000000000000}"/>
          </ac:spMkLst>
        </pc:spChg>
        <pc:spChg chg="del">
          <ac:chgData name="Jonathan Wu" userId="fc99e54398a1ff1c" providerId="LiveId" clId="{A54404AA-A345-402C-A3CF-0DB3F7E6EDE9}" dt="2020-01-23T02:06:17.808" v="64" actId="478"/>
          <ac:spMkLst>
            <pc:docMk/>
            <pc:sldMk cId="0" sldId="279"/>
            <ac:spMk id="1843" creationId="{00000000-0000-0000-0000-000000000000}"/>
          </ac:spMkLst>
        </pc:spChg>
        <pc:spChg chg="del mod">
          <ac:chgData name="Jonathan Wu" userId="fc99e54398a1ff1c" providerId="LiveId" clId="{A54404AA-A345-402C-A3CF-0DB3F7E6EDE9}" dt="2020-01-23T02:06:20.527" v="65" actId="478"/>
          <ac:spMkLst>
            <pc:docMk/>
            <pc:sldMk cId="0" sldId="279"/>
            <ac:spMk id="1844" creationId="{00000000-0000-0000-0000-000000000000}"/>
          </ac:spMkLst>
        </pc:spChg>
        <pc:spChg chg="del mod">
          <ac:chgData name="Jonathan Wu" userId="fc99e54398a1ff1c" providerId="LiveId" clId="{A54404AA-A345-402C-A3CF-0DB3F7E6EDE9}" dt="2020-01-23T02:06:22.478" v="66" actId="478"/>
          <ac:spMkLst>
            <pc:docMk/>
            <pc:sldMk cId="0" sldId="279"/>
            <ac:spMk id="1845" creationId="{00000000-0000-0000-0000-000000000000}"/>
          </ac:spMkLst>
        </pc:spChg>
      </pc:sldChg>
      <pc:sldChg chg="modSp add modTransition">
        <pc:chgData name="Jonathan Wu" userId="fc99e54398a1ff1c" providerId="LiveId" clId="{A54404AA-A345-402C-A3CF-0DB3F7E6EDE9}" dt="2020-01-23T02:08:18.583" v="309"/>
        <pc:sldMkLst>
          <pc:docMk/>
          <pc:sldMk cId="0" sldId="280"/>
        </pc:sldMkLst>
        <pc:spChg chg="mod">
          <ac:chgData name="Jonathan Wu" userId="fc99e54398a1ff1c" providerId="LiveId" clId="{A54404AA-A345-402C-A3CF-0DB3F7E6EDE9}" dt="2020-01-23T02:08:04.357" v="308" actId="20577"/>
          <ac:spMkLst>
            <pc:docMk/>
            <pc:sldMk cId="0" sldId="280"/>
            <ac:spMk id="1857" creationId="{00000000-0000-0000-0000-000000000000}"/>
          </ac:spMkLst>
        </pc:spChg>
      </pc:sldChg>
      <pc:sldChg chg="ord">
        <pc:chgData name="Jonathan Wu" userId="fc99e54398a1ff1c" providerId="LiveId" clId="{A54404AA-A345-402C-A3CF-0DB3F7E6EDE9}" dt="2020-01-22T14:36:30.830" v="6"/>
        <pc:sldMkLst>
          <pc:docMk/>
          <pc:sldMk cId="3863067716" sldId="303"/>
        </pc:sldMkLst>
      </pc:sldChg>
      <pc:sldChg chg="addSp modSp">
        <pc:chgData name="Jonathan Wu" userId="fc99e54398a1ff1c" providerId="LiveId" clId="{A54404AA-A345-402C-A3CF-0DB3F7E6EDE9}" dt="2020-01-22T14:33:19.050" v="2" actId="167"/>
        <pc:sldMkLst>
          <pc:docMk/>
          <pc:sldMk cId="1310638627" sldId="305"/>
        </pc:sldMkLst>
        <pc:grpChg chg="add ord">
          <ac:chgData name="Jonathan Wu" userId="fc99e54398a1ff1c" providerId="LiveId" clId="{A54404AA-A345-402C-A3CF-0DB3F7E6EDE9}" dt="2020-01-22T14:33:19.050" v="2" actId="167"/>
          <ac:grpSpMkLst>
            <pc:docMk/>
            <pc:sldMk cId="1310638627" sldId="305"/>
            <ac:grpSpMk id="43" creationId="{9A6D32C8-90BB-4092-A9B5-3414AF876E5E}"/>
          </ac:grpSpMkLst>
        </pc:grpChg>
      </pc:sldChg>
      <pc:sldChg chg="del">
        <pc:chgData name="Jonathan Wu" userId="fc99e54398a1ff1c" providerId="LiveId" clId="{A54404AA-A345-402C-A3CF-0DB3F7E6EDE9}" dt="2020-01-22T14:32:18.245" v="0" actId="47"/>
        <pc:sldMkLst>
          <pc:docMk/>
          <pc:sldMk cId="3842258430" sldId="316"/>
        </pc:sldMkLst>
      </pc:sldChg>
      <pc:sldChg chg="add del">
        <pc:chgData name="Jonathan Wu" userId="fc99e54398a1ff1c" providerId="LiveId" clId="{A54404AA-A345-402C-A3CF-0DB3F7E6EDE9}" dt="2020-01-22T14:36:36.181" v="7"/>
        <pc:sldMkLst>
          <pc:docMk/>
          <pc:sldMk cId="4087195902" sldId="321"/>
        </pc:sldMkLst>
      </pc:sldChg>
      <pc:sldChg chg="add del">
        <pc:chgData name="Jonathan Wu" userId="fc99e54398a1ff1c" providerId="LiveId" clId="{A54404AA-A345-402C-A3CF-0DB3F7E6EDE9}" dt="2020-01-22T14:36:36.181" v="7"/>
        <pc:sldMkLst>
          <pc:docMk/>
          <pc:sldMk cId="341937953" sldId="322"/>
        </pc:sldMkLst>
      </pc:sldChg>
      <pc:sldChg chg="add del">
        <pc:chgData name="Jonathan Wu" userId="fc99e54398a1ff1c" providerId="LiveId" clId="{A54404AA-A345-402C-A3CF-0DB3F7E6EDE9}" dt="2020-01-22T14:36:36.181" v="7"/>
        <pc:sldMkLst>
          <pc:docMk/>
          <pc:sldMk cId="3109668833" sldId="323"/>
        </pc:sldMkLst>
      </pc:sldChg>
      <pc:sldChg chg="add del">
        <pc:chgData name="Jonathan Wu" userId="fc99e54398a1ff1c" providerId="LiveId" clId="{A54404AA-A345-402C-A3CF-0DB3F7E6EDE9}" dt="2020-01-22T14:36:36.181" v="7"/>
        <pc:sldMkLst>
          <pc:docMk/>
          <pc:sldMk cId="1011554003" sldId="32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5522eb7919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5522eb7919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5522eb7919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5522eb7919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7164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545caf3b90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545caf3b9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5085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5465e7bc0b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5465e7bc0b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902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0905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8698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5cc3b636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5cc3b636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3304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17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64156046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64156046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Dropping Unnecessary Data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a:t>
            </a:r>
            <a:r>
              <a:rPr lang="en-US" dirty="0">
                <a:solidFill>
                  <a:srgbClr val="F3F3F3"/>
                </a:solidFill>
              </a:rPr>
              <a:t>I had to clean from the master data based on Critic Scores, as information without that data point would not be utilized. I then further cleaned 	</a:t>
            </a:r>
            <a:r>
              <a:rPr lang="en-US" dirty="0" err="1">
                <a:solidFill>
                  <a:srgbClr val="F3F3F3"/>
                </a:solidFill>
              </a:rPr>
              <a:t>NaNs</a:t>
            </a:r>
            <a:r>
              <a:rPr lang="en-US" dirty="0">
                <a:solidFill>
                  <a:srgbClr val="F3F3F3"/>
                </a:solidFill>
              </a:rPr>
              <a:t> based on Global Sales. </a:t>
            </a:r>
          </a:p>
          <a:p>
            <a:pPr marL="0" lvl="0" indent="0" algn="l" rtl="0">
              <a:spcBef>
                <a:spcPts val="0"/>
              </a:spcBef>
              <a:spcAft>
                <a:spcPts val="0"/>
              </a:spcAft>
              <a:buNone/>
            </a:pPr>
            <a:r>
              <a:rPr lang="en-US" dirty="0"/>
              <a:t>Group by Platform</a:t>
            </a:r>
          </a:p>
          <a:p>
            <a:pPr marL="0" lvl="0" indent="0" algn="l" rtl="0">
              <a:spcBef>
                <a:spcPts val="0"/>
              </a:spcBef>
              <a:spcAft>
                <a:spcPts val="0"/>
              </a:spcAft>
              <a:buNone/>
            </a:pPr>
            <a:r>
              <a:rPr lang="en-US" dirty="0">
                <a:solidFill>
                  <a:srgbClr val="F3F3F3"/>
                </a:solidFill>
              </a:rPr>
              <a:t>	I then grouped by platform with the mean critic score and summation of their Global Sales.  Then I sorted the data in the </a:t>
            </a:r>
            <a:r>
              <a:rPr lang="en-US" dirty="0" err="1">
                <a:solidFill>
                  <a:srgbClr val="F3F3F3"/>
                </a:solidFill>
              </a:rPr>
              <a:t>dataframe</a:t>
            </a:r>
            <a:r>
              <a:rPr lang="en-US" dirty="0">
                <a:solidFill>
                  <a:srgbClr val="F3F3F3"/>
                </a:solidFill>
              </a:rPr>
              <a:t>.</a:t>
            </a:r>
          </a:p>
          <a:p>
            <a:pPr marL="0" lvl="0" indent="0" algn="r" rtl="0">
              <a:spcBef>
                <a:spcPts val="0"/>
              </a:spcBef>
              <a:spcAft>
                <a:spcPts val="0"/>
              </a:spcAft>
              <a:buNone/>
            </a:pPr>
            <a:endParaRPr lang="en-US" dirty="0">
              <a:solidFill>
                <a:srgbClr val="F3F3F3"/>
              </a:solidFill>
            </a:endParaRPr>
          </a:p>
          <a:p>
            <a:pPr marL="0" lvl="0" indent="0" algn="l" rtl="0">
              <a:spcBef>
                <a:spcPts val="0"/>
              </a:spcBef>
              <a:spcAft>
                <a:spcPts val="0"/>
              </a:spcAft>
              <a:buNone/>
            </a:pP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545caf3b90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545caf3b9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1295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564156046e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564156046e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Dropna</a:t>
            </a:r>
            <a:r>
              <a:rPr lang="en-US" dirty="0"/>
              <a:t> for a  base df that I could pull from.  First </a:t>
            </a:r>
            <a:r>
              <a:rPr lang="en-US" dirty="0" err="1"/>
              <a:t>groupby</a:t>
            </a:r>
            <a:r>
              <a:rPr lang="en-US" dirty="0"/>
              <a:t> was just based on global sales and the respective platform.  So I can eventually run a sort values and select top performing platforms.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t>
            </a:r>
            <a:r>
              <a:rPr lang="en-US" dirty="0" err="1"/>
              <a:t>secome</a:t>
            </a:r>
            <a:r>
              <a:rPr lang="en-US" dirty="0"/>
              <a:t> </a:t>
            </a:r>
            <a:r>
              <a:rPr lang="en-US" dirty="0" err="1"/>
              <a:t>groupby</a:t>
            </a:r>
            <a:r>
              <a:rPr lang="en-US" dirty="0"/>
              <a:t> I wanted to aggregate based on the platform, genre and the global sales it had.   This is the main </a:t>
            </a:r>
            <a:r>
              <a:rPr lang="en-US" dirty="0" err="1"/>
              <a:t>dataframe</a:t>
            </a:r>
            <a:r>
              <a:rPr lang="en-US" dirty="0"/>
              <a:t> that I would be analyzing.  </a:t>
            </a:r>
          </a:p>
          <a:p>
            <a:pPr marL="0" lvl="0" indent="0" algn="l" rtl="0">
              <a:spcBef>
                <a:spcPts val="0"/>
              </a:spcBef>
              <a:spcAft>
                <a:spcPts val="0"/>
              </a:spcAft>
              <a:buNone/>
            </a:pPr>
            <a:r>
              <a:rPr lang="en-US" dirty="0"/>
              <a: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564156046e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564156046e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6448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5cc3b636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5cc3b636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362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1611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5522eb7919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5522eb7919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2544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5cc3b636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5cc3b636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057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5522eb7919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5522eb7919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9204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5cc3b636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5cc3b636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18798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5522eb7919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5522eb7919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5512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cc3b636c9_3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cc3b636c9_3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545caf3b90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545caf3b9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5542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5522eb7919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5522eb7919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57884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545caf3b90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545caf3b9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701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53767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564156046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564156046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1251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7" name="Google Shape;1577;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160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6" name="Google Shape;1836;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5465e7bc0b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5465e7bc0b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564156046e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8" name="Google Shape;1748;g564156046e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675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54713f6f7e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54713f6f7e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54713f6f7e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54713f6f7e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2431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54713f6f7e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54713f6f7e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96107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able of contents">
  <p:cSld name="CUSTOM_12">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751864" y="72598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panose="02000000000000000000" pitchFamily="2" charset="0"/>
                <a:ea typeface="Teko" panose="02000000000000000000" pitchFamily="2" charset="0"/>
                <a:cs typeface="Teko" panose="02000000000000000000" pitchFamily="2" charset="0"/>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dirty="0"/>
          </a:p>
        </p:txBody>
      </p:sp>
      <p:sp>
        <p:nvSpPr>
          <p:cNvPr id="13" name="Google Shape;13;p3"/>
          <p:cNvSpPr txBox="1">
            <a:spLocks noGrp="1"/>
          </p:cNvSpPr>
          <p:nvPr>
            <p:ph type="subTitle" idx="1"/>
          </p:nvPr>
        </p:nvSpPr>
        <p:spPr>
          <a:xfrm>
            <a:off x="4751864" y="1153999"/>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dirty="0"/>
          </a:p>
        </p:txBody>
      </p:sp>
      <p:sp>
        <p:nvSpPr>
          <p:cNvPr id="14" name="Google Shape;14;p3"/>
          <p:cNvSpPr txBox="1">
            <a:spLocks noGrp="1"/>
          </p:cNvSpPr>
          <p:nvPr>
            <p:ph type="title" idx="2" hasCustomPrompt="1"/>
          </p:nvPr>
        </p:nvSpPr>
        <p:spPr>
          <a:xfrm>
            <a:off x="4078923" y="1008060"/>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panose="02000000000000000000" pitchFamily="2" charset="0"/>
                <a:ea typeface="Teko" panose="02000000000000000000" pitchFamily="2" charset="0"/>
                <a:cs typeface="Teko" panose="02000000000000000000" pitchFamily="2" charset="0"/>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rPr dirty="0"/>
              <a:t>xx%</a:t>
            </a:r>
          </a:p>
        </p:txBody>
      </p:sp>
      <p:sp>
        <p:nvSpPr>
          <p:cNvPr id="15" name="Google Shape;15;p3"/>
          <p:cNvSpPr txBox="1">
            <a:spLocks noGrp="1"/>
          </p:cNvSpPr>
          <p:nvPr>
            <p:ph type="ctrTitle" idx="3"/>
          </p:nvPr>
        </p:nvSpPr>
        <p:spPr>
          <a:xfrm>
            <a:off x="6021200" y="171684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panose="02000000000000000000" pitchFamily="2" charset="0"/>
                <a:ea typeface="Teko" panose="02000000000000000000" pitchFamily="2" charset="0"/>
                <a:cs typeface="Teko" panose="02000000000000000000" pitchFamily="2" charset="0"/>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dirty="0"/>
          </a:p>
        </p:txBody>
      </p:sp>
      <p:sp>
        <p:nvSpPr>
          <p:cNvPr id="16" name="Google Shape;16;p3"/>
          <p:cNvSpPr txBox="1">
            <a:spLocks noGrp="1"/>
          </p:cNvSpPr>
          <p:nvPr>
            <p:ph type="subTitle" idx="4"/>
          </p:nvPr>
        </p:nvSpPr>
        <p:spPr>
          <a:xfrm>
            <a:off x="6021200" y="2143177"/>
            <a:ext cx="2221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dirty="0"/>
          </a:p>
        </p:txBody>
      </p:sp>
      <p:sp>
        <p:nvSpPr>
          <p:cNvPr id="17" name="Google Shape;17;p3"/>
          <p:cNvSpPr txBox="1">
            <a:spLocks noGrp="1"/>
          </p:cNvSpPr>
          <p:nvPr>
            <p:ph type="title" idx="5" hasCustomPrompt="1"/>
          </p:nvPr>
        </p:nvSpPr>
        <p:spPr>
          <a:xfrm>
            <a:off x="5282179" y="2002421"/>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panose="02000000000000000000" pitchFamily="2" charset="0"/>
                <a:ea typeface="Teko" panose="02000000000000000000" pitchFamily="2" charset="0"/>
                <a:cs typeface="Teko" panose="02000000000000000000" pitchFamily="2" charset="0"/>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rPr dirty="0"/>
              <a:t>xx%</a:t>
            </a:r>
          </a:p>
        </p:txBody>
      </p:sp>
      <p:sp>
        <p:nvSpPr>
          <p:cNvPr id="18" name="Google Shape;18;p3"/>
          <p:cNvSpPr txBox="1">
            <a:spLocks noGrp="1"/>
          </p:cNvSpPr>
          <p:nvPr>
            <p:ph type="ctrTitle" idx="6"/>
          </p:nvPr>
        </p:nvSpPr>
        <p:spPr>
          <a:xfrm>
            <a:off x="6021200" y="2702742"/>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panose="02000000000000000000" pitchFamily="2" charset="0"/>
                <a:ea typeface="Teko" panose="02000000000000000000" pitchFamily="2" charset="0"/>
                <a:cs typeface="Teko" panose="02000000000000000000" pitchFamily="2" charset="0"/>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dirty="0"/>
          </a:p>
        </p:txBody>
      </p:sp>
      <p:sp>
        <p:nvSpPr>
          <p:cNvPr id="19" name="Google Shape;19;p3"/>
          <p:cNvSpPr txBox="1">
            <a:spLocks noGrp="1"/>
          </p:cNvSpPr>
          <p:nvPr>
            <p:ph type="subTitle" idx="7"/>
          </p:nvPr>
        </p:nvSpPr>
        <p:spPr>
          <a:xfrm>
            <a:off x="6021200" y="3143999"/>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dirty="0"/>
          </a:p>
        </p:txBody>
      </p:sp>
      <p:sp>
        <p:nvSpPr>
          <p:cNvPr id="20" name="Google Shape;20;p3"/>
          <p:cNvSpPr txBox="1">
            <a:spLocks noGrp="1"/>
          </p:cNvSpPr>
          <p:nvPr>
            <p:ph type="title" idx="8" hasCustomPrompt="1"/>
          </p:nvPr>
        </p:nvSpPr>
        <p:spPr>
          <a:xfrm>
            <a:off x="5282179" y="299962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panose="02000000000000000000" pitchFamily="2" charset="0"/>
                <a:ea typeface="Teko" panose="02000000000000000000" pitchFamily="2" charset="0"/>
                <a:cs typeface="Teko" panose="02000000000000000000" pitchFamily="2" charset="0"/>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rPr dirty="0"/>
              <a:t>xx%</a:t>
            </a:r>
          </a:p>
        </p:txBody>
      </p:sp>
      <p:sp>
        <p:nvSpPr>
          <p:cNvPr id="21" name="Google Shape;21;p3"/>
          <p:cNvSpPr txBox="1">
            <a:spLocks noGrp="1"/>
          </p:cNvSpPr>
          <p:nvPr>
            <p:ph type="ctrTitle" idx="9"/>
          </p:nvPr>
        </p:nvSpPr>
        <p:spPr>
          <a:xfrm>
            <a:off x="723600" y="-54297"/>
            <a:ext cx="76968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panose="02000000000000000000" pitchFamily="2" charset="0"/>
                <a:ea typeface="Teko" panose="02000000000000000000" pitchFamily="2" charset="0"/>
                <a:cs typeface="Teko" panose="02000000000000000000" pitchFamily="2" charset="0"/>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dirty="0"/>
          </a:p>
        </p:txBody>
      </p:sp>
      <p:sp>
        <p:nvSpPr>
          <p:cNvPr id="22" name="Google Shape;22;p3"/>
          <p:cNvSpPr txBox="1">
            <a:spLocks noGrp="1"/>
          </p:cNvSpPr>
          <p:nvPr>
            <p:ph type="ctrTitle" idx="13"/>
          </p:nvPr>
        </p:nvSpPr>
        <p:spPr>
          <a:xfrm>
            <a:off x="4751864" y="369037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panose="02000000000000000000" pitchFamily="2" charset="0"/>
                <a:ea typeface="Teko" panose="02000000000000000000" pitchFamily="2" charset="0"/>
                <a:cs typeface="Teko" panose="02000000000000000000" pitchFamily="2" charset="0"/>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dirty="0"/>
          </a:p>
        </p:txBody>
      </p:sp>
      <p:sp>
        <p:nvSpPr>
          <p:cNvPr id="23" name="Google Shape;23;p3"/>
          <p:cNvSpPr txBox="1">
            <a:spLocks noGrp="1"/>
          </p:cNvSpPr>
          <p:nvPr>
            <p:ph type="subTitle" idx="14"/>
          </p:nvPr>
        </p:nvSpPr>
        <p:spPr>
          <a:xfrm>
            <a:off x="4751864" y="4133531"/>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dirty="0"/>
          </a:p>
        </p:txBody>
      </p:sp>
      <p:sp>
        <p:nvSpPr>
          <p:cNvPr id="24" name="Google Shape;24;p3"/>
          <p:cNvSpPr txBox="1">
            <a:spLocks noGrp="1"/>
          </p:cNvSpPr>
          <p:nvPr>
            <p:ph type="title" idx="15" hasCustomPrompt="1"/>
          </p:nvPr>
        </p:nvSpPr>
        <p:spPr>
          <a:xfrm>
            <a:off x="4078923" y="399138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panose="02000000000000000000" pitchFamily="2" charset="0"/>
                <a:ea typeface="Teko" panose="02000000000000000000" pitchFamily="2" charset="0"/>
                <a:cs typeface="Teko" panose="02000000000000000000" pitchFamily="2" charset="0"/>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rPr dirty="0"/>
              <a:t>xx%</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ext 3 ">
  <p:cSld name="Title + text 3 ">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1078952" y="2259300"/>
            <a:ext cx="2797200" cy="62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None/>
              <a:defRPr sz="3000">
                <a:latin typeface="Teko" panose="02000000000000000000" pitchFamily="2" charset="0"/>
                <a:ea typeface="Teko" panose="02000000000000000000" pitchFamily="2" charset="0"/>
                <a:cs typeface="Teko" panose="02000000000000000000" pitchFamily="2" charset="0"/>
                <a:sym typeface="Teko"/>
              </a:defRPr>
            </a:lvl1pPr>
            <a:lvl2pPr lvl="1" algn="ctr" rtl="0">
              <a:spcBef>
                <a:spcPts val="0"/>
              </a:spcBef>
              <a:spcAft>
                <a:spcPts val="0"/>
              </a:spcAft>
              <a:buNone/>
              <a:defRPr sz="2400">
                <a:latin typeface="Teko Light"/>
                <a:ea typeface="Teko Light"/>
                <a:cs typeface="Teko Light"/>
                <a:sym typeface="Teko Light"/>
              </a:defRPr>
            </a:lvl2pPr>
            <a:lvl3pPr lvl="2" algn="ctr" rtl="0">
              <a:spcBef>
                <a:spcPts val="0"/>
              </a:spcBef>
              <a:spcAft>
                <a:spcPts val="0"/>
              </a:spcAft>
              <a:buNone/>
              <a:defRPr sz="2400">
                <a:latin typeface="Teko Light"/>
                <a:ea typeface="Teko Light"/>
                <a:cs typeface="Teko Light"/>
                <a:sym typeface="Teko Light"/>
              </a:defRPr>
            </a:lvl3pPr>
            <a:lvl4pPr lvl="3" algn="ctr" rtl="0">
              <a:spcBef>
                <a:spcPts val="0"/>
              </a:spcBef>
              <a:spcAft>
                <a:spcPts val="0"/>
              </a:spcAft>
              <a:buNone/>
              <a:defRPr sz="2400">
                <a:latin typeface="Teko Light"/>
                <a:ea typeface="Teko Light"/>
                <a:cs typeface="Teko Light"/>
                <a:sym typeface="Teko Light"/>
              </a:defRPr>
            </a:lvl4pPr>
            <a:lvl5pPr lvl="4" algn="ctr" rtl="0">
              <a:spcBef>
                <a:spcPts val="0"/>
              </a:spcBef>
              <a:spcAft>
                <a:spcPts val="0"/>
              </a:spcAft>
              <a:buNone/>
              <a:defRPr sz="2400">
                <a:latin typeface="Teko Light"/>
                <a:ea typeface="Teko Light"/>
                <a:cs typeface="Teko Light"/>
                <a:sym typeface="Teko Light"/>
              </a:defRPr>
            </a:lvl5pPr>
            <a:lvl6pPr lvl="5" algn="ctr" rtl="0">
              <a:spcBef>
                <a:spcPts val="0"/>
              </a:spcBef>
              <a:spcAft>
                <a:spcPts val="0"/>
              </a:spcAft>
              <a:buNone/>
              <a:defRPr sz="2400">
                <a:latin typeface="Teko Light"/>
                <a:ea typeface="Teko Light"/>
                <a:cs typeface="Teko Light"/>
                <a:sym typeface="Teko Light"/>
              </a:defRPr>
            </a:lvl6pPr>
            <a:lvl7pPr lvl="6" algn="ctr" rtl="0">
              <a:spcBef>
                <a:spcPts val="0"/>
              </a:spcBef>
              <a:spcAft>
                <a:spcPts val="0"/>
              </a:spcAft>
              <a:buNone/>
              <a:defRPr sz="2400">
                <a:latin typeface="Teko Light"/>
                <a:ea typeface="Teko Light"/>
                <a:cs typeface="Teko Light"/>
                <a:sym typeface="Teko Light"/>
              </a:defRPr>
            </a:lvl7pPr>
            <a:lvl8pPr lvl="7" algn="ctr" rtl="0">
              <a:spcBef>
                <a:spcPts val="0"/>
              </a:spcBef>
              <a:spcAft>
                <a:spcPts val="0"/>
              </a:spcAft>
              <a:buNone/>
              <a:defRPr sz="2400">
                <a:latin typeface="Teko Light"/>
                <a:ea typeface="Teko Light"/>
                <a:cs typeface="Teko Light"/>
                <a:sym typeface="Teko Light"/>
              </a:defRPr>
            </a:lvl8pPr>
            <a:lvl9pPr lvl="8" algn="ctr" rtl="0">
              <a:spcBef>
                <a:spcPts val="0"/>
              </a:spcBef>
              <a:spcAft>
                <a:spcPts val="0"/>
              </a:spcAft>
              <a:buNone/>
              <a:defRPr sz="2400">
                <a:latin typeface="Teko Light"/>
                <a:ea typeface="Teko Light"/>
                <a:cs typeface="Teko Light"/>
                <a:sym typeface="Teko Light"/>
              </a:defRPr>
            </a:lvl9pPr>
          </a:lstStyle>
          <a:p>
            <a:endParaRPr dirty="0"/>
          </a:p>
        </p:txBody>
      </p:sp>
      <p:sp>
        <p:nvSpPr>
          <p:cNvPr id="35" name="Google Shape;35;p7"/>
          <p:cNvSpPr txBox="1">
            <a:spLocks noGrp="1"/>
          </p:cNvSpPr>
          <p:nvPr>
            <p:ph type="subTitle" idx="1"/>
          </p:nvPr>
        </p:nvSpPr>
        <p:spPr>
          <a:xfrm>
            <a:off x="5433773" y="2180250"/>
            <a:ext cx="3012300" cy="783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Source Code Pro Light" panose="020B0409030403020204" pitchFamily="49" charset="0"/>
                <a:cs typeface="Biome Light" panose="020B0502040204020203" pitchFamily="34" charset="0"/>
              </a:defRPr>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a:endParaRPr dirty="0"/>
          </a:p>
        </p:txBody>
      </p:sp>
    </p:spTree>
    <p:extLst>
      <p:ext uri="{BB962C8B-B14F-4D97-AF65-F5344CB8AC3E}">
        <p14:creationId xmlns:p14="http://schemas.microsoft.com/office/powerpoint/2010/main" val="2678216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s">
  <p:cSld name="Two columns">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ctrTitle"/>
          </p:nvPr>
        </p:nvSpPr>
        <p:spPr>
          <a:xfrm>
            <a:off x="1026475" y="394186"/>
            <a:ext cx="4567800" cy="946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Teko"/>
              <a:buNone/>
              <a:defRPr sz="3000">
                <a:latin typeface="Teko" panose="02000000000000000000" pitchFamily="2" charset="0"/>
                <a:ea typeface="Teko" panose="02000000000000000000" pitchFamily="2" charset="0"/>
                <a:cs typeface="Teko" panose="02000000000000000000" pitchFamily="2" charset="0"/>
                <a:sym typeface="Teko"/>
              </a:defRPr>
            </a:lvl1pPr>
            <a:lvl2pPr lvl="1" rtl="0">
              <a:spcBef>
                <a:spcPts val="0"/>
              </a:spcBef>
              <a:spcAft>
                <a:spcPts val="0"/>
              </a:spcAft>
              <a:buSzPts val="3000"/>
              <a:buFont typeface="Teko"/>
              <a:buNone/>
              <a:defRPr sz="3000">
                <a:latin typeface="Teko"/>
                <a:ea typeface="Teko"/>
                <a:cs typeface="Teko"/>
                <a:sym typeface="Teko"/>
              </a:defRPr>
            </a:lvl2pPr>
            <a:lvl3pPr lvl="2" rtl="0">
              <a:spcBef>
                <a:spcPts val="0"/>
              </a:spcBef>
              <a:spcAft>
                <a:spcPts val="0"/>
              </a:spcAft>
              <a:buSzPts val="3000"/>
              <a:buFont typeface="Teko"/>
              <a:buNone/>
              <a:defRPr sz="3000">
                <a:latin typeface="Teko"/>
                <a:ea typeface="Teko"/>
                <a:cs typeface="Teko"/>
                <a:sym typeface="Teko"/>
              </a:defRPr>
            </a:lvl3pPr>
            <a:lvl4pPr lvl="3" rtl="0">
              <a:spcBef>
                <a:spcPts val="0"/>
              </a:spcBef>
              <a:spcAft>
                <a:spcPts val="0"/>
              </a:spcAft>
              <a:buSzPts val="3000"/>
              <a:buFont typeface="Teko"/>
              <a:buNone/>
              <a:defRPr sz="3000">
                <a:latin typeface="Teko"/>
                <a:ea typeface="Teko"/>
                <a:cs typeface="Teko"/>
                <a:sym typeface="Teko"/>
              </a:defRPr>
            </a:lvl4pPr>
            <a:lvl5pPr lvl="4" rtl="0">
              <a:spcBef>
                <a:spcPts val="0"/>
              </a:spcBef>
              <a:spcAft>
                <a:spcPts val="0"/>
              </a:spcAft>
              <a:buSzPts val="3000"/>
              <a:buFont typeface="Teko"/>
              <a:buNone/>
              <a:defRPr sz="3000">
                <a:latin typeface="Teko"/>
                <a:ea typeface="Teko"/>
                <a:cs typeface="Teko"/>
                <a:sym typeface="Teko"/>
              </a:defRPr>
            </a:lvl5pPr>
            <a:lvl6pPr lvl="5" rtl="0">
              <a:spcBef>
                <a:spcPts val="0"/>
              </a:spcBef>
              <a:spcAft>
                <a:spcPts val="0"/>
              </a:spcAft>
              <a:buSzPts val="3000"/>
              <a:buFont typeface="Teko"/>
              <a:buNone/>
              <a:defRPr sz="3000">
                <a:latin typeface="Teko"/>
                <a:ea typeface="Teko"/>
                <a:cs typeface="Teko"/>
                <a:sym typeface="Teko"/>
              </a:defRPr>
            </a:lvl6pPr>
            <a:lvl7pPr lvl="6" rtl="0">
              <a:spcBef>
                <a:spcPts val="0"/>
              </a:spcBef>
              <a:spcAft>
                <a:spcPts val="0"/>
              </a:spcAft>
              <a:buSzPts val="3000"/>
              <a:buFont typeface="Teko"/>
              <a:buNone/>
              <a:defRPr sz="3000">
                <a:latin typeface="Teko"/>
                <a:ea typeface="Teko"/>
                <a:cs typeface="Teko"/>
                <a:sym typeface="Teko"/>
              </a:defRPr>
            </a:lvl7pPr>
            <a:lvl8pPr lvl="7" rtl="0">
              <a:spcBef>
                <a:spcPts val="0"/>
              </a:spcBef>
              <a:spcAft>
                <a:spcPts val="0"/>
              </a:spcAft>
              <a:buSzPts val="3000"/>
              <a:buFont typeface="Teko"/>
              <a:buNone/>
              <a:defRPr sz="3000">
                <a:latin typeface="Teko"/>
                <a:ea typeface="Teko"/>
                <a:cs typeface="Teko"/>
                <a:sym typeface="Teko"/>
              </a:defRPr>
            </a:lvl8pPr>
            <a:lvl9pPr lvl="8" rtl="0">
              <a:spcBef>
                <a:spcPts val="0"/>
              </a:spcBef>
              <a:spcAft>
                <a:spcPts val="0"/>
              </a:spcAft>
              <a:buSzPts val="3000"/>
              <a:buFont typeface="Teko"/>
              <a:buNone/>
              <a:defRPr sz="3000">
                <a:latin typeface="Teko"/>
                <a:ea typeface="Teko"/>
                <a:cs typeface="Teko"/>
                <a:sym typeface="Teko"/>
              </a:defRPr>
            </a:lvl9pPr>
          </a:lstStyle>
          <a:p>
            <a:endParaRPr dirty="0"/>
          </a:p>
        </p:txBody>
      </p:sp>
      <p:sp>
        <p:nvSpPr>
          <p:cNvPr id="38" name="Google Shape;38;p8"/>
          <p:cNvSpPr txBox="1">
            <a:spLocks noGrp="1"/>
          </p:cNvSpPr>
          <p:nvPr>
            <p:ph type="subTitle" idx="1"/>
          </p:nvPr>
        </p:nvSpPr>
        <p:spPr>
          <a:xfrm>
            <a:off x="1026475" y="1654475"/>
            <a:ext cx="3142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dirty="0"/>
          </a:p>
        </p:txBody>
      </p:sp>
      <p:sp>
        <p:nvSpPr>
          <p:cNvPr id="39" name="Google Shape;39;p8"/>
          <p:cNvSpPr txBox="1">
            <a:spLocks noGrp="1"/>
          </p:cNvSpPr>
          <p:nvPr>
            <p:ph type="subTitle" idx="2"/>
          </p:nvPr>
        </p:nvSpPr>
        <p:spPr>
          <a:xfrm>
            <a:off x="5386268" y="3114715"/>
            <a:ext cx="2797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1000"/>
              <a:buNone/>
              <a:defRPr sz="1000">
                <a:solidFill>
                  <a:srgbClr val="FFFFFF"/>
                </a:solidFill>
                <a:latin typeface="Source Code Pro Light" panose="020B0409030403020204" pitchFamily="49" charset="0"/>
                <a:cs typeface="Biome Light" panose="020B0502040204020203" pitchFamily="34" charset="0"/>
              </a:defRPr>
            </a:lvl1pPr>
            <a:lvl2pPr lvl="1" algn="r" rtl="0">
              <a:lnSpc>
                <a:spcPct val="100000"/>
              </a:lnSpc>
              <a:spcBef>
                <a:spcPts val="0"/>
              </a:spcBef>
              <a:spcAft>
                <a:spcPts val="0"/>
              </a:spcAft>
              <a:buClr>
                <a:srgbClr val="FFFFFF"/>
              </a:buClr>
              <a:buSzPts val="1000"/>
              <a:buNone/>
              <a:defRPr sz="1000">
                <a:solidFill>
                  <a:srgbClr val="FFFFFF"/>
                </a:solidFill>
              </a:defRPr>
            </a:lvl2pPr>
            <a:lvl3pPr lvl="2" algn="r" rtl="0">
              <a:lnSpc>
                <a:spcPct val="100000"/>
              </a:lnSpc>
              <a:spcBef>
                <a:spcPts val="0"/>
              </a:spcBef>
              <a:spcAft>
                <a:spcPts val="0"/>
              </a:spcAft>
              <a:buClr>
                <a:srgbClr val="FFFFFF"/>
              </a:buClr>
              <a:buSzPts val="1000"/>
              <a:buNone/>
              <a:defRPr sz="1000">
                <a:solidFill>
                  <a:srgbClr val="FFFFFF"/>
                </a:solidFill>
              </a:defRPr>
            </a:lvl3pPr>
            <a:lvl4pPr lvl="3" algn="r" rtl="0">
              <a:lnSpc>
                <a:spcPct val="100000"/>
              </a:lnSpc>
              <a:spcBef>
                <a:spcPts val="0"/>
              </a:spcBef>
              <a:spcAft>
                <a:spcPts val="0"/>
              </a:spcAft>
              <a:buClr>
                <a:srgbClr val="FFFFFF"/>
              </a:buClr>
              <a:buSzPts val="1000"/>
              <a:buNone/>
              <a:defRPr sz="1000">
                <a:solidFill>
                  <a:srgbClr val="FFFFFF"/>
                </a:solidFill>
              </a:defRPr>
            </a:lvl4pPr>
            <a:lvl5pPr lvl="4" algn="r" rtl="0">
              <a:lnSpc>
                <a:spcPct val="100000"/>
              </a:lnSpc>
              <a:spcBef>
                <a:spcPts val="0"/>
              </a:spcBef>
              <a:spcAft>
                <a:spcPts val="0"/>
              </a:spcAft>
              <a:buClr>
                <a:srgbClr val="FFFFFF"/>
              </a:buClr>
              <a:buSzPts val="1000"/>
              <a:buNone/>
              <a:defRPr sz="1000">
                <a:solidFill>
                  <a:srgbClr val="FFFFFF"/>
                </a:solidFill>
              </a:defRPr>
            </a:lvl5pPr>
            <a:lvl6pPr lvl="5" algn="r" rtl="0">
              <a:lnSpc>
                <a:spcPct val="100000"/>
              </a:lnSpc>
              <a:spcBef>
                <a:spcPts val="0"/>
              </a:spcBef>
              <a:spcAft>
                <a:spcPts val="0"/>
              </a:spcAft>
              <a:buClr>
                <a:srgbClr val="FFFFFF"/>
              </a:buClr>
              <a:buSzPts val="1000"/>
              <a:buNone/>
              <a:defRPr sz="1000">
                <a:solidFill>
                  <a:srgbClr val="FFFFFF"/>
                </a:solidFill>
              </a:defRPr>
            </a:lvl6pPr>
            <a:lvl7pPr lvl="6" algn="r" rtl="0">
              <a:lnSpc>
                <a:spcPct val="100000"/>
              </a:lnSpc>
              <a:spcBef>
                <a:spcPts val="0"/>
              </a:spcBef>
              <a:spcAft>
                <a:spcPts val="0"/>
              </a:spcAft>
              <a:buClr>
                <a:srgbClr val="FFFFFF"/>
              </a:buClr>
              <a:buSzPts val="1000"/>
              <a:buNone/>
              <a:defRPr sz="1000">
                <a:solidFill>
                  <a:srgbClr val="FFFFFF"/>
                </a:solidFill>
              </a:defRPr>
            </a:lvl7pPr>
            <a:lvl8pPr lvl="7" algn="r" rtl="0">
              <a:lnSpc>
                <a:spcPct val="100000"/>
              </a:lnSpc>
              <a:spcBef>
                <a:spcPts val="0"/>
              </a:spcBef>
              <a:spcAft>
                <a:spcPts val="0"/>
              </a:spcAft>
              <a:buClr>
                <a:srgbClr val="FFFFFF"/>
              </a:buClr>
              <a:buSzPts val="1000"/>
              <a:buNone/>
              <a:defRPr sz="1000">
                <a:solidFill>
                  <a:srgbClr val="FFFFFF"/>
                </a:solidFill>
              </a:defRPr>
            </a:lvl8pPr>
            <a:lvl9pPr lvl="8" algn="r" rtl="0">
              <a:lnSpc>
                <a:spcPct val="100000"/>
              </a:lnSpc>
              <a:spcBef>
                <a:spcPts val="0"/>
              </a:spcBef>
              <a:spcAft>
                <a:spcPts val="0"/>
              </a:spcAft>
              <a:buClr>
                <a:srgbClr val="FFFFFF"/>
              </a:buClr>
              <a:buSzPts val="1000"/>
              <a:buNone/>
              <a:defRPr sz="1000">
                <a:solidFill>
                  <a:srgbClr val="FFFFFF"/>
                </a:solidFill>
              </a:defRPr>
            </a:lvl9pPr>
          </a:lstStyle>
          <a:p>
            <a:endParaRPr dirty="0"/>
          </a:p>
        </p:txBody>
      </p:sp>
      <p:sp>
        <p:nvSpPr>
          <p:cNvPr id="40" name="Google Shape;40;p8"/>
          <p:cNvSpPr txBox="1">
            <a:spLocks noGrp="1"/>
          </p:cNvSpPr>
          <p:nvPr>
            <p:ph type="ctrTitle" idx="3"/>
          </p:nvPr>
        </p:nvSpPr>
        <p:spPr>
          <a:xfrm>
            <a:off x="3596168" y="1850075"/>
            <a:ext cx="4587300" cy="94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Teko"/>
              <a:buNone/>
              <a:defRPr sz="3000">
                <a:solidFill>
                  <a:srgbClr val="FFFFFF"/>
                </a:solidFill>
                <a:latin typeface="Teko" panose="02000000000000000000" pitchFamily="2" charset="0"/>
                <a:ea typeface="Teko" panose="02000000000000000000" pitchFamily="2" charset="0"/>
                <a:cs typeface="Teko" panose="02000000000000000000" pitchFamily="2" charset="0"/>
                <a:sym typeface="Teko"/>
              </a:defRPr>
            </a:lvl1pPr>
            <a:lvl2pPr lvl="1"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2pPr>
            <a:lvl3pPr lvl="2"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3pPr>
            <a:lvl4pPr lvl="3"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4pPr>
            <a:lvl5pPr lvl="4"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5pPr>
            <a:lvl6pPr lvl="5"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6pPr>
            <a:lvl7pPr lvl="6"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7pPr>
            <a:lvl8pPr lvl="7"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8pPr>
            <a:lvl9pPr lvl="8"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9pPr>
          </a:lstStyle>
          <a:p>
            <a:endParaRPr dirty="0"/>
          </a:p>
        </p:txBody>
      </p:sp>
    </p:spTree>
    <p:extLst>
      <p:ext uri="{BB962C8B-B14F-4D97-AF65-F5344CB8AC3E}">
        <p14:creationId xmlns:p14="http://schemas.microsoft.com/office/powerpoint/2010/main" val="370089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ext 4">
  <p:cSld name="Title + text 4">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5243609" y="2259300"/>
            <a:ext cx="2797200" cy="62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3000">
                <a:latin typeface="Teko" panose="02000000000000000000" pitchFamily="2" charset="0"/>
                <a:ea typeface="Teko" panose="02000000000000000000" pitchFamily="2" charset="0"/>
                <a:cs typeface="Teko" panose="02000000000000000000" pitchFamily="2" charset="0"/>
                <a:sym typeface="Teko"/>
              </a:defRPr>
            </a:lvl1pPr>
            <a:lvl2pPr lvl="1" rtl="0">
              <a:spcBef>
                <a:spcPts val="0"/>
              </a:spcBef>
              <a:spcAft>
                <a:spcPts val="0"/>
              </a:spcAft>
              <a:buNone/>
              <a:defRPr sz="2400">
                <a:latin typeface="Teko Light"/>
                <a:ea typeface="Teko Light"/>
                <a:cs typeface="Teko Light"/>
                <a:sym typeface="Teko Light"/>
              </a:defRPr>
            </a:lvl2pPr>
            <a:lvl3pPr lvl="2" rtl="0">
              <a:spcBef>
                <a:spcPts val="0"/>
              </a:spcBef>
              <a:spcAft>
                <a:spcPts val="0"/>
              </a:spcAft>
              <a:buNone/>
              <a:defRPr sz="2400">
                <a:latin typeface="Teko Light"/>
                <a:ea typeface="Teko Light"/>
                <a:cs typeface="Teko Light"/>
                <a:sym typeface="Teko Light"/>
              </a:defRPr>
            </a:lvl3pPr>
            <a:lvl4pPr lvl="3" rtl="0">
              <a:spcBef>
                <a:spcPts val="0"/>
              </a:spcBef>
              <a:spcAft>
                <a:spcPts val="0"/>
              </a:spcAft>
              <a:buNone/>
              <a:defRPr sz="2400">
                <a:latin typeface="Teko Light"/>
                <a:ea typeface="Teko Light"/>
                <a:cs typeface="Teko Light"/>
                <a:sym typeface="Teko Light"/>
              </a:defRPr>
            </a:lvl4pPr>
            <a:lvl5pPr lvl="4" rtl="0">
              <a:spcBef>
                <a:spcPts val="0"/>
              </a:spcBef>
              <a:spcAft>
                <a:spcPts val="0"/>
              </a:spcAft>
              <a:buNone/>
              <a:defRPr sz="2400">
                <a:latin typeface="Teko Light"/>
                <a:ea typeface="Teko Light"/>
                <a:cs typeface="Teko Light"/>
                <a:sym typeface="Teko Light"/>
              </a:defRPr>
            </a:lvl5pPr>
            <a:lvl6pPr lvl="5" rtl="0">
              <a:spcBef>
                <a:spcPts val="0"/>
              </a:spcBef>
              <a:spcAft>
                <a:spcPts val="0"/>
              </a:spcAft>
              <a:buNone/>
              <a:defRPr sz="2400">
                <a:latin typeface="Teko Light"/>
                <a:ea typeface="Teko Light"/>
                <a:cs typeface="Teko Light"/>
                <a:sym typeface="Teko Light"/>
              </a:defRPr>
            </a:lvl6pPr>
            <a:lvl7pPr lvl="6" rtl="0">
              <a:spcBef>
                <a:spcPts val="0"/>
              </a:spcBef>
              <a:spcAft>
                <a:spcPts val="0"/>
              </a:spcAft>
              <a:buNone/>
              <a:defRPr sz="2400">
                <a:latin typeface="Teko Light"/>
                <a:ea typeface="Teko Light"/>
                <a:cs typeface="Teko Light"/>
                <a:sym typeface="Teko Light"/>
              </a:defRPr>
            </a:lvl7pPr>
            <a:lvl8pPr lvl="7" rtl="0">
              <a:spcBef>
                <a:spcPts val="0"/>
              </a:spcBef>
              <a:spcAft>
                <a:spcPts val="0"/>
              </a:spcAft>
              <a:buNone/>
              <a:defRPr sz="2400">
                <a:latin typeface="Teko Light"/>
                <a:ea typeface="Teko Light"/>
                <a:cs typeface="Teko Light"/>
                <a:sym typeface="Teko Light"/>
              </a:defRPr>
            </a:lvl8pPr>
            <a:lvl9pPr lvl="8" rtl="0">
              <a:spcBef>
                <a:spcPts val="0"/>
              </a:spcBef>
              <a:spcAft>
                <a:spcPts val="0"/>
              </a:spcAft>
              <a:buNone/>
              <a:defRPr sz="2400">
                <a:latin typeface="Teko Light"/>
                <a:ea typeface="Teko Light"/>
                <a:cs typeface="Teko Light"/>
                <a:sym typeface="Teko Light"/>
              </a:defRPr>
            </a:lvl9pPr>
          </a:lstStyle>
          <a:p>
            <a:endParaRPr dirty="0"/>
          </a:p>
        </p:txBody>
      </p:sp>
      <p:sp>
        <p:nvSpPr>
          <p:cNvPr id="43" name="Google Shape;43;p9"/>
          <p:cNvSpPr txBox="1">
            <a:spLocks noGrp="1"/>
          </p:cNvSpPr>
          <p:nvPr>
            <p:ph type="subTitle" idx="1"/>
          </p:nvPr>
        </p:nvSpPr>
        <p:spPr>
          <a:xfrm>
            <a:off x="671387" y="1951650"/>
            <a:ext cx="3012300" cy="783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a:latin typeface="Source Code Pro Light" panose="020B0409030403020204" pitchFamily="49" charset="0"/>
                <a:cs typeface="Biome Light" panose="020B0502040204020203" pitchFamily="34" charset="0"/>
              </a:defRPr>
            </a:lvl1pPr>
            <a:lvl2pPr lvl="1" algn="r" rtl="0">
              <a:spcBef>
                <a:spcPts val="1600"/>
              </a:spcBef>
              <a:spcAft>
                <a:spcPts val="0"/>
              </a:spcAft>
              <a:buNone/>
              <a:defRPr sz="1000"/>
            </a:lvl2pPr>
            <a:lvl3pPr lvl="2" algn="r" rtl="0">
              <a:spcBef>
                <a:spcPts val="1600"/>
              </a:spcBef>
              <a:spcAft>
                <a:spcPts val="0"/>
              </a:spcAft>
              <a:buNone/>
              <a:defRPr sz="1000"/>
            </a:lvl3pPr>
            <a:lvl4pPr lvl="3" algn="r" rtl="0">
              <a:spcBef>
                <a:spcPts val="1600"/>
              </a:spcBef>
              <a:spcAft>
                <a:spcPts val="0"/>
              </a:spcAft>
              <a:buNone/>
              <a:defRPr sz="1000"/>
            </a:lvl4pPr>
            <a:lvl5pPr lvl="4" algn="r" rtl="0">
              <a:spcBef>
                <a:spcPts val="1600"/>
              </a:spcBef>
              <a:spcAft>
                <a:spcPts val="0"/>
              </a:spcAft>
              <a:buNone/>
              <a:defRPr sz="1000"/>
            </a:lvl5pPr>
            <a:lvl6pPr lvl="5" algn="r" rtl="0">
              <a:spcBef>
                <a:spcPts val="1600"/>
              </a:spcBef>
              <a:spcAft>
                <a:spcPts val="0"/>
              </a:spcAft>
              <a:buNone/>
              <a:defRPr sz="1000"/>
            </a:lvl6pPr>
            <a:lvl7pPr lvl="6" algn="r" rtl="0">
              <a:spcBef>
                <a:spcPts val="1600"/>
              </a:spcBef>
              <a:spcAft>
                <a:spcPts val="0"/>
              </a:spcAft>
              <a:buNone/>
              <a:defRPr sz="1000"/>
            </a:lvl7pPr>
            <a:lvl8pPr lvl="7" algn="r" rtl="0">
              <a:spcBef>
                <a:spcPts val="1600"/>
              </a:spcBef>
              <a:spcAft>
                <a:spcPts val="0"/>
              </a:spcAft>
              <a:buNone/>
              <a:defRPr sz="1000"/>
            </a:lvl8pPr>
            <a:lvl9pPr lvl="8" algn="r" rtl="0">
              <a:spcBef>
                <a:spcPts val="1600"/>
              </a:spcBef>
              <a:spcAft>
                <a:spcPts val="1600"/>
              </a:spcAft>
              <a:buNone/>
              <a:defRPr sz="1000"/>
            </a:lvl9pPr>
          </a:lstStyle>
          <a:p>
            <a:endParaRPr dirty="0"/>
          </a:p>
        </p:txBody>
      </p:sp>
    </p:spTree>
    <p:extLst>
      <p:ext uri="{BB962C8B-B14F-4D97-AF65-F5344CB8AC3E}">
        <p14:creationId xmlns:p14="http://schemas.microsoft.com/office/powerpoint/2010/main" val="1135030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
  <p:cSld name="Three columns ">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1348450" y="157530"/>
            <a:ext cx="64470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panose="02000000000000000000" pitchFamily="2" charset="0"/>
                <a:ea typeface="Teko" panose="02000000000000000000" pitchFamily="2" charset="0"/>
                <a:cs typeface="Teko" panose="02000000000000000000" pitchFamily="2" charset="0"/>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dirty="0"/>
          </a:p>
        </p:txBody>
      </p:sp>
      <p:sp>
        <p:nvSpPr>
          <p:cNvPr id="59" name="Google Shape;59;p12"/>
          <p:cNvSpPr txBox="1">
            <a:spLocks noGrp="1"/>
          </p:cNvSpPr>
          <p:nvPr>
            <p:ph type="subTitle" idx="1"/>
          </p:nvPr>
        </p:nvSpPr>
        <p:spPr>
          <a:xfrm>
            <a:off x="865200" y="31250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dirty="0"/>
          </a:p>
        </p:txBody>
      </p:sp>
      <p:sp>
        <p:nvSpPr>
          <p:cNvPr id="60" name="Google Shape;60;p12"/>
          <p:cNvSpPr txBox="1">
            <a:spLocks noGrp="1"/>
          </p:cNvSpPr>
          <p:nvPr>
            <p:ph type="subTitle" idx="2"/>
          </p:nvPr>
        </p:nvSpPr>
        <p:spPr>
          <a:xfrm>
            <a:off x="3663000" y="27440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dirty="0"/>
          </a:p>
        </p:txBody>
      </p:sp>
      <p:sp>
        <p:nvSpPr>
          <p:cNvPr id="61" name="Google Shape;61;p12"/>
          <p:cNvSpPr txBox="1">
            <a:spLocks noGrp="1"/>
          </p:cNvSpPr>
          <p:nvPr>
            <p:ph type="ctrTitle" idx="3"/>
          </p:nvPr>
        </p:nvSpPr>
        <p:spPr>
          <a:xfrm>
            <a:off x="464600" y="2879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panose="02000000000000000000" pitchFamily="2" charset="0"/>
                <a:ea typeface="Teko" panose="02000000000000000000" pitchFamily="2" charset="0"/>
                <a:cs typeface="Teko" panose="02000000000000000000" pitchFamily="2" charset="0"/>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dirty="0"/>
          </a:p>
        </p:txBody>
      </p:sp>
      <p:sp>
        <p:nvSpPr>
          <p:cNvPr id="62" name="Google Shape;62;p12"/>
          <p:cNvSpPr txBox="1">
            <a:spLocks noGrp="1"/>
          </p:cNvSpPr>
          <p:nvPr>
            <p:ph type="ctrTitle" idx="4"/>
          </p:nvPr>
        </p:nvSpPr>
        <p:spPr>
          <a:xfrm>
            <a:off x="3262350" y="2498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panose="02000000000000000000" pitchFamily="2" charset="0"/>
                <a:ea typeface="Teko" panose="02000000000000000000" pitchFamily="2" charset="0"/>
                <a:cs typeface="Teko" panose="02000000000000000000" pitchFamily="2" charset="0"/>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dirty="0"/>
          </a:p>
        </p:txBody>
      </p:sp>
      <p:sp>
        <p:nvSpPr>
          <p:cNvPr id="63" name="Google Shape;63;p12"/>
          <p:cNvSpPr txBox="1">
            <a:spLocks noGrp="1"/>
          </p:cNvSpPr>
          <p:nvPr>
            <p:ph type="subTitle" idx="5"/>
          </p:nvPr>
        </p:nvSpPr>
        <p:spPr>
          <a:xfrm>
            <a:off x="6460750" y="22868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dirty="0"/>
          </a:p>
        </p:txBody>
      </p:sp>
      <p:sp>
        <p:nvSpPr>
          <p:cNvPr id="64" name="Google Shape;64;p12"/>
          <p:cNvSpPr txBox="1">
            <a:spLocks noGrp="1"/>
          </p:cNvSpPr>
          <p:nvPr>
            <p:ph type="ctrTitle" idx="6"/>
          </p:nvPr>
        </p:nvSpPr>
        <p:spPr>
          <a:xfrm>
            <a:off x="6060100" y="20412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panose="02000000000000000000" pitchFamily="2" charset="0"/>
                <a:ea typeface="Teko" panose="02000000000000000000" pitchFamily="2" charset="0"/>
                <a:cs typeface="Teko" panose="02000000000000000000" pitchFamily="2" charset="0"/>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dirty="0"/>
          </a:p>
        </p:txBody>
      </p:sp>
    </p:spTree>
    <p:extLst>
      <p:ext uri="{BB962C8B-B14F-4D97-AF65-F5344CB8AC3E}">
        <p14:creationId xmlns:p14="http://schemas.microsoft.com/office/powerpoint/2010/main" val="1001745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2">
  <p:cSld name="Three columns  2">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348450" y="157530"/>
            <a:ext cx="64470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panose="02000000000000000000" pitchFamily="2" charset="0"/>
                <a:ea typeface="Teko" panose="02000000000000000000" pitchFamily="2" charset="0"/>
                <a:cs typeface="Teko" panose="02000000000000000000" pitchFamily="2" charset="0"/>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dirty="0"/>
          </a:p>
        </p:txBody>
      </p:sp>
      <p:sp>
        <p:nvSpPr>
          <p:cNvPr id="67" name="Google Shape;67;p13"/>
          <p:cNvSpPr txBox="1">
            <a:spLocks noGrp="1"/>
          </p:cNvSpPr>
          <p:nvPr>
            <p:ph type="subTitle" idx="1"/>
          </p:nvPr>
        </p:nvSpPr>
        <p:spPr>
          <a:xfrm>
            <a:off x="1206500" y="1629358"/>
            <a:ext cx="14964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dirty="0"/>
          </a:p>
        </p:txBody>
      </p:sp>
      <p:sp>
        <p:nvSpPr>
          <p:cNvPr id="68" name="Google Shape;68;p13"/>
          <p:cNvSpPr txBox="1">
            <a:spLocks noGrp="1"/>
          </p:cNvSpPr>
          <p:nvPr>
            <p:ph type="subTitle" idx="2"/>
          </p:nvPr>
        </p:nvSpPr>
        <p:spPr>
          <a:xfrm>
            <a:off x="3814200" y="2106536"/>
            <a:ext cx="14964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dirty="0"/>
          </a:p>
        </p:txBody>
      </p:sp>
      <p:sp>
        <p:nvSpPr>
          <p:cNvPr id="69" name="Google Shape;69;p13"/>
          <p:cNvSpPr txBox="1">
            <a:spLocks noGrp="1"/>
          </p:cNvSpPr>
          <p:nvPr>
            <p:ph type="ctrTitle" idx="3"/>
          </p:nvPr>
        </p:nvSpPr>
        <p:spPr>
          <a:xfrm>
            <a:off x="83600" y="1303504"/>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a:buNone/>
              <a:defRPr sz="1800">
                <a:latin typeface="Teko" panose="02000000000000000000" pitchFamily="2" charset="0"/>
                <a:ea typeface="Teko" panose="02000000000000000000" pitchFamily="2" charset="0"/>
                <a:cs typeface="Teko" panose="02000000000000000000" pitchFamily="2" charset="0"/>
                <a:sym typeface="Teko"/>
              </a:defRPr>
            </a:lvl1pPr>
            <a:lvl2pPr lvl="1" algn="r" rtl="0">
              <a:spcBef>
                <a:spcPts val="0"/>
              </a:spcBef>
              <a:spcAft>
                <a:spcPts val="0"/>
              </a:spcAft>
              <a:buSzPts val="1800"/>
              <a:buFont typeface="Teko"/>
              <a:buNone/>
              <a:defRPr sz="1800">
                <a:latin typeface="Teko"/>
                <a:ea typeface="Teko"/>
                <a:cs typeface="Teko"/>
                <a:sym typeface="Teko"/>
              </a:defRPr>
            </a:lvl2pPr>
            <a:lvl3pPr lvl="2" algn="r" rtl="0">
              <a:spcBef>
                <a:spcPts val="0"/>
              </a:spcBef>
              <a:spcAft>
                <a:spcPts val="0"/>
              </a:spcAft>
              <a:buSzPts val="1800"/>
              <a:buFont typeface="Teko"/>
              <a:buNone/>
              <a:defRPr sz="1800">
                <a:latin typeface="Teko"/>
                <a:ea typeface="Teko"/>
                <a:cs typeface="Teko"/>
                <a:sym typeface="Teko"/>
              </a:defRPr>
            </a:lvl3pPr>
            <a:lvl4pPr lvl="3" algn="r" rtl="0">
              <a:spcBef>
                <a:spcPts val="0"/>
              </a:spcBef>
              <a:spcAft>
                <a:spcPts val="0"/>
              </a:spcAft>
              <a:buSzPts val="1800"/>
              <a:buFont typeface="Teko"/>
              <a:buNone/>
              <a:defRPr sz="1800">
                <a:latin typeface="Teko"/>
                <a:ea typeface="Teko"/>
                <a:cs typeface="Teko"/>
                <a:sym typeface="Teko"/>
              </a:defRPr>
            </a:lvl4pPr>
            <a:lvl5pPr lvl="4" algn="r" rtl="0">
              <a:spcBef>
                <a:spcPts val="0"/>
              </a:spcBef>
              <a:spcAft>
                <a:spcPts val="0"/>
              </a:spcAft>
              <a:buSzPts val="1800"/>
              <a:buFont typeface="Teko"/>
              <a:buNone/>
              <a:defRPr sz="1800">
                <a:latin typeface="Teko"/>
                <a:ea typeface="Teko"/>
                <a:cs typeface="Teko"/>
                <a:sym typeface="Teko"/>
              </a:defRPr>
            </a:lvl5pPr>
            <a:lvl6pPr lvl="5" algn="r" rtl="0">
              <a:spcBef>
                <a:spcPts val="0"/>
              </a:spcBef>
              <a:spcAft>
                <a:spcPts val="0"/>
              </a:spcAft>
              <a:buSzPts val="1800"/>
              <a:buFont typeface="Teko"/>
              <a:buNone/>
              <a:defRPr sz="1800">
                <a:latin typeface="Teko"/>
                <a:ea typeface="Teko"/>
                <a:cs typeface="Teko"/>
                <a:sym typeface="Teko"/>
              </a:defRPr>
            </a:lvl6pPr>
            <a:lvl7pPr lvl="6" algn="r" rtl="0">
              <a:spcBef>
                <a:spcPts val="0"/>
              </a:spcBef>
              <a:spcAft>
                <a:spcPts val="0"/>
              </a:spcAft>
              <a:buSzPts val="1800"/>
              <a:buFont typeface="Teko"/>
              <a:buNone/>
              <a:defRPr sz="1800">
                <a:latin typeface="Teko"/>
                <a:ea typeface="Teko"/>
                <a:cs typeface="Teko"/>
                <a:sym typeface="Teko"/>
              </a:defRPr>
            </a:lvl7pPr>
            <a:lvl8pPr lvl="7" algn="r" rtl="0">
              <a:spcBef>
                <a:spcPts val="0"/>
              </a:spcBef>
              <a:spcAft>
                <a:spcPts val="0"/>
              </a:spcAft>
              <a:buSzPts val="1800"/>
              <a:buFont typeface="Teko"/>
              <a:buNone/>
              <a:defRPr sz="1800">
                <a:latin typeface="Teko"/>
                <a:ea typeface="Teko"/>
                <a:cs typeface="Teko"/>
                <a:sym typeface="Teko"/>
              </a:defRPr>
            </a:lvl8pPr>
            <a:lvl9pPr lvl="8" algn="r" rtl="0">
              <a:spcBef>
                <a:spcPts val="0"/>
              </a:spcBef>
              <a:spcAft>
                <a:spcPts val="0"/>
              </a:spcAft>
              <a:buSzPts val="1800"/>
              <a:buFont typeface="Teko"/>
              <a:buNone/>
              <a:defRPr sz="1800">
                <a:latin typeface="Teko"/>
                <a:ea typeface="Teko"/>
                <a:cs typeface="Teko"/>
                <a:sym typeface="Teko"/>
              </a:defRPr>
            </a:lvl9pPr>
          </a:lstStyle>
          <a:p>
            <a:endParaRPr dirty="0"/>
          </a:p>
        </p:txBody>
      </p:sp>
      <p:sp>
        <p:nvSpPr>
          <p:cNvPr id="70" name="Google Shape;70;p13"/>
          <p:cNvSpPr txBox="1">
            <a:spLocks noGrp="1"/>
          </p:cNvSpPr>
          <p:nvPr>
            <p:ph type="ctrTitle" idx="4"/>
          </p:nvPr>
        </p:nvSpPr>
        <p:spPr>
          <a:xfrm>
            <a:off x="2691300" y="1769763"/>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a:buNone/>
              <a:defRPr sz="1800">
                <a:latin typeface="Teko" panose="02000000000000000000" pitchFamily="2" charset="0"/>
                <a:ea typeface="Teko" panose="02000000000000000000" pitchFamily="2" charset="0"/>
                <a:cs typeface="Teko" panose="02000000000000000000" pitchFamily="2" charset="0"/>
                <a:sym typeface="Teko"/>
              </a:defRPr>
            </a:lvl1pPr>
            <a:lvl2pPr lvl="1" algn="r" rtl="0">
              <a:spcBef>
                <a:spcPts val="0"/>
              </a:spcBef>
              <a:spcAft>
                <a:spcPts val="0"/>
              </a:spcAft>
              <a:buSzPts val="1800"/>
              <a:buFont typeface="Teko"/>
              <a:buNone/>
              <a:defRPr sz="1800">
                <a:latin typeface="Teko"/>
                <a:ea typeface="Teko"/>
                <a:cs typeface="Teko"/>
                <a:sym typeface="Teko"/>
              </a:defRPr>
            </a:lvl2pPr>
            <a:lvl3pPr lvl="2" algn="r" rtl="0">
              <a:spcBef>
                <a:spcPts val="0"/>
              </a:spcBef>
              <a:spcAft>
                <a:spcPts val="0"/>
              </a:spcAft>
              <a:buSzPts val="1800"/>
              <a:buFont typeface="Teko"/>
              <a:buNone/>
              <a:defRPr sz="1800">
                <a:latin typeface="Teko"/>
                <a:ea typeface="Teko"/>
                <a:cs typeface="Teko"/>
                <a:sym typeface="Teko"/>
              </a:defRPr>
            </a:lvl3pPr>
            <a:lvl4pPr lvl="3" algn="r" rtl="0">
              <a:spcBef>
                <a:spcPts val="0"/>
              </a:spcBef>
              <a:spcAft>
                <a:spcPts val="0"/>
              </a:spcAft>
              <a:buSzPts val="1800"/>
              <a:buFont typeface="Teko"/>
              <a:buNone/>
              <a:defRPr sz="1800">
                <a:latin typeface="Teko"/>
                <a:ea typeface="Teko"/>
                <a:cs typeface="Teko"/>
                <a:sym typeface="Teko"/>
              </a:defRPr>
            </a:lvl4pPr>
            <a:lvl5pPr lvl="4" algn="r" rtl="0">
              <a:spcBef>
                <a:spcPts val="0"/>
              </a:spcBef>
              <a:spcAft>
                <a:spcPts val="0"/>
              </a:spcAft>
              <a:buSzPts val="1800"/>
              <a:buFont typeface="Teko"/>
              <a:buNone/>
              <a:defRPr sz="1800">
                <a:latin typeface="Teko"/>
                <a:ea typeface="Teko"/>
                <a:cs typeface="Teko"/>
                <a:sym typeface="Teko"/>
              </a:defRPr>
            </a:lvl5pPr>
            <a:lvl6pPr lvl="5" algn="r" rtl="0">
              <a:spcBef>
                <a:spcPts val="0"/>
              </a:spcBef>
              <a:spcAft>
                <a:spcPts val="0"/>
              </a:spcAft>
              <a:buSzPts val="1800"/>
              <a:buFont typeface="Teko"/>
              <a:buNone/>
              <a:defRPr sz="1800">
                <a:latin typeface="Teko"/>
                <a:ea typeface="Teko"/>
                <a:cs typeface="Teko"/>
                <a:sym typeface="Teko"/>
              </a:defRPr>
            </a:lvl6pPr>
            <a:lvl7pPr lvl="6" algn="r" rtl="0">
              <a:spcBef>
                <a:spcPts val="0"/>
              </a:spcBef>
              <a:spcAft>
                <a:spcPts val="0"/>
              </a:spcAft>
              <a:buSzPts val="1800"/>
              <a:buFont typeface="Teko"/>
              <a:buNone/>
              <a:defRPr sz="1800">
                <a:latin typeface="Teko"/>
                <a:ea typeface="Teko"/>
                <a:cs typeface="Teko"/>
                <a:sym typeface="Teko"/>
              </a:defRPr>
            </a:lvl7pPr>
            <a:lvl8pPr lvl="7" algn="r" rtl="0">
              <a:spcBef>
                <a:spcPts val="0"/>
              </a:spcBef>
              <a:spcAft>
                <a:spcPts val="0"/>
              </a:spcAft>
              <a:buSzPts val="1800"/>
              <a:buFont typeface="Teko"/>
              <a:buNone/>
              <a:defRPr sz="1800">
                <a:latin typeface="Teko"/>
                <a:ea typeface="Teko"/>
                <a:cs typeface="Teko"/>
                <a:sym typeface="Teko"/>
              </a:defRPr>
            </a:lvl8pPr>
            <a:lvl9pPr lvl="8" algn="r" rtl="0">
              <a:spcBef>
                <a:spcPts val="0"/>
              </a:spcBef>
              <a:spcAft>
                <a:spcPts val="0"/>
              </a:spcAft>
              <a:buSzPts val="1800"/>
              <a:buFont typeface="Teko"/>
              <a:buNone/>
              <a:defRPr sz="1800">
                <a:latin typeface="Teko"/>
                <a:ea typeface="Teko"/>
                <a:cs typeface="Teko"/>
                <a:sym typeface="Teko"/>
              </a:defRPr>
            </a:lvl9pPr>
          </a:lstStyle>
          <a:p>
            <a:endParaRPr dirty="0"/>
          </a:p>
        </p:txBody>
      </p:sp>
      <p:sp>
        <p:nvSpPr>
          <p:cNvPr id="71" name="Google Shape;71;p13"/>
          <p:cNvSpPr txBox="1">
            <a:spLocks noGrp="1"/>
          </p:cNvSpPr>
          <p:nvPr>
            <p:ph type="subTitle" idx="5"/>
          </p:nvPr>
        </p:nvSpPr>
        <p:spPr>
          <a:xfrm>
            <a:off x="6421000" y="2474670"/>
            <a:ext cx="14964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dirty="0"/>
          </a:p>
        </p:txBody>
      </p:sp>
      <p:sp>
        <p:nvSpPr>
          <p:cNvPr id="72" name="Google Shape;72;p13"/>
          <p:cNvSpPr txBox="1">
            <a:spLocks noGrp="1"/>
          </p:cNvSpPr>
          <p:nvPr>
            <p:ph type="ctrTitle" idx="6"/>
          </p:nvPr>
        </p:nvSpPr>
        <p:spPr>
          <a:xfrm>
            <a:off x="5298100" y="2144533"/>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a:buNone/>
              <a:defRPr sz="1800">
                <a:latin typeface="Teko" panose="02000000000000000000" pitchFamily="2" charset="0"/>
                <a:ea typeface="Teko" panose="02000000000000000000" pitchFamily="2" charset="0"/>
                <a:cs typeface="Teko" panose="02000000000000000000" pitchFamily="2" charset="0"/>
                <a:sym typeface="Teko"/>
              </a:defRPr>
            </a:lvl1pPr>
            <a:lvl2pPr lvl="1" algn="r" rtl="0">
              <a:spcBef>
                <a:spcPts val="0"/>
              </a:spcBef>
              <a:spcAft>
                <a:spcPts val="0"/>
              </a:spcAft>
              <a:buSzPts val="1800"/>
              <a:buFont typeface="Teko"/>
              <a:buNone/>
              <a:defRPr sz="1800">
                <a:latin typeface="Teko"/>
                <a:ea typeface="Teko"/>
                <a:cs typeface="Teko"/>
                <a:sym typeface="Teko"/>
              </a:defRPr>
            </a:lvl2pPr>
            <a:lvl3pPr lvl="2" algn="r" rtl="0">
              <a:spcBef>
                <a:spcPts val="0"/>
              </a:spcBef>
              <a:spcAft>
                <a:spcPts val="0"/>
              </a:spcAft>
              <a:buSzPts val="1800"/>
              <a:buFont typeface="Teko"/>
              <a:buNone/>
              <a:defRPr sz="1800">
                <a:latin typeface="Teko"/>
                <a:ea typeface="Teko"/>
                <a:cs typeface="Teko"/>
                <a:sym typeface="Teko"/>
              </a:defRPr>
            </a:lvl3pPr>
            <a:lvl4pPr lvl="3" algn="r" rtl="0">
              <a:spcBef>
                <a:spcPts val="0"/>
              </a:spcBef>
              <a:spcAft>
                <a:spcPts val="0"/>
              </a:spcAft>
              <a:buSzPts val="1800"/>
              <a:buFont typeface="Teko"/>
              <a:buNone/>
              <a:defRPr sz="1800">
                <a:latin typeface="Teko"/>
                <a:ea typeface="Teko"/>
                <a:cs typeface="Teko"/>
                <a:sym typeface="Teko"/>
              </a:defRPr>
            </a:lvl4pPr>
            <a:lvl5pPr lvl="4" algn="r" rtl="0">
              <a:spcBef>
                <a:spcPts val="0"/>
              </a:spcBef>
              <a:spcAft>
                <a:spcPts val="0"/>
              </a:spcAft>
              <a:buSzPts val="1800"/>
              <a:buFont typeface="Teko"/>
              <a:buNone/>
              <a:defRPr sz="1800">
                <a:latin typeface="Teko"/>
                <a:ea typeface="Teko"/>
                <a:cs typeface="Teko"/>
                <a:sym typeface="Teko"/>
              </a:defRPr>
            </a:lvl5pPr>
            <a:lvl6pPr lvl="5" algn="r" rtl="0">
              <a:spcBef>
                <a:spcPts val="0"/>
              </a:spcBef>
              <a:spcAft>
                <a:spcPts val="0"/>
              </a:spcAft>
              <a:buSzPts val="1800"/>
              <a:buFont typeface="Teko"/>
              <a:buNone/>
              <a:defRPr sz="1800">
                <a:latin typeface="Teko"/>
                <a:ea typeface="Teko"/>
                <a:cs typeface="Teko"/>
                <a:sym typeface="Teko"/>
              </a:defRPr>
            </a:lvl6pPr>
            <a:lvl7pPr lvl="6" algn="r" rtl="0">
              <a:spcBef>
                <a:spcPts val="0"/>
              </a:spcBef>
              <a:spcAft>
                <a:spcPts val="0"/>
              </a:spcAft>
              <a:buSzPts val="1800"/>
              <a:buFont typeface="Teko"/>
              <a:buNone/>
              <a:defRPr sz="1800">
                <a:latin typeface="Teko"/>
                <a:ea typeface="Teko"/>
                <a:cs typeface="Teko"/>
                <a:sym typeface="Teko"/>
              </a:defRPr>
            </a:lvl7pPr>
            <a:lvl8pPr lvl="7" algn="r" rtl="0">
              <a:spcBef>
                <a:spcPts val="0"/>
              </a:spcBef>
              <a:spcAft>
                <a:spcPts val="0"/>
              </a:spcAft>
              <a:buSzPts val="1800"/>
              <a:buFont typeface="Teko"/>
              <a:buNone/>
              <a:defRPr sz="1800">
                <a:latin typeface="Teko"/>
                <a:ea typeface="Teko"/>
                <a:cs typeface="Teko"/>
                <a:sym typeface="Teko"/>
              </a:defRPr>
            </a:lvl8pPr>
            <a:lvl9pPr lvl="8" algn="r" rtl="0">
              <a:spcBef>
                <a:spcPts val="0"/>
              </a:spcBef>
              <a:spcAft>
                <a:spcPts val="0"/>
              </a:spcAft>
              <a:buSzPts val="1800"/>
              <a:buFont typeface="Teko"/>
              <a:buNone/>
              <a:defRPr sz="1800">
                <a:latin typeface="Teko"/>
                <a:ea typeface="Teko"/>
                <a:cs typeface="Teko"/>
                <a:sym typeface="Teko"/>
              </a:defRPr>
            </a:lvl9pPr>
          </a:lstStyle>
          <a:p>
            <a:endParaRPr dirty="0"/>
          </a:p>
        </p:txBody>
      </p:sp>
    </p:spTree>
    <p:extLst>
      <p:ext uri="{BB962C8B-B14F-4D97-AF65-F5344CB8AC3E}">
        <p14:creationId xmlns:p14="http://schemas.microsoft.com/office/powerpoint/2010/main" val="1861993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multimedia">
  <p:cSld name="Title + multimedia">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ctrTitle"/>
          </p:nvPr>
        </p:nvSpPr>
        <p:spPr>
          <a:xfrm flipH="1">
            <a:off x="3609150" y="3368900"/>
            <a:ext cx="1939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
              <a:buFont typeface="Source Code Pro Light"/>
              <a:buNone/>
              <a:defRPr sz="1000">
                <a:latin typeface="Source Code Pro Light" panose="020B0409030403020204" pitchFamily="49" charset="0"/>
                <a:ea typeface="Source Code Pro Light"/>
                <a:cs typeface="Biome Light" panose="020B0502040204020203" pitchFamily="34" charset="0"/>
                <a:sym typeface="Source Code Pro Light"/>
              </a:defRPr>
            </a:lvl1pPr>
            <a:lvl2pPr lvl="1" algn="r" rtl="0">
              <a:spcBef>
                <a:spcPts val="0"/>
              </a:spcBef>
              <a:spcAft>
                <a:spcPts val="0"/>
              </a:spcAft>
              <a:buSzPts val="6500"/>
              <a:buFont typeface="Source Code Pro"/>
              <a:buNone/>
              <a:defRPr sz="6500">
                <a:latin typeface="Source Code Pro"/>
                <a:ea typeface="Source Code Pro"/>
                <a:cs typeface="Source Code Pro"/>
                <a:sym typeface="Source Code Pro"/>
              </a:defRPr>
            </a:lvl2pPr>
            <a:lvl3pPr lvl="2" algn="r" rtl="0">
              <a:spcBef>
                <a:spcPts val="0"/>
              </a:spcBef>
              <a:spcAft>
                <a:spcPts val="0"/>
              </a:spcAft>
              <a:buSzPts val="6500"/>
              <a:buFont typeface="Source Code Pro"/>
              <a:buNone/>
              <a:defRPr sz="6500">
                <a:latin typeface="Source Code Pro"/>
                <a:ea typeface="Source Code Pro"/>
                <a:cs typeface="Source Code Pro"/>
                <a:sym typeface="Source Code Pro"/>
              </a:defRPr>
            </a:lvl3pPr>
            <a:lvl4pPr lvl="3" algn="r" rtl="0">
              <a:spcBef>
                <a:spcPts val="0"/>
              </a:spcBef>
              <a:spcAft>
                <a:spcPts val="0"/>
              </a:spcAft>
              <a:buSzPts val="6500"/>
              <a:buFont typeface="Source Code Pro"/>
              <a:buNone/>
              <a:defRPr sz="6500">
                <a:latin typeface="Source Code Pro"/>
                <a:ea typeface="Source Code Pro"/>
                <a:cs typeface="Source Code Pro"/>
                <a:sym typeface="Source Code Pro"/>
              </a:defRPr>
            </a:lvl4pPr>
            <a:lvl5pPr lvl="4" algn="r" rtl="0">
              <a:spcBef>
                <a:spcPts val="0"/>
              </a:spcBef>
              <a:spcAft>
                <a:spcPts val="0"/>
              </a:spcAft>
              <a:buSzPts val="6500"/>
              <a:buFont typeface="Source Code Pro"/>
              <a:buNone/>
              <a:defRPr sz="6500">
                <a:latin typeface="Source Code Pro"/>
                <a:ea typeface="Source Code Pro"/>
                <a:cs typeface="Source Code Pro"/>
                <a:sym typeface="Source Code Pro"/>
              </a:defRPr>
            </a:lvl5pPr>
            <a:lvl6pPr lvl="5" algn="r" rtl="0">
              <a:spcBef>
                <a:spcPts val="0"/>
              </a:spcBef>
              <a:spcAft>
                <a:spcPts val="0"/>
              </a:spcAft>
              <a:buSzPts val="6500"/>
              <a:buFont typeface="Source Code Pro"/>
              <a:buNone/>
              <a:defRPr sz="6500">
                <a:latin typeface="Source Code Pro"/>
                <a:ea typeface="Source Code Pro"/>
                <a:cs typeface="Source Code Pro"/>
                <a:sym typeface="Source Code Pro"/>
              </a:defRPr>
            </a:lvl6pPr>
            <a:lvl7pPr lvl="6" algn="r" rtl="0">
              <a:spcBef>
                <a:spcPts val="0"/>
              </a:spcBef>
              <a:spcAft>
                <a:spcPts val="0"/>
              </a:spcAft>
              <a:buSzPts val="6500"/>
              <a:buFont typeface="Source Code Pro"/>
              <a:buNone/>
              <a:defRPr sz="6500">
                <a:latin typeface="Source Code Pro"/>
                <a:ea typeface="Source Code Pro"/>
                <a:cs typeface="Source Code Pro"/>
                <a:sym typeface="Source Code Pro"/>
              </a:defRPr>
            </a:lvl7pPr>
            <a:lvl8pPr lvl="7" algn="r" rtl="0">
              <a:spcBef>
                <a:spcPts val="0"/>
              </a:spcBef>
              <a:spcAft>
                <a:spcPts val="0"/>
              </a:spcAft>
              <a:buSzPts val="6500"/>
              <a:buFont typeface="Source Code Pro"/>
              <a:buNone/>
              <a:defRPr sz="6500">
                <a:latin typeface="Source Code Pro"/>
                <a:ea typeface="Source Code Pro"/>
                <a:cs typeface="Source Code Pro"/>
                <a:sym typeface="Source Code Pro"/>
              </a:defRPr>
            </a:lvl8pPr>
            <a:lvl9pPr lvl="8" algn="r" rtl="0">
              <a:spcBef>
                <a:spcPts val="0"/>
              </a:spcBef>
              <a:spcAft>
                <a:spcPts val="0"/>
              </a:spcAft>
              <a:buSzPts val="6500"/>
              <a:buFont typeface="Source Code Pro"/>
              <a:buNone/>
              <a:defRPr sz="6500">
                <a:latin typeface="Source Code Pro"/>
                <a:ea typeface="Source Code Pro"/>
                <a:cs typeface="Source Code Pro"/>
                <a:sym typeface="Source Code Pro"/>
              </a:defRPr>
            </a:lvl9pPr>
          </a:lstStyle>
          <a:p>
            <a:endParaRPr dirty="0"/>
          </a:p>
        </p:txBody>
      </p:sp>
      <p:sp>
        <p:nvSpPr>
          <p:cNvPr id="56" name="Google Shape;56;p11"/>
          <p:cNvSpPr txBox="1">
            <a:spLocks noGrp="1"/>
          </p:cNvSpPr>
          <p:nvPr>
            <p:ph type="ctrTitle" idx="2"/>
          </p:nvPr>
        </p:nvSpPr>
        <p:spPr>
          <a:xfrm flipH="1">
            <a:off x="2988900" y="-665953"/>
            <a:ext cx="3166200" cy="1921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atin typeface="Teko" panose="02000000000000000000" pitchFamily="2" charset="0"/>
                <a:cs typeface="Teko" panose="02000000000000000000" pitchFamily="2" charset="0"/>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dirty="0"/>
          </a:p>
        </p:txBody>
      </p:sp>
    </p:spTree>
    <p:extLst>
      <p:ext uri="{BB962C8B-B14F-4D97-AF65-F5344CB8AC3E}">
        <p14:creationId xmlns:p14="http://schemas.microsoft.com/office/powerpoint/2010/main" val="23965165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ext 5">
  <p:cSld name="Title + text 5">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ctrTitle"/>
          </p:nvPr>
        </p:nvSpPr>
        <p:spPr>
          <a:xfrm>
            <a:off x="1527675" y="856200"/>
            <a:ext cx="2303700" cy="1017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Clr>
                <a:srgbClr val="000000"/>
              </a:buClr>
              <a:buSzPts val="2400"/>
              <a:buNone/>
              <a:defRPr sz="2400">
                <a:solidFill>
                  <a:srgbClr val="000000"/>
                </a:solidFill>
              </a:defRPr>
            </a:lvl2pPr>
            <a:lvl3pPr lvl="2" algn="ctr" rtl="0">
              <a:spcBef>
                <a:spcPts val="0"/>
              </a:spcBef>
              <a:spcAft>
                <a:spcPts val="0"/>
              </a:spcAft>
              <a:buClr>
                <a:srgbClr val="000000"/>
              </a:buClr>
              <a:buSzPts val="2400"/>
              <a:buNone/>
              <a:defRPr sz="2400">
                <a:solidFill>
                  <a:srgbClr val="000000"/>
                </a:solidFill>
              </a:defRPr>
            </a:lvl3pPr>
            <a:lvl4pPr lvl="3" algn="ctr" rtl="0">
              <a:spcBef>
                <a:spcPts val="0"/>
              </a:spcBef>
              <a:spcAft>
                <a:spcPts val="0"/>
              </a:spcAft>
              <a:buClr>
                <a:srgbClr val="000000"/>
              </a:buClr>
              <a:buSzPts val="2400"/>
              <a:buNone/>
              <a:defRPr sz="2400">
                <a:solidFill>
                  <a:srgbClr val="000000"/>
                </a:solidFill>
              </a:defRPr>
            </a:lvl4pPr>
            <a:lvl5pPr lvl="4" algn="ctr" rtl="0">
              <a:spcBef>
                <a:spcPts val="0"/>
              </a:spcBef>
              <a:spcAft>
                <a:spcPts val="0"/>
              </a:spcAft>
              <a:buClr>
                <a:srgbClr val="000000"/>
              </a:buClr>
              <a:buSzPts val="2400"/>
              <a:buNone/>
              <a:defRPr sz="2400">
                <a:solidFill>
                  <a:srgbClr val="000000"/>
                </a:solidFill>
              </a:defRPr>
            </a:lvl5pPr>
            <a:lvl6pPr lvl="5" algn="ctr" rtl="0">
              <a:spcBef>
                <a:spcPts val="0"/>
              </a:spcBef>
              <a:spcAft>
                <a:spcPts val="0"/>
              </a:spcAft>
              <a:buClr>
                <a:srgbClr val="000000"/>
              </a:buClr>
              <a:buSzPts val="2400"/>
              <a:buNone/>
              <a:defRPr sz="2400">
                <a:solidFill>
                  <a:srgbClr val="000000"/>
                </a:solidFill>
              </a:defRPr>
            </a:lvl6pPr>
            <a:lvl7pPr lvl="6" algn="ctr" rtl="0">
              <a:spcBef>
                <a:spcPts val="0"/>
              </a:spcBef>
              <a:spcAft>
                <a:spcPts val="0"/>
              </a:spcAft>
              <a:buClr>
                <a:srgbClr val="000000"/>
              </a:buClr>
              <a:buSzPts val="2400"/>
              <a:buNone/>
              <a:defRPr sz="2400">
                <a:solidFill>
                  <a:srgbClr val="000000"/>
                </a:solidFill>
              </a:defRPr>
            </a:lvl7pPr>
            <a:lvl8pPr lvl="7" algn="ctr" rtl="0">
              <a:spcBef>
                <a:spcPts val="0"/>
              </a:spcBef>
              <a:spcAft>
                <a:spcPts val="0"/>
              </a:spcAft>
              <a:buClr>
                <a:srgbClr val="000000"/>
              </a:buClr>
              <a:buSzPts val="2400"/>
              <a:buNone/>
              <a:defRPr sz="2400">
                <a:solidFill>
                  <a:srgbClr val="000000"/>
                </a:solidFill>
              </a:defRPr>
            </a:lvl8pPr>
            <a:lvl9pPr lvl="8" algn="ctr" rtl="0">
              <a:spcBef>
                <a:spcPts val="0"/>
              </a:spcBef>
              <a:spcAft>
                <a:spcPts val="0"/>
              </a:spcAft>
              <a:buClr>
                <a:srgbClr val="000000"/>
              </a:buClr>
              <a:buSzPts val="2400"/>
              <a:buNone/>
              <a:defRPr sz="2400">
                <a:solidFill>
                  <a:srgbClr val="000000"/>
                </a:solidFill>
              </a:defRPr>
            </a:lvl9pPr>
          </a:lstStyle>
          <a:p>
            <a:endParaRPr/>
          </a:p>
        </p:txBody>
      </p:sp>
      <p:sp>
        <p:nvSpPr>
          <p:cNvPr id="84" name="Google Shape;84;p16"/>
          <p:cNvSpPr txBox="1">
            <a:spLocks noGrp="1"/>
          </p:cNvSpPr>
          <p:nvPr>
            <p:ph type="subTitle" idx="1"/>
          </p:nvPr>
        </p:nvSpPr>
        <p:spPr>
          <a:xfrm>
            <a:off x="1443675" y="2126050"/>
            <a:ext cx="24717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extLst>
      <p:ext uri="{BB962C8B-B14F-4D97-AF65-F5344CB8AC3E}">
        <p14:creationId xmlns:p14="http://schemas.microsoft.com/office/powerpoint/2010/main" val="36435932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redits">
  <p:cSld name="Credit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1139994" y="2134800"/>
            <a:ext cx="29496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87" name="Google Shape;87;p17"/>
          <p:cNvSpPr txBox="1">
            <a:spLocks noGrp="1"/>
          </p:cNvSpPr>
          <p:nvPr>
            <p:ph type="subTitle" idx="2"/>
          </p:nvPr>
        </p:nvSpPr>
        <p:spPr>
          <a:xfrm>
            <a:off x="1095650" y="1524450"/>
            <a:ext cx="1580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Teko Medium"/>
                <a:ea typeface="Teko Medium"/>
                <a:cs typeface="Teko Medium"/>
                <a:sym typeface="Teko Medium"/>
              </a:defRPr>
            </a:lvl1pPr>
            <a:lvl2pPr lvl="1" rtl="0">
              <a:spcBef>
                <a:spcPts val="1600"/>
              </a:spcBef>
              <a:spcAft>
                <a:spcPts val="0"/>
              </a:spcAft>
              <a:buNone/>
              <a:defRPr sz="1000">
                <a:latin typeface="Teko Medium"/>
                <a:ea typeface="Teko Medium"/>
                <a:cs typeface="Teko Medium"/>
                <a:sym typeface="Teko Medium"/>
              </a:defRPr>
            </a:lvl2pPr>
            <a:lvl3pPr lvl="2" rtl="0">
              <a:spcBef>
                <a:spcPts val="1600"/>
              </a:spcBef>
              <a:spcAft>
                <a:spcPts val="0"/>
              </a:spcAft>
              <a:buNone/>
              <a:defRPr sz="1000">
                <a:latin typeface="Teko Medium"/>
                <a:ea typeface="Teko Medium"/>
                <a:cs typeface="Teko Medium"/>
                <a:sym typeface="Teko Medium"/>
              </a:defRPr>
            </a:lvl3pPr>
            <a:lvl4pPr lvl="3" rtl="0">
              <a:spcBef>
                <a:spcPts val="1600"/>
              </a:spcBef>
              <a:spcAft>
                <a:spcPts val="0"/>
              </a:spcAft>
              <a:buNone/>
              <a:defRPr sz="1000">
                <a:latin typeface="Teko Medium"/>
                <a:ea typeface="Teko Medium"/>
                <a:cs typeface="Teko Medium"/>
                <a:sym typeface="Teko Medium"/>
              </a:defRPr>
            </a:lvl4pPr>
            <a:lvl5pPr lvl="4" rtl="0">
              <a:spcBef>
                <a:spcPts val="1600"/>
              </a:spcBef>
              <a:spcAft>
                <a:spcPts val="0"/>
              </a:spcAft>
              <a:buNone/>
              <a:defRPr sz="1000">
                <a:latin typeface="Teko Medium"/>
                <a:ea typeface="Teko Medium"/>
                <a:cs typeface="Teko Medium"/>
                <a:sym typeface="Teko Medium"/>
              </a:defRPr>
            </a:lvl5pPr>
            <a:lvl6pPr lvl="5" rtl="0">
              <a:spcBef>
                <a:spcPts val="1600"/>
              </a:spcBef>
              <a:spcAft>
                <a:spcPts val="0"/>
              </a:spcAft>
              <a:buNone/>
              <a:defRPr sz="1000">
                <a:latin typeface="Teko Medium"/>
                <a:ea typeface="Teko Medium"/>
                <a:cs typeface="Teko Medium"/>
                <a:sym typeface="Teko Medium"/>
              </a:defRPr>
            </a:lvl6pPr>
            <a:lvl7pPr lvl="6" rtl="0">
              <a:spcBef>
                <a:spcPts val="1600"/>
              </a:spcBef>
              <a:spcAft>
                <a:spcPts val="0"/>
              </a:spcAft>
              <a:buNone/>
              <a:defRPr sz="1000">
                <a:latin typeface="Teko Medium"/>
                <a:ea typeface="Teko Medium"/>
                <a:cs typeface="Teko Medium"/>
                <a:sym typeface="Teko Medium"/>
              </a:defRPr>
            </a:lvl7pPr>
            <a:lvl8pPr lvl="7" rtl="0">
              <a:spcBef>
                <a:spcPts val="1600"/>
              </a:spcBef>
              <a:spcAft>
                <a:spcPts val="0"/>
              </a:spcAft>
              <a:buNone/>
              <a:defRPr sz="1000">
                <a:latin typeface="Teko Medium"/>
                <a:ea typeface="Teko Medium"/>
                <a:cs typeface="Teko Medium"/>
                <a:sym typeface="Teko Medium"/>
              </a:defRPr>
            </a:lvl8pPr>
            <a:lvl9pPr lvl="8" rtl="0">
              <a:spcBef>
                <a:spcPts val="1600"/>
              </a:spcBef>
              <a:spcAft>
                <a:spcPts val="1600"/>
              </a:spcAft>
              <a:buNone/>
              <a:defRPr sz="1000">
                <a:latin typeface="Teko Medium"/>
                <a:ea typeface="Teko Medium"/>
                <a:cs typeface="Teko Medium"/>
                <a:sym typeface="Teko Medium"/>
              </a:defRPr>
            </a:lvl9pPr>
          </a:lstStyle>
          <a:p>
            <a:endParaRPr/>
          </a:p>
        </p:txBody>
      </p:sp>
      <p:sp>
        <p:nvSpPr>
          <p:cNvPr id="88" name="Google Shape;88;p17"/>
          <p:cNvSpPr txBox="1">
            <a:spLocks noGrp="1"/>
          </p:cNvSpPr>
          <p:nvPr>
            <p:ph type="ctrTitle"/>
          </p:nvPr>
        </p:nvSpPr>
        <p:spPr>
          <a:xfrm>
            <a:off x="6029025" y="322800"/>
            <a:ext cx="2303700" cy="1017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Clr>
                <a:srgbClr val="000000"/>
              </a:buClr>
              <a:buSzPts val="2400"/>
              <a:buNone/>
              <a:defRPr sz="2400">
                <a:solidFill>
                  <a:srgbClr val="000000"/>
                </a:solidFill>
              </a:defRPr>
            </a:lvl2pPr>
            <a:lvl3pPr lvl="2" algn="ctr" rtl="0">
              <a:spcBef>
                <a:spcPts val="0"/>
              </a:spcBef>
              <a:spcAft>
                <a:spcPts val="0"/>
              </a:spcAft>
              <a:buClr>
                <a:srgbClr val="000000"/>
              </a:buClr>
              <a:buSzPts val="2400"/>
              <a:buNone/>
              <a:defRPr sz="2400">
                <a:solidFill>
                  <a:srgbClr val="000000"/>
                </a:solidFill>
              </a:defRPr>
            </a:lvl3pPr>
            <a:lvl4pPr lvl="3" algn="ctr" rtl="0">
              <a:spcBef>
                <a:spcPts val="0"/>
              </a:spcBef>
              <a:spcAft>
                <a:spcPts val="0"/>
              </a:spcAft>
              <a:buClr>
                <a:srgbClr val="000000"/>
              </a:buClr>
              <a:buSzPts val="2400"/>
              <a:buNone/>
              <a:defRPr sz="2400">
                <a:solidFill>
                  <a:srgbClr val="000000"/>
                </a:solidFill>
              </a:defRPr>
            </a:lvl4pPr>
            <a:lvl5pPr lvl="4" algn="ctr" rtl="0">
              <a:spcBef>
                <a:spcPts val="0"/>
              </a:spcBef>
              <a:spcAft>
                <a:spcPts val="0"/>
              </a:spcAft>
              <a:buClr>
                <a:srgbClr val="000000"/>
              </a:buClr>
              <a:buSzPts val="2400"/>
              <a:buNone/>
              <a:defRPr sz="2400">
                <a:solidFill>
                  <a:srgbClr val="000000"/>
                </a:solidFill>
              </a:defRPr>
            </a:lvl5pPr>
            <a:lvl6pPr lvl="5" algn="ctr" rtl="0">
              <a:spcBef>
                <a:spcPts val="0"/>
              </a:spcBef>
              <a:spcAft>
                <a:spcPts val="0"/>
              </a:spcAft>
              <a:buClr>
                <a:srgbClr val="000000"/>
              </a:buClr>
              <a:buSzPts val="2400"/>
              <a:buNone/>
              <a:defRPr sz="2400">
                <a:solidFill>
                  <a:srgbClr val="000000"/>
                </a:solidFill>
              </a:defRPr>
            </a:lvl6pPr>
            <a:lvl7pPr lvl="6" algn="ctr" rtl="0">
              <a:spcBef>
                <a:spcPts val="0"/>
              </a:spcBef>
              <a:spcAft>
                <a:spcPts val="0"/>
              </a:spcAft>
              <a:buClr>
                <a:srgbClr val="000000"/>
              </a:buClr>
              <a:buSzPts val="2400"/>
              <a:buNone/>
              <a:defRPr sz="2400">
                <a:solidFill>
                  <a:srgbClr val="000000"/>
                </a:solidFill>
              </a:defRPr>
            </a:lvl7pPr>
            <a:lvl8pPr lvl="7" algn="ctr" rtl="0">
              <a:spcBef>
                <a:spcPts val="0"/>
              </a:spcBef>
              <a:spcAft>
                <a:spcPts val="0"/>
              </a:spcAft>
              <a:buClr>
                <a:srgbClr val="000000"/>
              </a:buClr>
              <a:buSzPts val="2400"/>
              <a:buNone/>
              <a:defRPr sz="2400">
                <a:solidFill>
                  <a:srgbClr val="000000"/>
                </a:solidFill>
              </a:defRPr>
            </a:lvl8pPr>
            <a:lvl9pPr lvl="8" algn="ctr" rtl="0">
              <a:spcBef>
                <a:spcPts val="0"/>
              </a:spcBef>
              <a:spcAft>
                <a:spcPts val="0"/>
              </a:spcAft>
              <a:buClr>
                <a:srgbClr val="000000"/>
              </a:buClr>
              <a:buSzPts val="2400"/>
              <a:buNone/>
              <a:defRPr sz="2400">
                <a:solidFill>
                  <a:srgbClr val="000000"/>
                </a:solidFill>
              </a:defRPr>
            </a:lvl9pPr>
          </a:lstStyle>
          <a:p>
            <a:endParaRPr/>
          </a:p>
        </p:txBody>
      </p:sp>
    </p:spTree>
    <p:extLst>
      <p:ext uri="{BB962C8B-B14F-4D97-AF65-F5344CB8AC3E}">
        <p14:creationId xmlns:p14="http://schemas.microsoft.com/office/powerpoint/2010/main" val="2267914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panose="02000000000000000000" pitchFamily="2" charset="0"/>
                <a:ea typeface="Teko" panose="02000000000000000000" pitchFamily="2" charset="0"/>
                <a:cs typeface="Teko" panose="02000000000000000000" pitchFamily="2" charset="0"/>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ur columns">
  <p:cSld name="CUSTOM_18">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0"/>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panose="02000000000000000000" pitchFamily="2" charset="0"/>
                <a:ea typeface="Teko" panose="02000000000000000000" pitchFamily="2" charset="0"/>
                <a:cs typeface="Teko" panose="02000000000000000000" pitchFamily="2" charset="0"/>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dirty="0"/>
          </a:p>
        </p:txBody>
      </p:sp>
      <p:sp>
        <p:nvSpPr>
          <p:cNvPr id="46" name="Google Shape;46;p10"/>
          <p:cNvSpPr txBox="1">
            <a:spLocks noGrp="1"/>
          </p:cNvSpPr>
          <p:nvPr>
            <p:ph type="ctrTitle" idx="2"/>
          </p:nvPr>
        </p:nvSpPr>
        <p:spPr>
          <a:xfrm>
            <a:off x="504913" y="3206550"/>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7" name="Google Shape;47;p10"/>
          <p:cNvSpPr txBox="1">
            <a:spLocks noGrp="1"/>
          </p:cNvSpPr>
          <p:nvPr>
            <p:ph type="subTitle" idx="1"/>
          </p:nvPr>
        </p:nvSpPr>
        <p:spPr>
          <a:xfrm>
            <a:off x="504925" y="3795900"/>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dirty="0"/>
          </a:p>
        </p:txBody>
      </p:sp>
      <p:sp>
        <p:nvSpPr>
          <p:cNvPr id="48" name="Google Shape;48;p10"/>
          <p:cNvSpPr txBox="1">
            <a:spLocks noGrp="1"/>
          </p:cNvSpPr>
          <p:nvPr>
            <p:ph type="ctrTitle" idx="3"/>
          </p:nvPr>
        </p:nvSpPr>
        <p:spPr>
          <a:xfrm>
            <a:off x="6531363" y="923712"/>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9" name="Google Shape;49;p10"/>
          <p:cNvSpPr txBox="1">
            <a:spLocks noGrp="1"/>
          </p:cNvSpPr>
          <p:nvPr>
            <p:ph type="subTitle" idx="4"/>
          </p:nvPr>
        </p:nvSpPr>
        <p:spPr>
          <a:xfrm>
            <a:off x="6531375" y="1513062"/>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dirty="0"/>
          </a:p>
        </p:txBody>
      </p:sp>
      <p:sp>
        <p:nvSpPr>
          <p:cNvPr id="50" name="Google Shape;50;p10"/>
          <p:cNvSpPr txBox="1">
            <a:spLocks noGrp="1"/>
          </p:cNvSpPr>
          <p:nvPr>
            <p:ph type="ctrTitle" idx="5"/>
          </p:nvPr>
        </p:nvSpPr>
        <p:spPr>
          <a:xfrm>
            <a:off x="6531350" y="2779787"/>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1" name="Google Shape;51;p10"/>
          <p:cNvSpPr txBox="1">
            <a:spLocks noGrp="1"/>
          </p:cNvSpPr>
          <p:nvPr>
            <p:ph type="subTitle" idx="6"/>
          </p:nvPr>
        </p:nvSpPr>
        <p:spPr>
          <a:xfrm>
            <a:off x="6531363" y="3369137"/>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dirty="0"/>
          </a:p>
        </p:txBody>
      </p:sp>
      <p:sp>
        <p:nvSpPr>
          <p:cNvPr id="52" name="Google Shape;52;p10"/>
          <p:cNvSpPr txBox="1">
            <a:spLocks noGrp="1"/>
          </p:cNvSpPr>
          <p:nvPr>
            <p:ph type="ctrTitle" idx="7"/>
          </p:nvPr>
        </p:nvSpPr>
        <p:spPr>
          <a:xfrm>
            <a:off x="504925" y="1367607"/>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3" name="Google Shape;53;p10"/>
          <p:cNvSpPr txBox="1">
            <a:spLocks noGrp="1"/>
          </p:cNvSpPr>
          <p:nvPr>
            <p:ph type="subTitle" idx="8"/>
          </p:nvPr>
        </p:nvSpPr>
        <p:spPr>
          <a:xfrm>
            <a:off x="504938" y="1934009"/>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s 2">
  <p:cSld name="CUSTOM_19_1_1">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14"/>
          <p:cNvSpPr txBox="1">
            <a:spLocks noGrp="1"/>
          </p:cNvSpPr>
          <p:nvPr>
            <p:ph type="ctrTitle"/>
          </p:nvPr>
        </p:nvSpPr>
        <p:spPr>
          <a:xfrm>
            <a:off x="1348450" y="157530"/>
            <a:ext cx="64470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panose="02000000000000000000" pitchFamily="2" charset="0"/>
                <a:ea typeface="Teko" panose="02000000000000000000" pitchFamily="2" charset="0"/>
                <a:cs typeface="Teko" panose="02000000000000000000" pitchFamily="2" charset="0"/>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dirty="0"/>
          </a:p>
        </p:txBody>
      </p:sp>
      <p:sp>
        <p:nvSpPr>
          <p:cNvPr id="75" name="Google Shape;75;p14"/>
          <p:cNvSpPr txBox="1">
            <a:spLocks noGrp="1"/>
          </p:cNvSpPr>
          <p:nvPr>
            <p:ph type="subTitle" idx="1"/>
          </p:nvPr>
        </p:nvSpPr>
        <p:spPr>
          <a:xfrm>
            <a:off x="871678" y="1205775"/>
            <a:ext cx="2388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dirty="0"/>
          </a:p>
        </p:txBody>
      </p:sp>
      <p:sp>
        <p:nvSpPr>
          <p:cNvPr id="76" name="Google Shape;76;p14"/>
          <p:cNvSpPr txBox="1">
            <a:spLocks noGrp="1"/>
          </p:cNvSpPr>
          <p:nvPr>
            <p:ph type="ctrTitle" idx="2"/>
          </p:nvPr>
        </p:nvSpPr>
        <p:spPr>
          <a:xfrm>
            <a:off x="640513" y="1965050"/>
            <a:ext cx="2619300" cy="3849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Font typeface="Teko"/>
              <a:buNone/>
              <a:defRPr sz="1800">
                <a:latin typeface="Teko" panose="02000000000000000000" pitchFamily="2" charset="0"/>
                <a:ea typeface="Teko" panose="02000000000000000000" pitchFamily="2" charset="0"/>
                <a:cs typeface="Teko" panose="02000000000000000000" pitchFamily="2" charset="0"/>
                <a:sym typeface="Teko"/>
              </a:defRPr>
            </a:lvl1pPr>
            <a:lvl2pPr lvl="1" algn="r" rtl="0">
              <a:spcBef>
                <a:spcPts val="0"/>
              </a:spcBef>
              <a:spcAft>
                <a:spcPts val="0"/>
              </a:spcAft>
              <a:buSzPts val="1800"/>
              <a:buFont typeface="Teko"/>
              <a:buNone/>
              <a:defRPr sz="1800">
                <a:latin typeface="Teko"/>
                <a:ea typeface="Teko"/>
                <a:cs typeface="Teko"/>
                <a:sym typeface="Teko"/>
              </a:defRPr>
            </a:lvl2pPr>
            <a:lvl3pPr lvl="2" algn="r" rtl="0">
              <a:spcBef>
                <a:spcPts val="0"/>
              </a:spcBef>
              <a:spcAft>
                <a:spcPts val="0"/>
              </a:spcAft>
              <a:buSzPts val="1800"/>
              <a:buFont typeface="Teko"/>
              <a:buNone/>
              <a:defRPr sz="1800">
                <a:latin typeface="Teko"/>
                <a:ea typeface="Teko"/>
                <a:cs typeface="Teko"/>
                <a:sym typeface="Teko"/>
              </a:defRPr>
            </a:lvl3pPr>
            <a:lvl4pPr lvl="3" algn="r" rtl="0">
              <a:spcBef>
                <a:spcPts val="0"/>
              </a:spcBef>
              <a:spcAft>
                <a:spcPts val="0"/>
              </a:spcAft>
              <a:buSzPts val="1800"/>
              <a:buFont typeface="Teko"/>
              <a:buNone/>
              <a:defRPr sz="1800">
                <a:latin typeface="Teko"/>
                <a:ea typeface="Teko"/>
                <a:cs typeface="Teko"/>
                <a:sym typeface="Teko"/>
              </a:defRPr>
            </a:lvl4pPr>
            <a:lvl5pPr lvl="4" algn="r" rtl="0">
              <a:spcBef>
                <a:spcPts val="0"/>
              </a:spcBef>
              <a:spcAft>
                <a:spcPts val="0"/>
              </a:spcAft>
              <a:buSzPts val="1800"/>
              <a:buFont typeface="Teko"/>
              <a:buNone/>
              <a:defRPr sz="1800">
                <a:latin typeface="Teko"/>
                <a:ea typeface="Teko"/>
                <a:cs typeface="Teko"/>
                <a:sym typeface="Teko"/>
              </a:defRPr>
            </a:lvl5pPr>
            <a:lvl6pPr lvl="5" algn="r" rtl="0">
              <a:spcBef>
                <a:spcPts val="0"/>
              </a:spcBef>
              <a:spcAft>
                <a:spcPts val="0"/>
              </a:spcAft>
              <a:buSzPts val="1800"/>
              <a:buFont typeface="Teko"/>
              <a:buNone/>
              <a:defRPr sz="1800">
                <a:latin typeface="Teko"/>
                <a:ea typeface="Teko"/>
                <a:cs typeface="Teko"/>
                <a:sym typeface="Teko"/>
              </a:defRPr>
            </a:lvl6pPr>
            <a:lvl7pPr lvl="6" algn="r" rtl="0">
              <a:spcBef>
                <a:spcPts val="0"/>
              </a:spcBef>
              <a:spcAft>
                <a:spcPts val="0"/>
              </a:spcAft>
              <a:buSzPts val="1800"/>
              <a:buFont typeface="Teko"/>
              <a:buNone/>
              <a:defRPr sz="1800">
                <a:latin typeface="Teko"/>
                <a:ea typeface="Teko"/>
                <a:cs typeface="Teko"/>
                <a:sym typeface="Teko"/>
              </a:defRPr>
            </a:lvl7pPr>
            <a:lvl8pPr lvl="7" algn="r" rtl="0">
              <a:spcBef>
                <a:spcPts val="0"/>
              </a:spcBef>
              <a:spcAft>
                <a:spcPts val="0"/>
              </a:spcAft>
              <a:buSzPts val="1800"/>
              <a:buFont typeface="Teko"/>
              <a:buNone/>
              <a:defRPr sz="1800">
                <a:latin typeface="Teko"/>
                <a:ea typeface="Teko"/>
                <a:cs typeface="Teko"/>
                <a:sym typeface="Teko"/>
              </a:defRPr>
            </a:lvl8pPr>
            <a:lvl9pPr lvl="8" algn="r" rtl="0">
              <a:spcBef>
                <a:spcPts val="0"/>
              </a:spcBef>
              <a:spcAft>
                <a:spcPts val="0"/>
              </a:spcAft>
              <a:buSzPts val="1800"/>
              <a:buFont typeface="Teko"/>
              <a:buNone/>
              <a:defRPr sz="1800">
                <a:latin typeface="Teko"/>
                <a:ea typeface="Teko"/>
                <a:cs typeface="Teko"/>
                <a:sym typeface="Teko"/>
              </a:defRPr>
            </a:lvl9pPr>
          </a:lstStyle>
          <a:p>
            <a:endParaRPr dirty="0"/>
          </a:p>
        </p:txBody>
      </p:sp>
      <p:sp>
        <p:nvSpPr>
          <p:cNvPr id="77" name="Google Shape;77;p14"/>
          <p:cNvSpPr txBox="1">
            <a:spLocks noGrp="1"/>
          </p:cNvSpPr>
          <p:nvPr>
            <p:ph type="subTitle" idx="3"/>
          </p:nvPr>
        </p:nvSpPr>
        <p:spPr>
          <a:xfrm>
            <a:off x="5884178" y="3490825"/>
            <a:ext cx="2388300" cy="60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dirty="0"/>
          </a:p>
        </p:txBody>
      </p:sp>
      <p:sp>
        <p:nvSpPr>
          <p:cNvPr id="78" name="Google Shape;78;p14"/>
          <p:cNvSpPr txBox="1">
            <a:spLocks noGrp="1"/>
          </p:cNvSpPr>
          <p:nvPr>
            <p:ph type="ctrTitle" idx="4"/>
          </p:nvPr>
        </p:nvSpPr>
        <p:spPr>
          <a:xfrm>
            <a:off x="5884188" y="3258425"/>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panose="02000000000000000000" pitchFamily="2" charset="0"/>
                <a:ea typeface="Teko" panose="02000000000000000000" pitchFamily="2" charset="0"/>
                <a:cs typeface="Teko" panose="02000000000000000000" pitchFamily="2" charset="0"/>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ody text">
  <p:cSld name="CUSTOM_8">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atin typeface="Source Code Pro Light" panose="020B0409030403020204" pitchFamily="49" charset="0"/>
                <a:cs typeface="Biome Light" panose="020B0502040204020203" pitchFamily="34" charset="0"/>
              </a:defRPr>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dirty="0"/>
          </a:p>
        </p:txBody>
      </p:sp>
      <p:sp>
        <p:nvSpPr>
          <p:cNvPr id="81" name="Google Shape;81;p15"/>
          <p:cNvSpPr txBox="1">
            <a:spLocks noGrp="1"/>
          </p:cNvSpPr>
          <p:nvPr>
            <p:ph type="title"/>
          </p:nvPr>
        </p:nvSpPr>
        <p:spPr>
          <a:xfrm>
            <a:off x="4722997" y="1262675"/>
            <a:ext cx="3808200" cy="89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Teko"/>
              <a:buNone/>
              <a:defRPr sz="2400">
                <a:latin typeface="Teko" panose="02000000000000000000" pitchFamily="2" charset="0"/>
                <a:ea typeface="Teko" panose="02000000000000000000" pitchFamily="2" charset="0"/>
                <a:cs typeface="Teko" panose="02000000000000000000" pitchFamily="2" charset="0"/>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p:cSld name="CUSTOM_20">
    <p:bg>
      <p:bgPr>
        <a:no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62750" y="1680600"/>
            <a:ext cx="4475400" cy="1782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7200"/>
              <a:buFont typeface="Teko"/>
              <a:buNone/>
              <a:defRPr sz="7200">
                <a:solidFill>
                  <a:srgbClr val="F3F3F3"/>
                </a:solidFill>
                <a:latin typeface="Teko" panose="02000000000000000000" pitchFamily="2" charset="0"/>
                <a:ea typeface="Teko" panose="02000000000000000000" pitchFamily="2" charset="0"/>
                <a:cs typeface="Teko" panose="02000000000000000000" pitchFamily="2" charset="0"/>
                <a:sym typeface="Teko"/>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dirty="0"/>
          </a:p>
        </p:txBody>
      </p:sp>
      <p:sp>
        <p:nvSpPr>
          <p:cNvPr id="10" name="Google Shape;10;p2"/>
          <p:cNvSpPr txBox="1">
            <a:spLocks noGrp="1"/>
          </p:cNvSpPr>
          <p:nvPr>
            <p:ph type="subTitle" idx="1"/>
          </p:nvPr>
        </p:nvSpPr>
        <p:spPr>
          <a:xfrm>
            <a:off x="962750" y="36636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200"/>
              <a:buNone/>
              <a:defRPr>
                <a:solidFill>
                  <a:schemeClr val="lt1"/>
                </a:solidFill>
                <a:latin typeface="Source Code Pro Light" panose="020B0409030403020204" pitchFamily="49" charset="0"/>
                <a:cs typeface="Biome Light" panose="020B0502040204020203" pitchFamily="34" charset="0"/>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dirty="0"/>
          </a:p>
        </p:txBody>
      </p:sp>
    </p:spTree>
    <p:extLst>
      <p:ext uri="{BB962C8B-B14F-4D97-AF65-F5344CB8AC3E}">
        <p14:creationId xmlns:p14="http://schemas.microsoft.com/office/powerpoint/2010/main" val="442719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3148472" y="1578175"/>
            <a:ext cx="2847000" cy="89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panose="02000000000000000000" pitchFamily="2" charset="0"/>
                <a:ea typeface="Teko" panose="02000000000000000000" pitchFamily="2" charset="0"/>
                <a:cs typeface="Teko" panose="02000000000000000000" pitchFamily="2" charset="0"/>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dirty="0"/>
          </a:p>
        </p:txBody>
      </p:sp>
      <p:sp>
        <p:nvSpPr>
          <p:cNvPr id="27" name="Google Shape;27;p4"/>
          <p:cNvSpPr txBox="1">
            <a:spLocks noGrp="1"/>
          </p:cNvSpPr>
          <p:nvPr>
            <p:ph type="subTitle" idx="1"/>
          </p:nvPr>
        </p:nvSpPr>
        <p:spPr>
          <a:xfrm flipH="1">
            <a:off x="2403450" y="2395325"/>
            <a:ext cx="4337100" cy="117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dirty="0"/>
          </a:p>
        </p:txBody>
      </p:sp>
    </p:spTree>
    <p:extLst>
      <p:ext uri="{BB962C8B-B14F-4D97-AF65-F5344CB8AC3E}">
        <p14:creationId xmlns:p14="http://schemas.microsoft.com/office/powerpoint/2010/main" val="1841411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1pPr>
            <a:lvl2pPr lvl="1"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2pPr>
            <a:lvl3pPr lvl="2"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3pPr>
            <a:lvl4pPr lvl="3"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4pPr>
            <a:lvl5pPr lvl="4"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5pPr>
            <a:lvl6pPr lvl="5"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6pPr>
            <a:lvl7pPr lvl="6"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7pPr>
            <a:lvl8pPr lvl="7"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8pPr>
            <a:lvl9pPr lvl="8"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1pPr>
            <a:lvl2pPr marL="914400" lvl="1"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2pPr>
            <a:lvl3pPr marL="1371600" lvl="2"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3pPr>
            <a:lvl4pPr marL="1828800" lvl="3"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4pPr>
            <a:lvl5pPr marL="2286000" lvl="4"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5pPr>
            <a:lvl6pPr marL="2743200" lvl="5"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6pPr>
            <a:lvl7pPr marL="3200400" lvl="6"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7pPr>
            <a:lvl8pPr marL="3657600" lvl="7"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8pPr>
            <a:lvl9pPr marL="4114800" lvl="8" indent="-304800" rtl="0">
              <a:lnSpc>
                <a:spcPct val="115000"/>
              </a:lnSpc>
              <a:spcBef>
                <a:spcPts val="1600"/>
              </a:spcBef>
              <a:spcAft>
                <a:spcPts val="160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9pPr>
          </a:lstStyle>
          <a:p>
            <a:endParaRPr dirty="0"/>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6" r:id="rId3"/>
    <p:sldLayoutId id="2147483660" r:id="rId4"/>
    <p:sldLayoutId id="2147483661" r:id="rId5"/>
    <p:sldLayoutId id="2147483665" r:id="rId6"/>
    <p:sldLayoutId id="2147483666"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Biome" panose="020B0502040204020203" pitchFamily="34" charset="0"/>
          <a:ea typeface="Biome" panose="020B0502040204020203" pitchFamily="34" charset="0"/>
          <a:cs typeface="Biome" panose="020B0502040204020203"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Biome Light" panose="020B0502040204020203" pitchFamily="34" charset="0"/>
          <a:ea typeface="Biome Light" panose="020B0502040204020203" pitchFamily="34" charset="0"/>
          <a:cs typeface="Biome Light" panose="020B0502040204020203"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37.xml"/><Relationship Id="rId1" Type="http://schemas.openxmlformats.org/officeDocument/2006/relationships/slideLayout" Target="../slideLayouts/slideLayout17.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grpSp>
        <p:nvGrpSpPr>
          <p:cNvPr id="104" name="Google Shape;104;p23"/>
          <p:cNvGrpSpPr/>
          <p:nvPr/>
        </p:nvGrpSpPr>
        <p:grpSpPr>
          <a:xfrm>
            <a:off x="3804359" y="343021"/>
            <a:ext cx="5339389" cy="4800295"/>
            <a:chOff x="1356525" y="651475"/>
            <a:chExt cx="4906625" cy="4411225"/>
          </a:xfrm>
        </p:grpSpPr>
        <p:sp>
          <p:nvSpPr>
            <p:cNvPr id="105" name="Google Shape;105;p23"/>
            <p:cNvSpPr/>
            <p:nvPr/>
          </p:nvSpPr>
          <p:spPr>
            <a:xfrm>
              <a:off x="4118600" y="2035675"/>
              <a:ext cx="780325" cy="283950"/>
            </a:xfrm>
            <a:custGeom>
              <a:avLst/>
              <a:gdLst/>
              <a:ahLst/>
              <a:cxnLst/>
              <a:rect l="l" t="t" r="r" b="b"/>
              <a:pathLst>
                <a:path w="31213" h="11358" extrusionOk="0">
                  <a:moveTo>
                    <a:pt x="13438" y="9048"/>
                  </a:moveTo>
                  <a:lnTo>
                    <a:pt x="6403" y="9790"/>
                  </a:lnTo>
                  <a:cubicBezTo>
                    <a:pt x="8324" y="7816"/>
                    <a:pt x="11202" y="5764"/>
                    <a:pt x="14322" y="4143"/>
                  </a:cubicBezTo>
                  <a:cubicBezTo>
                    <a:pt x="17434" y="2514"/>
                    <a:pt x="20797" y="1307"/>
                    <a:pt x="23569" y="833"/>
                  </a:cubicBezTo>
                  <a:cubicBezTo>
                    <a:pt x="26388" y="331"/>
                    <a:pt x="28583" y="599"/>
                    <a:pt x="29602" y="1548"/>
                  </a:cubicBezTo>
                  <a:cubicBezTo>
                    <a:pt x="30659" y="2503"/>
                    <a:pt x="30498" y="4161"/>
                    <a:pt x="29115" y="6118"/>
                  </a:cubicBezTo>
                  <a:lnTo>
                    <a:pt x="29615" y="6012"/>
                  </a:lnTo>
                  <a:cubicBezTo>
                    <a:pt x="31052" y="3976"/>
                    <a:pt x="31212" y="2252"/>
                    <a:pt x="30110" y="1261"/>
                  </a:cubicBezTo>
                  <a:cubicBezTo>
                    <a:pt x="29046" y="276"/>
                    <a:pt x="26759" y="0"/>
                    <a:pt x="23829" y="524"/>
                  </a:cubicBezTo>
                  <a:cubicBezTo>
                    <a:pt x="20946" y="1019"/>
                    <a:pt x="17451" y="2274"/>
                    <a:pt x="14219" y="3965"/>
                  </a:cubicBezTo>
                  <a:cubicBezTo>
                    <a:pt x="10978" y="5649"/>
                    <a:pt x="7984" y="7784"/>
                    <a:pt x="5987" y="9834"/>
                  </a:cubicBezTo>
                  <a:lnTo>
                    <a:pt x="6284" y="9802"/>
                  </a:lnTo>
                  <a:lnTo>
                    <a:pt x="5292" y="9907"/>
                  </a:lnTo>
                  <a:lnTo>
                    <a:pt x="5690" y="9520"/>
                  </a:lnTo>
                  <a:lnTo>
                    <a:pt x="1473" y="9837"/>
                  </a:lnTo>
                  <a:lnTo>
                    <a:pt x="926" y="10367"/>
                  </a:lnTo>
                  <a:lnTo>
                    <a:pt x="1" y="11358"/>
                  </a:lnTo>
                  <a:lnTo>
                    <a:pt x="13243" y="9270"/>
                  </a:lnTo>
                  <a:cubicBezTo>
                    <a:pt x="13317" y="9195"/>
                    <a:pt x="13380" y="9121"/>
                    <a:pt x="13438" y="904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3"/>
            <p:cNvSpPr/>
            <p:nvPr/>
          </p:nvSpPr>
          <p:spPr>
            <a:xfrm>
              <a:off x="4092550" y="2314600"/>
              <a:ext cx="130675" cy="36300"/>
            </a:xfrm>
            <a:custGeom>
              <a:avLst/>
              <a:gdLst/>
              <a:ahLst/>
              <a:cxnLst/>
              <a:rect l="l" t="t" r="r" b="b"/>
              <a:pathLst>
                <a:path w="5227" h="1452" extrusionOk="0">
                  <a:moveTo>
                    <a:pt x="5226" y="1"/>
                  </a:moveTo>
                  <a:lnTo>
                    <a:pt x="419" y="932"/>
                  </a:lnTo>
                  <a:lnTo>
                    <a:pt x="0" y="1452"/>
                  </a:lnTo>
                  <a:lnTo>
                    <a:pt x="4927" y="3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a:off x="4067800" y="2340650"/>
              <a:ext cx="136325" cy="45900"/>
            </a:xfrm>
            <a:custGeom>
              <a:avLst/>
              <a:gdLst/>
              <a:ahLst/>
              <a:cxnLst/>
              <a:rect l="l" t="t" r="r" b="b"/>
              <a:pathLst>
                <a:path w="5453" h="1836" extrusionOk="0">
                  <a:moveTo>
                    <a:pt x="5453" y="0"/>
                  </a:moveTo>
                  <a:lnTo>
                    <a:pt x="332" y="1331"/>
                  </a:lnTo>
                  <a:cubicBezTo>
                    <a:pt x="219" y="1500"/>
                    <a:pt x="96" y="1671"/>
                    <a:pt x="0" y="1836"/>
                  </a:cubicBezTo>
                  <a:lnTo>
                    <a:pt x="5217" y="363"/>
                  </a:lnTo>
                  <a:cubicBezTo>
                    <a:pt x="5282" y="246"/>
                    <a:pt x="5375" y="120"/>
                    <a:pt x="545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a:off x="4050075" y="2365575"/>
              <a:ext cx="139650" cy="54900"/>
            </a:xfrm>
            <a:custGeom>
              <a:avLst/>
              <a:gdLst/>
              <a:ahLst/>
              <a:cxnLst/>
              <a:rect l="l" t="t" r="r" b="b"/>
              <a:pathLst>
                <a:path w="5586" h="2196" extrusionOk="0">
                  <a:moveTo>
                    <a:pt x="5586" y="0"/>
                  </a:moveTo>
                  <a:lnTo>
                    <a:pt x="218" y="1721"/>
                  </a:lnTo>
                  <a:cubicBezTo>
                    <a:pt x="124" y="1886"/>
                    <a:pt x="69" y="2038"/>
                    <a:pt x="0" y="2195"/>
                  </a:cubicBezTo>
                  <a:lnTo>
                    <a:pt x="5436" y="341"/>
                  </a:lnTo>
                  <a:cubicBezTo>
                    <a:pt x="5485" y="228"/>
                    <a:pt x="5515" y="120"/>
                    <a:pt x="558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p:nvPr/>
          </p:nvSpPr>
          <p:spPr>
            <a:xfrm>
              <a:off x="4039250" y="2389000"/>
              <a:ext cx="141325" cy="63325"/>
            </a:xfrm>
            <a:custGeom>
              <a:avLst/>
              <a:gdLst/>
              <a:ahLst/>
              <a:cxnLst/>
              <a:rect l="l" t="t" r="r" b="b"/>
              <a:pathLst>
                <a:path w="5653" h="2533" extrusionOk="0">
                  <a:moveTo>
                    <a:pt x="5652" y="1"/>
                  </a:moveTo>
                  <a:lnTo>
                    <a:pt x="115" y="2091"/>
                  </a:lnTo>
                  <a:lnTo>
                    <a:pt x="1" y="2532"/>
                  </a:lnTo>
                  <a:lnTo>
                    <a:pt x="5581" y="3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3"/>
            <p:cNvSpPr/>
            <p:nvPr/>
          </p:nvSpPr>
          <p:spPr>
            <a:xfrm>
              <a:off x="4035600" y="2410550"/>
              <a:ext cx="141325" cy="71050"/>
            </a:xfrm>
            <a:custGeom>
              <a:avLst/>
              <a:gdLst/>
              <a:ahLst/>
              <a:cxnLst/>
              <a:rect l="l" t="t" r="r" b="b"/>
              <a:pathLst>
                <a:path w="5653" h="2842" extrusionOk="0">
                  <a:moveTo>
                    <a:pt x="5652" y="0"/>
                  </a:moveTo>
                  <a:lnTo>
                    <a:pt x="22" y="2434"/>
                  </a:lnTo>
                  <a:lnTo>
                    <a:pt x="0" y="2841"/>
                  </a:lnTo>
                  <a:lnTo>
                    <a:pt x="5643" y="2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3"/>
            <p:cNvSpPr/>
            <p:nvPr/>
          </p:nvSpPr>
          <p:spPr>
            <a:xfrm>
              <a:off x="4037375" y="2429975"/>
              <a:ext cx="142725" cy="77775"/>
            </a:xfrm>
            <a:custGeom>
              <a:avLst/>
              <a:gdLst/>
              <a:ahLst/>
              <a:cxnLst/>
              <a:rect l="l" t="t" r="r" b="b"/>
              <a:pathLst>
                <a:path w="5709" h="3111" extrusionOk="0">
                  <a:moveTo>
                    <a:pt x="5641" y="0"/>
                  </a:moveTo>
                  <a:lnTo>
                    <a:pt x="1" y="2749"/>
                  </a:lnTo>
                  <a:cubicBezTo>
                    <a:pt x="27" y="2870"/>
                    <a:pt x="34" y="3001"/>
                    <a:pt x="84" y="3111"/>
                  </a:cubicBezTo>
                  <a:lnTo>
                    <a:pt x="5709" y="257"/>
                  </a:lnTo>
                  <a:cubicBezTo>
                    <a:pt x="5664" y="182"/>
                    <a:pt x="5664" y="86"/>
                    <a:pt x="5641"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3"/>
            <p:cNvSpPr/>
            <p:nvPr/>
          </p:nvSpPr>
          <p:spPr>
            <a:xfrm>
              <a:off x="4045925" y="2447025"/>
              <a:ext cx="143200" cy="83325"/>
            </a:xfrm>
            <a:custGeom>
              <a:avLst/>
              <a:gdLst/>
              <a:ahLst/>
              <a:cxnLst/>
              <a:rect l="l" t="t" r="r" b="b"/>
              <a:pathLst>
                <a:path w="5728" h="3333" extrusionOk="0">
                  <a:moveTo>
                    <a:pt x="5568" y="1"/>
                  </a:moveTo>
                  <a:lnTo>
                    <a:pt x="0" y="3030"/>
                  </a:lnTo>
                  <a:cubicBezTo>
                    <a:pt x="53" y="3139"/>
                    <a:pt x="136" y="3232"/>
                    <a:pt x="208" y="3333"/>
                  </a:cubicBezTo>
                  <a:lnTo>
                    <a:pt x="5728" y="212"/>
                  </a:lnTo>
                  <a:cubicBezTo>
                    <a:pt x="5674" y="142"/>
                    <a:pt x="5607" y="79"/>
                    <a:pt x="556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3"/>
            <p:cNvSpPr/>
            <p:nvPr/>
          </p:nvSpPr>
          <p:spPr>
            <a:xfrm>
              <a:off x="4062325" y="2461200"/>
              <a:ext cx="141000" cy="87975"/>
            </a:xfrm>
            <a:custGeom>
              <a:avLst/>
              <a:gdLst/>
              <a:ahLst/>
              <a:cxnLst/>
              <a:rect l="l" t="t" r="r" b="b"/>
              <a:pathLst>
                <a:path w="5640" h="3519" extrusionOk="0">
                  <a:moveTo>
                    <a:pt x="5409" y="0"/>
                  </a:moveTo>
                  <a:lnTo>
                    <a:pt x="0" y="3270"/>
                  </a:lnTo>
                  <a:lnTo>
                    <a:pt x="309" y="3518"/>
                  </a:lnTo>
                  <a:lnTo>
                    <a:pt x="5639" y="1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p:nvPr/>
          </p:nvSpPr>
          <p:spPr>
            <a:xfrm>
              <a:off x="4086175" y="2472350"/>
              <a:ext cx="136425" cy="91575"/>
            </a:xfrm>
            <a:custGeom>
              <a:avLst/>
              <a:gdLst/>
              <a:ahLst/>
              <a:cxnLst/>
              <a:rect l="l" t="t" r="r" b="b"/>
              <a:pathLst>
                <a:path w="5457" h="3663" extrusionOk="0">
                  <a:moveTo>
                    <a:pt x="5162" y="1"/>
                  </a:moveTo>
                  <a:lnTo>
                    <a:pt x="0" y="3467"/>
                  </a:lnTo>
                  <a:lnTo>
                    <a:pt x="401" y="3662"/>
                  </a:lnTo>
                  <a:lnTo>
                    <a:pt x="5456" y="1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3"/>
            <p:cNvSpPr/>
            <p:nvPr/>
          </p:nvSpPr>
          <p:spPr>
            <a:xfrm>
              <a:off x="4117150" y="2480375"/>
              <a:ext cx="129975" cy="93525"/>
            </a:xfrm>
            <a:custGeom>
              <a:avLst/>
              <a:gdLst/>
              <a:ahLst/>
              <a:cxnLst/>
              <a:rect l="l" t="t" r="r" b="b"/>
              <a:pathLst>
                <a:path w="5199" h="3741" extrusionOk="0">
                  <a:moveTo>
                    <a:pt x="4830" y="1"/>
                  </a:moveTo>
                  <a:lnTo>
                    <a:pt x="1" y="3616"/>
                  </a:lnTo>
                  <a:cubicBezTo>
                    <a:pt x="164" y="3661"/>
                    <a:pt x="320" y="3713"/>
                    <a:pt x="508" y="3740"/>
                  </a:cubicBezTo>
                  <a:lnTo>
                    <a:pt x="5199" y="85"/>
                  </a:lnTo>
                  <a:cubicBezTo>
                    <a:pt x="5059" y="71"/>
                    <a:pt x="4948" y="32"/>
                    <a:pt x="4830"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3"/>
            <p:cNvSpPr/>
            <p:nvPr/>
          </p:nvSpPr>
          <p:spPr>
            <a:xfrm>
              <a:off x="4154900" y="2485125"/>
              <a:ext cx="121525" cy="93825"/>
            </a:xfrm>
            <a:custGeom>
              <a:avLst/>
              <a:gdLst/>
              <a:ahLst/>
              <a:cxnLst/>
              <a:rect l="l" t="t" r="r" b="b"/>
              <a:pathLst>
                <a:path w="4861" h="3753" extrusionOk="0">
                  <a:moveTo>
                    <a:pt x="4415" y="0"/>
                  </a:moveTo>
                  <a:lnTo>
                    <a:pt x="1" y="3709"/>
                  </a:lnTo>
                  <a:cubicBezTo>
                    <a:pt x="194" y="3732"/>
                    <a:pt x="407" y="3739"/>
                    <a:pt x="614" y="3752"/>
                  </a:cubicBezTo>
                  <a:lnTo>
                    <a:pt x="4861" y="25"/>
                  </a:lnTo>
                  <a:cubicBezTo>
                    <a:pt x="4712" y="16"/>
                    <a:pt x="4554" y="16"/>
                    <a:pt x="441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3"/>
            <p:cNvSpPr/>
            <p:nvPr/>
          </p:nvSpPr>
          <p:spPr>
            <a:xfrm>
              <a:off x="4199200" y="2485525"/>
              <a:ext cx="110650" cy="94225"/>
            </a:xfrm>
            <a:custGeom>
              <a:avLst/>
              <a:gdLst/>
              <a:ahLst/>
              <a:cxnLst/>
              <a:rect l="l" t="t" r="r" b="b"/>
              <a:pathLst>
                <a:path w="4426" h="3769" extrusionOk="0">
                  <a:moveTo>
                    <a:pt x="3925" y="24"/>
                  </a:moveTo>
                  <a:lnTo>
                    <a:pt x="0" y="3768"/>
                  </a:lnTo>
                  <a:lnTo>
                    <a:pt x="691" y="3744"/>
                  </a:lnTo>
                  <a:lnTo>
                    <a:pt x="44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3"/>
            <p:cNvSpPr/>
            <p:nvPr/>
          </p:nvSpPr>
          <p:spPr>
            <a:xfrm>
              <a:off x="4248950" y="2481875"/>
              <a:ext cx="97875" cy="94750"/>
            </a:xfrm>
            <a:custGeom>
              <a:avLst/>
              <a:gdLst/>
              <a:ahLst/>
              <a:cxnLst/>
              <a:rect l="l" t="t" r="r" b="b"/>
              <a:pathLst>
                <a:path w="3915" h="3790" extrusionOk="0">
                  <a:moveTo>
                    <a:pt x="3371" y="68"/>
                  </a:moveTo>
                  <a:lnTo>
                    <a:pt x="0" y="3790"/>
                  </a:lnTo>
                  <a:lnTo>
                    <a:pt x="756" y="3701"/>
                  </a:lnTo>
                  <a:lnTo>
                    <a:pt x="391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3"/>
            <p:cNvSpPr/>
            <p:nvPr/>
          </p:nvSpPr>
          <p:spPr>
            <a:xfrm>
              <a:off x="4303625" y="2474825"/>
              <a:ext cx="83425" cy="93800"/>
            </a:xfrm>
            <a:custGeom>
              <a:avLst/>
              <a:gdLst/>
              <a:ahLst/>
              <a:cxnLst/>
              <a:rect l="l" t="t" r="r" b="b"/>
              <a:pathLst>
                <a:path w="3337" h="3752" extrusionOk="0">
                  <a:moveTo>
                    <a:pt x="2753" y="111"/>
                  </a:moveTo>
                  <a:lnTo>
                    <a:pt x="1" y="3752"/>
                  </a:lnTo>
                  <a:lnTo>
                    <a:pt x="819" y="3598"/>
                  </a:lnTo>
                  <a:lnTo>
                    <a:pt x="333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3"/>
            <p:cNvSpPr/>
            <p:nvPr/>
          </p:nvSpPr>
          <p:spPr>
            <a:xfrm>
              <a:off x="4362600" y="2464000"/>
              <a:ext cx="67550" cy="91700"/>
            </a:xfrm>
            <a:custGeom>
              <a:avLst/>
              <a:gdLst/>
              <a:ahLst/>
              <a:cxnLst/>
              <a:rect l="l" t="t" r="r" b="b"/>
              <a:pathLst>
                <a:path w="2702" h="3668" extrusionOk="0">
                  <a:moveTo>
                    <a:pt x="2077" y="168"/>
                  </a:moveTo>
                  <a:lnTo>
                    <a:pt x="0" y="3668"/>
                  </a:lnTo>
                  <a:cubicBezTo>
                    <a:pt x="288" y="3600"/>
                    <a:pt x="579" y="3524"/>
                    <a:pt x="878" y="3435"/>
                  </a:cubicBezTo>
                  <a:lnTo>
                    <a:pt x="2702" y="1"/>
                  </a:lnTo>
                  <a:cubicBezTo>
                    <a:pt x="2487" y="66"/>
                    <a:pt x="2280" y="121"/>
                    <a:pt x="2077" y="16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3"/>
            <p:cNvSpPr/>
            <p:nvPr/>
          </p:nvSpPr>
          <p:spPr>
            <a:xfrm>
              <a:off x="4424825" y="2449950"/>
              <a:ext cx="50225" cy="88025"/>
            </a:xfrm>
            <a:custGeom>
              <a:avLst/>
              <a:gdLst/>
              <a:ahLst/>
              <a:cxnLst/>
              <a:rect l="l" t="t" r="r" b="b"/>
              <a:pathLst>
                <a:path w="2009" h="3521" extrusionOk="0">
                  <a:moveTo>
                    <a:pt x="1" y="3521"/>
                  </a:moveTo>
                  <a:lnTo>
                    <a:pt x="916" y="3213"/>
                  </a:lnTo>
                  <a:lnTo>
                    <a:pt x="2008" y="1"/>
                  </a:lnTo>
                  <a:lnTo>
                    <a:pt x="1357" y="2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3"/>
            <p:cNvSpPr/>
            <p:nvPr/>
          </p:nvSpPr>
          <p:spPr>
            <a:xfrm>
              <a:off x="4489225" y="2432900"/>
              <a:ext cx="31825" cy="82550"/>
            </a:xfrm>
            <a:custGeom>
              <a:avLst/>
              <a:gdLst/>
              <a:ahLst/>
              <a:cxnLst/>
              <a:rect l="l" t="t" r="r" b="b"/>
              <a:pathLst>
                <a:path w="1273" h="3302" extrusionOk="0">
                  <a:moveTo>
                    <a:pt x="1" y="3301"/>
                  </a:moveTo>
                  <a:lnTo>
                    <a:pt x="932" y="2940"/>
                  </a:lnTo>
                  <a:lnTo>
                    <a:pt x="1273" y="0"/>
                  </a:lnTo>
                  <a:lnTo>
                    <a:pt x="611"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3"/>
            <p:cNvSpPr/>
            <p:nvPr/>
          </p:nvSpPr>
          <p:spPr>
            <a:xfrm>
              <a:off x="4550850" y="2413150"/>
              <a:ext cx="27000" cy="75725"/>
            </a:xfrm>
            <a:custGeom>
              <a:avLst/>
              <a:gdLst/>
              <a:ahLst/>
              <a:cxnLst/>
              <a:rect l="l" t="t" r="r" b="b"/>
              <a:pathLst>
                <a:path w="1080" h="3029" extrusionOk="0">
                  <a:moveTo>
                    <a:pt x="1" y="290"/>
                  </a:moveTo>
                  <a:lnTo>
                    <a:pt x="145" y="3029"/>
                  </a:lnTo>
                  <a:lnTo>
                    <a:pt x="1079" y="2619"/>
                  </a:lnTo>
                  <a:lnTo>
                    <a:pt x="66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p:nvPr/>
          </p:nvSpPr>
          <p:spPr>
            <a:xfrm>
              <a:off x="4597150" y="2390675"/>
              <a:ext cx="45425" cy="68050"/>
            </a:xfrm>
            <a:custGeom>
              <a:avLst/>
              <a:gdLst/>
              <a:ahLst/>
              <a:cxnLst/>
              <a:rect l="l" t="t" r="r" b="b"/>
              <a:pathLst>
                <a:path w="1817" h="2722" extrusionOk="0">
                  <a:moveTo>
                    <a:pt x="0" y="331"/>
                  </a:moveTo>
                  <a:lnTo>
                    <a:pt x="897" y="2721"/>
                  </a:lnTo>
                  <a:cubicBezTo>
                    <a:pt x="1207" y="2574"/>
                    <a:pt x="1512" y="2417"/>
                    <a:pt x="1817" y="2257"/>
                  </a:cubicBezTo>
                  <a:lnTo>
                    <a:pt x="654" y="0"/>
                  </a:lnTo>
                  <a:cubicBezTo>
                    <a:pt x="437" y="115"/>
                    <a:pt x="221" y="227"/>
                    <a:pt x="0" y="33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3"/>
            <p:cNvSpPr/>
            <p:nvPr/>
          </p:nvSpPr>
          <p:spPr>
            <a:xfrm>
              <a:off x="4642600" y="2366175"/>
              <a:ext cx="63200" cy="59150"/>
            </a:xfrm>
            <a:custGeom>
              <a:avLst/>
              <a:gdLst/>
              <a:ahLst/>
              <a:cxnLst/>
              <a:rect l="l" t="t" r="r" b="b"/>
              <a:pathLst>
                <a:path w="2528" h="2366" extrusionOk="0">
                  <a:moveTo>
                    <a:pt x="1" y="363"/>
                  </a:moveTo>
                  <a:lnTo>
                    <a:pt x="1636" y="2366"/>
                  </a:lnTo>
                  <a:lnTo>
                    <a:pt x="2527" y="1858"/>
                  </a:lnTo>
                  <a:lnTo>
                    <a:pt x="63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3"/>
            <p:cNvSpPr/>
            <p:nvPr/>
          </p:nvSpPr>
          <p:spPr>
            <a:xfrm>
              <a:off x="4686400" y="2340025"/>
              <a:ext cx="80100" cy="49150"/>
            </a:xfrm>
            <a:custGeom>
              <a:avLst/>
              <a:gdLst/>
              <a:ahLst/>
              <a:cxnLst/>
              <a:rect l="l" t="t" r="r" b="b"/>
              <a:pathLst>
                <a:path w="3204" h="1966" extrusionOk="0">
                  <a:moveTo>
                    <a:pt x="0" y="381"/>
                  </a:moveTo>
                  <a:lnTo>
                    <a:pt x="2348" y="1966"/>
                  </a:lnTo>
                  <a:lnTo>
                    <a:pt x="3204" y="1429"/>
                  </a:lnTo>
                  <a:lnTo>
                    <a:pt x="60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3"/>
            <p:cNvSpPr/>
            <p:nvPr/>
          </p:nvSpPr>
          <p:spPr>
            <a:xfrm>
              <a:off x="4728025" y="2312575"/>
              <a:ext cx="95625" cy="38400"/>
            </a:xfrm>
            <a:custGeom>
              <a:avLst/>
              <a:gdLst/>
              <a:ahLst/>
              <a:cxnLst/>
              <a:rect l="l" t="t" r="r" b="b"/>
              <a:pathLst>
                <a:path w="3825" h="1536" extrusionOk="0">
                  <a:moveTo>
                    <a:pt x="0" y="396"/>
                  </a:moveTo>
                  <a:lnTo>
                    <a:pt x="3022" y="1536"/>
                  </a:lnTo>
                  <a:cubicBezTo>
                    <a:pt x="3292" y="1350"/>
                    <a:pt x="3565" y="1165"/>
                    <a:pt x="3825" y="977"/>
                  </a:cubicBezTo>
                  <a:lnTo>
                    <a:pt x="572" y="1"/>
                  </a:lnTo>
                  <a:cubicBezTo>
                    <a:pt x="388" y="134"/>
                    <a:pt x="191" y="264"/>
                    <a:pt x="0" y="3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3"/>
            <p:cNvSpPr/>
            <p:nvPr/>
          </p:nvSpPr>
          <p:spPr>
            <a:xfrm>
              <a:off x="4766750" y="2284200"/>
              <a:ext cx="109250" cy="27175"/>
            </a:xfrm>
            <a:custGeom>
              <a:avLst/>
              <a:gdLst/>
              <a:ahLst/>
              <a:cxnLst/>
              <a:rect l="l" t="t" r="r" b="b"/>
              <a:pathLst>
                <a:path w="4370" h="1087" extrusionOk="0">
                  <a:moveTo>
                    <a:pt x="0" y="408"/>
                  </a:moveTo>
                  <a:lnTo>
                    <a:pt x="3648" y="1086"/>
                  </a:lnTo>
                  <a:cubicBezTo>
                    <a:pt x="3903" y="897"/>
                    <a:pt x="4132" y="704"/>
                    <a:pt x="4369" y="511"/>
                  </a:cubicBezTo>
                  <a:lnTo>
                    <a:pt x="515" y="0"/>
                  </a:lnTo>
                  <a:cubicBezTo>
                    <a:pt x="345" y="137"/>
                    <a:pt x="185" y="274"/>
                    <a:pt x="0" y="40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3"/>
            <p:cNvSpPr/>
            <p:nvPr/>
          </p:nvSpPr>
          <p:spPr>
            <a:xfrm>
              <a:off x="4801800" y="2255500"/>
              <a:ext cx="121025" cy="15525"/>
            </a:xfrm>
            <a:custGeom>
              <a:avLst/>
              <a:gdLst/>
              <a:ahLst/>
              <a:cxnLst/>
              <a:rect l="l" t="t" r="r" b="b"/>
              <a:pathLst>
                <a:path w="4841" h="621" extrusionOk="0">
                  <a:moveTo>
                    <a:pt x="1" y="411"/>
                  </a:moveTo>
                  <a:lnTo>
                    <a:pt x="4207" y="621"/>
                  </a:lnTo>
                  <a:lnTo>
                    <a:pt x="4841" y="4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a:off x="4832475" y="2216650"/>
              <a:ext cx="130900" cy="20500"/>
            </a:xfrm>
            <a:custGeom>
              <a:avLst/>
              <a:gdLst/>
              <a:ahLst/>
              <a:cxnLst/>
              <a:rect l="l" t="t" r="r" b="b"/>
              <a:pathLst>
                <a:path w="5236" h="820" extrusionOk="0">
                  <a:moveTo>
                    <a:pt x="1" y="820"/>
                  </a:moveTo>
                  <a:lnTo>
                    <a:pt x="4688" y="567"/>
                  </a:lnTo>
                  <a:lnTo>
                    <a:pt x="5235" y="0"/>
                  </a:lnTo>
                  <a:lnTo>
                    <a:pt x="398" y="41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a:off x="4188300" y="2228625"/>
              <a:ext cx="635300" cy="249250"/>
            </a:xfrm>
            <a:custGeom>
              <a:avLst/>
              <a:gdLst/>
              <a:ahLst/>
              <a:cxnLst/>
              <a:rect l="l" t="t" r="r" b="b"/>
              <a:pathLst>
                <a:path w="25412" h="9970" extrusionOk="0">
                  <a:moveTo>
                    <a:pt x="2161" y="3292"/>
                  </a:moveTo>
                  <a:cubicBezTo>
                    <a:pt x="505" y="5327"/>
                    <a:pt x="0" y="7157"/>
                    <a:pt x="778" y="8313"/>
                  </a:cubicBezTo>
                  <a:cubicBezTo>
                    <a:pt x="1542" y="9507"/>
                    <a:pt x="3672" y="9970"/>
                    <a:pt x="6575" y="9589"/>
                  </a:cubicBezTo>
                  <a:cubicBezTo>
                    <a:pt x="9498" y="9225"/>
                    <a:pt x="13197" y="7990"/>
                    <a:pt x="16675" y="6213"/>
                  </a:cubicBezTo>
                  <a:cubicBezTo>
                    <a:pt x="20160" y="4450"/>
                    <a:pt x="23370" y="2170"/>
                    <a:pt x="25412" y="0"/>
                  </a:cubicBezTo>
                  <a:lnTo>
                    <a:pt x="24964" y="38"/>
                  </a:lnTo>
                  <a:cubicBezTo>
                    <a:pt x="23000" y="2122"/>
                    <a:pt x="19921" y="4310"/>
                    <a:pt x="16574" y="6003"/>
                  </a:cubicBezTo>
                  <a:cubicBezTo>
                    <a:pt x="13233" y="7709"/>
                    <a:pt x="9685" y="8896"/>
                    <a:pt x="6878" y="9245"/>
                  </a:cubicBezTo>
                  <a:cubicBezTo>
                    <a:pt x="4085" y="9614"/>
                    <a:pt x="2037" y="9174"/>
                    <a:pt x="1299" y="8028"/>
                  </a:cubicBezTo>
                  <a:cubicBezTo>
                    <a:pt x="546" y="6918"/>
                    <a:pt x="1027" y="5160"/>
                    <a:pt x="2617" y="32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a:off x="4632900" y="2172150"/>
              <a:ext cx="368600" cy="69175"/>
            </a:xfrm>
            <a:custGeom>
              <a:avLst/>
              <a:gdLst/>
              <a:ahLst/>
              <a:cxnLst/>
              <a:rect l="l" t="t" r="r" b="b"/>
              <a:pathLst>
                <a:path w="14744" h="2767" extrusionOk="0">
                  <a:moveTo>
                    <a:pt x="0" y="2767"/>
                  </a:moveTo>
                  <a:lnTo>
                    <a:pt x="13887" y="1041"/>
                  </a:lnTo>
                  <a:cubicBezTo>
                    <a:pt x="14180" y="692"/>
                    <a:pt x="14482" y="343"/>
                    <a:pt x="14743" y="1"/>
                  </a:cubicBezTo>
                  <a:lnTo>
                    <a:pt x="197" y="2544"/>
                  </a:lnTo>
                  <a:cubicBezTo>
                    <a:pt x="139" y="2616"/>
                    <a:pt x="57" y="2693"/>
                    <a:pt x="0" y="276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a:off x="4880050" y="2139925"/>
              <a:ext cx="143800" cy="41650"/>
            </a:xfrm>
            <a:custGeom>
              <a:avLst/>
              <a:gdLst/>
              <a:ahLst/>
              <a:cxnLst/>
              <a:rect l="l" t="t" r="r" b="b"/>
              <a:pathLst>
                <a:path w="5752" h="1666" extrusionOk="0">
                  <a:moveTo>
                    <a:pt x="0" y="1665"/>
                  </a:moveTo>
                  <a:lnTo>
                    <a:pt x="5398" y="532"/>
                  </a:lnTo>
                  <a:cubicBezTo>
                    <a:pt x="5520" y="354"/>
                    <a:pt x="5658" y="173"/>
                    <a:pt x="5751" y="1"/>
                  </a:cubicBezTo>
                  <a:lnTo>
                    <a:pt x="261" y="1284"/>
                  </a:lnTo>
                  <a:cubicBezTo>
                    <a:pt x="195" y="1406"/>
                    <a:pt x="89" y="1538"/>
                    <a:pt x="0" y="16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a:off x="4896350" y="2104325"/>
              <a:ext cx="146400" cy="51050"/>
            </a:xfrm>
            <a:custGeom>
              <a:avLst/>
              <a:gdLst/>
              <a:ahLst/>
              <a:cxnLst/>
              <a:rect l="l" t="t" r="r" b="b"/>
              <a:pathLst>
                <a:path w="5856" h="2042" extrusionOk="0">
                  <a:moveTo>
                    <a:pt x="0" y="2042"/>
                  </a:moveTo>
                  <a:lnTo>
                    <a:pt x="5628" y="497"/>
                  </a:lnTo>
                  <a:cubicBezTo>
                    <a:pt x="5723" y="325"/>
                    <a:pt x="5781" y="165"/>
                    <a:pt x="5855" y="1"/>
                  </a:cubicBezTo>
                  <a:lnTo>
                    <a:pt x="169" y="1686"/>
                  </a:lnTo>
                  <a:cubicBezTo>
                    <a:pt x="112" y="1805"/>
                    <a:pt x="74" y="1917"/>
                    <a:pt x="0" y="204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a:off x="4906875" y="2071350"/>
              <a:ext cx="147050" cy="59575"/>
            </a:xfrm>
            <a:custGeom>
              <a:avLst/>
              <a:gdLst/>
              <a:ahLst/>
              <a:cxnLst/>
              <a:rect l="l" t="t" r="r" b="b"/>
              <a:pathLst>
                <a:path w="5882" h="2383" extrusionOk="0">
                  <a:moveTo>
                    <a:pt x="1" y="2382"/>
                  </a:moveTo>
                  <a:lnTo>
                    <a:pt x="5764" y="456"/>
                  </a:lnTo>
                  <a:lnTo>
                    <a:pt x="5882" y="0"/>
                  </a:lnTo>
                  <a:lnTo>
                    <a:pt x="91" y="20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p:nvPr/>
          </p:nvSpPr>
          <p:spPr>
            <a:xfrm>
              <a:off x="4911725" y="2041475"/>
              <a:ext cx="145775" cy="67075"/>
            </a:xfrm>
            <a:custGeom>
              <a:avLst/>
              <a:gdLst/>
              <a:ahLst/>
              <a:cxnLst/>
              <a:rect l="l" t="t" r="r" b="b"/>
              <a:pathLst>
                <a:path w="5831" h="2683" extrusionOk="0">
                  <a:moveTo>
                    <a:pt x="0" y="2682"/>
                  </a:moveTo>
                  <a:lnTo>
                    <a:pt x="5810" y="414"/>
                  </a:lnTo>
                  <a:lnTo>
                    <a:pt x="5830" y="0"/>
                  </a:lnTo>
                  <a:lnTo>
                    <a:pt x="26" y="2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3"/>
            <p:cNvSpPr/>
            <p:nvPr/>
          </p:nvSpPr>
          <p:spPr>
            <a:xfrm>
              <a:off x="4909825" y="2015225"/>
              <a:ext cx="145575" cy="73225"/>
            </a:xfrm>
            <a:custGeom>
              <a:avLst/>
              <a:gdLst/>
              <a:ahLst/>
              <a:cxnLst/>
              <a:rect l="l" t="t" r="r" b="b"/>
              <a:pathLst>
                <a:path w="5823" h="2929" extrusionOk="0">
                  <a:moveTo>
                    <a:pt x="57" y="2929"/>
                  </a:moveTo>
                  <a:lnTo>
                    <a:pt x="5823" y="360"/>
                  </a:lnTo>
                  <a:cubicBezTo>
                    <a:pt x="5797" y="238"/>
                    <a:pt x="5783" y="110"/>
                    <a:pt x="5730" y="0"/>
                  </a:cubicBezTo>
                  <a:lnTo>
                    <a:pt x="0" y="2664"/>
                  </a:lnTo>
                  <a:cubicBezTo>
                    <a:pt x="41" y="2742"/>
                    <a:pt x="42" y="2838"/>
                    <a:pt x="57" y="292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3"/>
            <p:cNvSpPr/>
            <p:nvPr/>
          </p:nvSpPr>
          <p:spPr>
            <a:xfrm>
              <a:off x="4901775" y="1992900"/>
              <a:ext cx="144675" cy="77975"/>
            </a:xfrm>
            <a:custGeom>
              <a:avLst/>
              <a:gdLst/>
              <a:ahLst/>
              <a:cxnLst/>
              <a:rect l="l" t="t" r="r" b="b"/>
              <a:pathLst>
                <a:path w="5787" h="3119" extrusionOk="0">
                  <a:moveTo>
                    <a:pt x="149" y="3118"/>
                  </a:moveTo>
                  <a:lnTo>
                    <a:pt x="5787" y="296"/>
                  </a:lnTo>
                  <a:cubicBezTo>
                    <a:pt x="5727" y="192"/>
                    <a:pt x="5647" y="97"/>
                    <a:pt x="5574" y="0"/>
                  </a:cubicBezTo>
                  <a:lnTo>
                    <a:pt x="0" y="2901"/>
                  </a:lnTo>
                  <a:cubicBezTo>
                    <a:pt x="50" y="2974"/>
                    <a:pt x="108" y="3041"/>
                    <a:pt x="149" y="311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a:off x="4888675" y="1974500"/>
              <a:ext cx="141150" cy="81850"/>
            </a:xfrm>
            <a:custGeom>
              <a:avLst/>
              <a:gdLst/>
              <a:ahLst/>
              <a:cxnLst/>
              <a:rect l="l" t="t" r="r" b="b"/>
              <a:pathLst>
                <a:path w="5646" h="3274" extrusionOk="0">
                  <a:moveTo>
                    <a:pt x="214" y="3273"/>
                  </a:moveTo>
                  <a:lnTo>
                    <a:pt x="5645" y="242"/>
                  </a:lnTo>
                  <a:lnTo>
                    <a:pt x="5340" y="0"/>
                  </a:lnTo>
                  <a:lnTo>
                    <a:pt x="1" y="30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p:nvPr/>
          </p:nvSpPr>
          <p:spPr>
            <a:xfrm>
              <a:off x="4870800" y="1960275"/>
              <a:ext cx="135500" cy="84475"/>
            </a:xfrm>
            <a:custGeom>
              <a:avLst/>
              <a:gdLst/>
              <a:ahLst/>
              <a:cxnLst/>
              <a:rect l="l" t="t" r="r" b="b"/>
              <a:pathLst>
                <a:path w="5420" h="3379" extrusionOk="0">
                  <a:moveTo>
                    <a:pt x="271" y="3379"/>
                  </a:moveTo>
                  <a:lnTo>
                    <a:pt x="5420" y="188"/>
                  </a:lnTo>
                  <a:lnTo>
                    <a:pt x="5031" y="0"/>
                  </a:lnTo>
                  <a:lnTo>
                    <a:pt x="1" y="323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a:off x="4847875" y="1950675"/>
              <a:ext cx="128550" cy="85525"/>
            </a:xfrm>
            <a:custGeom>
              <a:avLst/>
              <a:gdLst/>
              <a:ahLst/>
              <a:cxnLst/>
              <a:rect l="l" t="t" r="r" b="b"/>
              <a:pathLst>
                <a:path w="5142" h="3421" extrusionOk="0">
                  <a:moveTo>
                    <a:pt x="345" y="3420"/>
                  </a:moveTo>
                  <a:lnTo>
                    <a:pt x="5142" y="119"/>
                  </a:lnTo>
                  <a:cubicBezTo>
                    <a:pt x="4982" y="67"/>
                    <a:pt x="4819" y="27"/>
                    <a:pt x="4654" y="0"/>
                  </a:cubicBezTo>
                  <a:lnTo>
                    <a:pt x="1" y="3331"/>
                  </a:lnTo>
                  <a:cubicBezTo>
                    <a:pt x="118" y="3350"/>
                    <a:pt x="233" y="3379"/>
                    <a:pt x="345" y="34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a:off x="4820675" y="1945525"/>
              <a:ext cx="119925" cy="85250"/>
            </a:xfrm>
            <a:custGeom>
              <a:avLst/>
              <a:gdLst/>
              <a:ahLst/>
              <a:cxnLst/>
              <a:rect l="l" t="t" r="r" b="b"/>
              <a:pathLst>
                <a:path w="4797" h="3410" extrusionOk="0">
                  <a:moveTo>
                    <a:pt x="418" y="3410"/>
                  </a:moveTo>
                  <a:lnTo>
                    <a:pt x="4796" y="46"/>
                  </a:lnTo>
                  <a:lnTo>
                    <a:pt x="4216" y="1"/>
                  </a:lnTo>
                  <a:lnTo>
                    <a:pt x="1" y="3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a:off x="4789725" y="1944525"/>
              <a:ext cx="109225" cy="84625"/>
            </a:xfrm>
            <a:custGeom>
              <a:avLst/>
              <a:gdLst/>
              <a:ahLst/>
              <a:cxnLst/>
              <a:rect l="l" t="t" r="r" b="b"/>
              <a:pathLst>
                <a:path w="4369" h="3385" extrusionOk="0">
                  <a:moveTo>
                    <a:pt x="462" y="3378"/>
                  </a:moveTo>
                  <a:lnTo>
                    <a:pt x="4369" y="1"/>
                  </a:lnTo>
                  <a:lnTo>
                    <a:pt x="3727" y="13"/>
                  </a:lnTo>
                  <a:lnTo>
                    <a:pt x="0" y="33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a:off x="4755550" y="1946800"/>
              <a:ext cx="97300" cy="84675"/>
            </a:xfrm>
            <a:custGeom>
              <a:avLst/>
              <a:gdLst/>
              <a:ahLst/>
              <a:cxnLst/>
              <a:rect l="l" t="t" r="r" b="b"/>
              <a:pathLst>
                <a:path w="3892" h="3387" extrusionOk="0">
                  <a:moveTo>
                    <a:pt x="500" y="3343"/>
                  </a:moveTo>
                  <a:lnTo>
                    <a:pt x="3892" y="0"/>
                  </a:lnTo>
                  <a:lnTo>
                    <a:pt x="3200" y="69"/>
                  </a:lnTo>
                  <a:lnTo>
                    <a:pt x="1" y="338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a:off x="4718500" y="1953275"/>
              <a:ext cx="84500" cy="83750"/>
            </a:xfrm>
            <a:custGeom>
              <a:avLst/>
              <a:gdLst/>
              <a:ahLst/>
              <a:cxnLst/>
              <a:rect l="l" t="t" r="r" b="b"/>
              <a:pathLst>
                <a:path w="3380" h="3350" extrusionOk="0">
                  <a:moveTo>
                    <a:pt x="537" y="3262"/>
                  </a:moveTo>
                  <a:lnTo>
                    <a:pt x="3379" y="0"/>
                  </a:lnTo>
                  <a:cubicBezTo>
                    <a:pt x="3133" y="41"/>
                    <a:pt x="2893" y="77"/>
                    <a:pt x="2639" y="127"/>
                  </a:cubicBezTo>
                  <a:lnTo>
                    <a:pt x="1" y="3349"/>
                  </a:lnTo>
                  <a:cubicBezTo>
                    <a:pt x="185" y="3313"/>
                    <a:pt x="358" y="3291"/>
                    <a:pt x="537" y="326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a:off x="4678950" y="1963850"/>
              <a:ext cx="70775" cy="81950"/>
            </a:xfrm>
            <a:custGeom>
              <a:avLst/>
              <a:gdLst/>
              <a:ahLst/>
              <a:cxnLst/>
              <a:rect l="l" t="t" r="r" b="b"/>
              <a:pathLst>
                <a:path w="2831" h="3278" extrusionOk="0">
                  <a:moveTo>
                    <a:pt x="574" y="3138"/>
                  </a:moveTo>
                  <a:lnTo>
                    <a:pt x="2831" y="1"/>
                  </a:lnTo>
                  <a:cubicBezTo>
                    <a:pt x="2575" y="54"/>
                    <a:pt x="2306" y="125"/>
                    <a:pt x="2039" y="195"/>
                  </a:cubicBezTo>
                  <a:lnTo>
                    <a:pt x="0" y="3278"/>
                  </a:lnTo>
                  <a:cubicBezTo>
                    <a:pt x="194" y="3226"/>
                    <a:pt x="390" y="3175"/>
                    <a:pt x="574" y="31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a:off x="4637575" y="1978575"/>
              <a:ext cx="56050" cy="78900"/>
            </a:xfrm>
            <a:custGeom>
              <a:avLst/>
              <a:gdLst/>
              <a:ahLst/>
              <a:cxnLst/>
              <a:rect l="l" t="t" r="r" b="b"/>
              <a:pathLst>
                <a:path w="2242" h="3156" extrusionOk="0">
                  <a:moveTo>
                    <a:pt x="2242" y="0"/>
                  </a:moveTo>
                  <a:lnTo>
                    <a:pt x="1416" y="255"/>
                  </a:lnTo>
                  <a:lnTo>
                    <a:pt x="1" y="3155"/>
                  </a:lnTo>
                  <a:lnTo>
                    <a:pt x="601" y="297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a:off x="4595075" y="1997325"/>
              <a:ext cx="40475" cy="74500"/>
            </a:xfrm>
            <a:custGeom>
              <a:avLst/>
              <a:gdLst/>
              <a:ahLst/>
              <a:cxnLst/>
              <a:rect l="l" t="t" r="r" b="b"/>
              <a:pathLst>
                <a:path w="1619" h="2980" extrusionOk="0">
                  <a:moveTo>
                    <a:pt x="1619" y="0"/>
                  </a:moveTo>
                  <a:lnTo>
                    <a:pt x="778" y="301"/>
                  </a:lnTo>
                  <a:lnTo>
                    <a:pt x="0" y="2979"/>
                  </a:lnTo>
                  <a:lnTo>
                    <a:pt x="612" y="27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a:off x="4551875" y="2019500"/>
              <a:ext cx="24650" cy="69200"/>
            </a:xfrm>
            <a:custGeom>
              <a:avLst/>
              <a:gdLst/>
              <a:ahLst/>
              <a:cxnLst/>
              <a:rect l="l" t="t" r="r" b="b"/>
              <a:pathLst>
                <a:path w="986" h="2768" extrusionOk="0">
                  <a:moveTo>
                    <a:pt x="986" y="1"/>
                  </a:moveTo>
                  <a:lnTo>
                    <a:pt x="140" y="343"/>
                  </a:lnTo>
                  <a:lnTo>
                    <a:pt x="1" y="2767"/>
                  </a:lnTo>
                  <a:lnTo>
                    <a:pt x="619" y="25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p:nvPr/>
          </p:nvSpPr>
          <p:spPr>
            <a:xfrm>
              <a:off x="4496225" y="2044775"/>
              <a:ext cx="27875" cy="63275"/>
            </a:xfrm>
            <a:custGeom>
              <a:avLst/>
              <a:gdLst/>
              <a:ahLst/>
              <a:cxnLst/>
              <a:rect l="l" t="t" r="r" b="b"/>
              <a:pathLst>
                <a:path w="1115" h="2531" extrusionOk="0">
                  <a:moveTo>
                    <a:pt x="1115" y="2245"/>
                  </a:moveTo>
                  <a:lnTo>
                    <a:pt x="843" y="1"/>
                  </a:lnTo>
                  <a:cubicBezTo>
                    <a:pt x="561" y="124"/>
                    <a:pt x="282" y="259"/>
                    <a:pt x="1" y="393"/>
                  </a:cubicBezTo>
                  <a:lnTo>
                    <a:pt x="500" y="2530"/>
                  </a:lnTo>
                  <a:cubicBezTo>
                    <a:pt x="704" y="2433"/>
                    <a:pt x="909" y="2332"/>
                    <a:pt x="1115" y="224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p:nvPr/>
          </p:nvSpPr>
          <p:spPr>
            <a:xfrm>
              <a:off x="4437875" y="2072975"/>
              <a:ext cx="43300" cy="56425"/>
            </a:xfrm>
            <a:custGeom>
              <a:avLst/>
              <a:gdLst/>
              <a:ahLst/>
              <a:cxnLst/>
              <a:rect l="l" t="t" r="r" b="b"/>
              <a:pathLst>
                <a:path w="1732" h="2257" extrusionOk="0">
                  <a:moveTo>
                    <a:pt x="1731" y="1940"/>
                  </a:moveTo>
                  <a:lnTo>
                    <a:pt x="829" y="1"/>
                  </a:lnTo>
                  <a:lnTo>
                    <a:pt x="0" y="431"/>
                  </a:lnTo>
                  <a:lnTo>
                    <a:pt x="1127"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a:off x="4380875" y="2103775"/>
              <a:ext cx="58275" cy="48650"/>
            </a:xfrm>
            <a:custGeom>
              <a:avLst/>
              <a:gdLst/>
              <a:ahLst/>
              <a:cxnLst/>
              <a:rect l="l" t="t" r="r" b="b"/>
              <a:pathLst>
                <a:path w="2331" h="1946" extrusionOk="0">
                  <a:moveTo>
                    <a:pt x="2331" y="1610"/>
                  </a:moveTo>
                  <a:lnTo>
                    <a:pt x="808" y="1"/>
                  </a:lnTo>
                  <a:lnTo>
                    <a:pt x="0" y="460"/>
                  </a:lnTo>
                  <a:lnTo>
                    <a:pt x="1741" y="19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a:off x="4325925" y="2136700"/>
              <a:ext cx="72575" cy="40275"/>
            </a:xfrm>
            <a:custGeom>
              <a:avLst/>
              <a:gdLst/>
              <a:ahLst/>
              <a:cxnLst/>
              <a:rect l="l" t="t" r="r" b="b"/>
              <a:pathLst>
                <a:path w="2903" h="1611" extrusionOk="0">
                  <a:moveTo>
                    <a:pt x="2903" y="1255"/>
                  </a:moveTo>
                  <a:lnTo>
                    <a:pt x="777" y="0"/>
                  </a:lnTo>
                  <a:cubicBezTo>
                    <a:pt x="518" y="162"/>
                    <a:pt x="252" y="320"/>
                    <a:pt x="1" y="488"/>
                  </a:cubicBezTo>
                  <a:lnTo>
                    <a:pt x="2336" y="1610"/>
                  </a:lnTo>
                  <a:cubicBezTo>
                    <a:pt x="2517" y="1488"/>
                    <a:pt x="2714" y="1373"/>
                    <a:pt x="2903" y="125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a:off x="4273900" y="2171375"/>
              <a:ext cx="85825" cy="31375"/>
            </a:xfrm>
            <a:custGeom>
              <a:avLst/>
              <a:gdLst/>
              <a:ahLst/>
              <a:cxnLst/>
              <a:rect l="l" t="t" r="r" b="b"/>
              <a:pathLst>
                <a:path w="3433" h="1255" extrusionOk="0">
                  <a:moveTo>
                    <a:pt x="3433" y="881"/>
                  </a:moveTo>
                  <a:lnTo>
                    <a:pt x="726" y="1"/>
                  </a:lnTo>
                  <a:cubicBezTo>
                    <a:pt x="475" y="168"/>
                    <a:pt x="243" y="342"/>
                    <a:pt x="1" y="513"/>
                  </a:cubicBezTo>
                  <a:lnTo>
                    <a:pt x="2906" y="1254"/>
                  </a:lnTo>
                  <a:cubicBezTo>
                    <a:pt x="3082" y="1130"/>
                    <a:pt x="3248" y="1002"/>
                    <a:pt x="3433" y="88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a:off x="4225375" y="2207500"/>
              <a:ext cx="98150" cy="21800"/>
            </a:xfrm>
            <a:custGeom>
              <a:avLst/>
              <a:gdLst/>
              <a:ahLst/>
              <a:cxnLst/>
              <a:rect l="l" t="t" r="r" b="b"/>
              <a:pathLst>
                <a:path w="3926" h="872" extrusionOk="0">
                  <a:moveTo>
                    <a:pt x="3926" y="489"/>
                  </a:moveTo>
                  <a:lnTo>
                    <a:pt x="672" y="1"/>
                  </a:lnTo>
                  <a:lnTo>
                    <a:pt x="1" y="526"/>
                  </a:lnTo>
                  <a:lnTo>
                    <a:pt x="3441" y="8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a:off x="4181100" y="2244450"/>
              <a:ext cx="109400" cy="13325"/>
            </a:xfrm>
            <a:custGeom>
              <a:avLst/>
              <a:gdLst/>
              <a:ahLst/>
              <a:cxnLst/>
              <a:rect l="l" t="t" r="r" b="b"/>
              <a:pathLst>
                <a:path w="4376" h="533" extrusionOk="0">
                  <a:moveTo>
                    <a:pt x="4375" y="87"/>
                  </a:moveTo>
                  <a:lnTo>
                    <a:pt x="613" y="0"/>
                  </a:lnTo>
                  <a:lnTo>
                    <a:pt x="1" y="532"/>
                  </a:lnTo>
                  <a:lnTo>
                    <a:pt x="3931" y="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a:off x="3874800" y="2335025"/>
              <a:ext cx="96450" cy="19875"/>
            </a:xfrm>
            <a:custGeom>
              <a:avLst/>
              <a:gdLst/>
              <a:ahLst/>
              <a:cxnLst/>
              <a:rect l="l" t="t" r="r" b="b"/>
              <a:pathLst>
                <a:path w="3858" h="795" extrusionOk="0">
                  <a:moveTo>
                    <a:pt x="3858" y="1"/>
                  </a:moveTo>
                  <a:lnTo>
                    <a:pt x="264" y="518"/>
                  </a:lnTo>
                  <a:lnTo>
                    <a:pt x="0" y="795"/>
                  </a:lnTo>
                  <a:lnTo>
                    <a:pt x="3631"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a:off x="3849275" y="2359725"/>
              <a:ext cx="99425" cy="23675"/>
            </a:xfrm>
            <a:custGeom>
              <a:avLst/>
              <a:gdLst/>
              <a:ahLst/>
              <a:cxnLst/>
              <a:rect l="l" t="t" r="r" b="b"/>
              <a:pathLst>
                <a:path w="3977" h="947" extrusionOk="0">
                  <a:moveTo>
                    <a:pt x="1" y="946"/>
                  </a:moveTo>
                  <a:lnTo>
                    <a:pt x="3781" y="235"/>
                  </a:lnTo>
                  <a:lnTo>
                    <a:pt x="3976" y="1"/>
                  </a:lnTo>
                  <a:lnTo>
                    <a:pt x="231" y="6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3825500" y="2384125"/>
              <a:ext cx="102950" cy="27675"/>
            </a:xfrm>
            <a:custGeom>
              <a:avLst/>
              <a:gdLst/>
              <a:ahLst/>
              <a:cxnLst/>
              <a:rect l="l" t="t" r="r" b="b"/>
              <a:pathLst>
                <a:path w="4118" h="1107" extrusionOk="0">
                  <a:moveTo>
                    <a:pt x="1" y="1107"/>
                  </a:moveTo>
                  <a:lnTo>
                    <a:pt x="3921" y="238"/>
                  </a:lnTo>
                  <a:lnTo>
                    <a:pt x="4117" y="1"/>
                  </a:lnTo>
                  <a:lnTo>
                    <a:pt x="230" y="8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a:off x="3804850" y="2408225"/>
              <a:ext cx="105350" cy="31425"/>
            </a:xfrm>
            <a:custGeom>
              <a:avLst/>
              <a:gdLst/>
              <a:ahLst/>
              <a:cxnLst/>
              <a:rect l="l" t="t" r="r" b="b"/>
              <a:pathLst>
                <a:path w="4214" h="1257" extrusionOk="0">
                  <a:moveTo>
                    <a:pt x="0" y="1257"/>
                  </a:moveTo>
                  <a:lnTo>
                    <a:pt x="4050" y="231"/>
                  </a:lnTo>
                  <a:lnTo>
                    <a:pt x="4213" y="0"/>
                  </a:lnTo>
                  <a:lnTo>
                    <a:pt x="193" y="9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p:nvPr/>
          </p:nvSpPr>
          <p:spPr>
            <a:xfrm>
              <a:off x="3785550" y="2432150"/>
              <a:ext cx="107725" cy="35225"/>
            </a:xfrm>
            <a:custGeom>
              <a:avLst/>
              <a:gdLst/>
              <a:ahLst/>
              <a:cxnLst/>
              <a:rect l="l" t="t" r="r" b="b"/>
              <a:pathLst>
                <a:path w="4309" h="1409" extrusionOk="0">
                  <a:moveTo>
                    <a:pt x="0" y="1409"/>
                  </a:moveTo>
                  <a:lnTo>
                    <a:pt x="4169" y="226"/>
                  </a:lnTo>
                  <a:cubicBezTo>
                    <a:pt x="4214" y="151"/>
                    <a:pt x="4248" y="80"/>
                    <a:pt x="4308" y="1"/>
                  </a:cubicBezTo>
                  <a:lnTo>
                    <a:pt x="168" y="1146"/>
                  </a:lnTo>
                  <a:cubicBezTo>
                    <a:pt x="98" y="1237"/>
                    <a:pt x="54" y="1321"/>
                    <a:pt x="0" y="140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a:off x="3769575" y="2455300"/>
              <a:ext cx="110100" cy="39025"/>
            </a:xfrm>
            <a:custGeom>
              <a:avLst/>
              <a:gdLst/>
              <a:ahLst/>
              <a:cxnLst/>
              <a:rect l="l" t="t" r="r" b="b"/>
              <a:pathLst>
                <a:path w="4404" h="1561" extrusionOk="0">
                  <a:moveTo>
                    <a:pt x="0" y="1561"/>
                  </a:moveTo>
                  <a:lnTo>
                    <a:pt x="4276" y="224"/>
                  </a:lnTo>
                  <a:lnTo>
                    <a:pt x="4404" y="0"/>
                  </a:lnTo>
                  <a:lnTo>
                    <a:pt x="154" y="130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a:off x="3755800" y="2478175"/>
              <a:ext cx="111550" cy="42600"/>
            </a:xfrm>
            <a:custGeom>
              <a:avLst/>
              <a:gdLst/>
              <a:ahLst/>
              <a:cxnLst/>
              <a:rect l="l" t="t" r="r" b="b"/>
              <a:pathLst>
                <a:path w="4462" h="1704" extrusionOk="0">
                  <a:moveTo>
                    <a:pt x="4461" y="0"/>
                  </a:moveTo>
                  <a:lnTo>
                    <a:pt x="115" y="1454"/>
                  </a:lnTo>
                  <a:lnTo>
                    <a:pt x="0" y="1703"/>
                  </a:lnTo>
                  <a:lnTo>
                    <a:pt x="436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p:nvPr/>
          </p:nvSpPr>
          <p:spPr>
            <a:xfrm>
              <a:off x="3744125" y="2500325"/>
              <a:ext cx="113550" cy="46375"/>
            </a:xfrm>
            <a:custGeom>
              <a:avLst/>
              <a:gdLst/>
              <a:ahLst/>
              <a:cxnLst/>
              <a:rect l="l" t="t" r="r" b="b"/>
              <a:pathLst>
                <a:path w="4542" h="1855" extrusionOk="0">
                  <a:moveTo>
                    <a:pt x="1" y="1854"/>
                  </a:moveTo>
                  <a:lnTo>
                    <a:pt x="4447" y="215"/>
                  </a:lnTo>
                  <a:lnTo>
                    <a:pt x="4542" y="0"/>
                  </a:lnTo>
                  <a:lnTo>
                    <a:pt x="112" y="16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
            <p:cNvSpPr/>
            <p:nvPr/>
          </p:nvSpPr>
          <p:spPr>
            <a:xfrm>
              <a:off x="3736200" y="2521700"/>
              <a:ext cx="114250" cy="49725"/>
            </a:xfrm>
            <a:custGeom>
              <a:avLst/>
              <a:gdLst/>
              <a:ahLst/>
              <a:cxnLst/>
              <a:rect l="l" t="t" r="r" b="b"/>
              <a:pathLst>
                <a:path w="4570" h="1989" extrusionOk="0">
                  <a:moveTo>
                    <a:pt x="1" y="1988"/>
                  </a:moveTo>
                  <a:lnTo>
                    <a:pt x="4512" y="202"/>
                  </a:lnTo>
                  <a:lnTo>
                    <a:pt x="4569" y="0"/>
                  </a:lnTo>
                  <a:lnTo>
                    <a:pt x="71" y="175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p:nvPr/>
          </p:nvSpPr>
          <p:spPr>
            <a:xfrm>
              <a:off x="3730050" y="2542700"/>
              <a:ext cx="114550" cy="52925"/>
            </a:xfrm>
            <a:custGeom>
              <a:avLst/>
              <a:gdLst/>
              <a:ahLst/>
              <a:cxnLst/>
              <a:rect l="l" t="t" r="r" b="b"/>
              <a:pathLst>
                <a:path w="4582" h="2117" extrusionOk="0">
                  <a:moveTo>
                    <a:pt x="0" y="2116"/>
                  </a:moveTo>
                  <a:lnTo>
                    <a:pt x="4562" y="188"/>
                  </a:lnTo>
                  <a:lnTo>
                    <a:pt x="4581" y="0"/>
                  </a:lnTo>
                  <a:lnTo>
                    <a:pt x="30" y="18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a:off x="3727175" y="2562225"/>
              <a:ext cx="115450" cy="56425"/>
            </a:xfrm>
            <a:custGeom>
              <a:avLst/>
              <a:gdLst/>
              <a:ahLst/>
              <a:cxnLst/>
              <a:rect l="l" t="t" r="r" b="b"/>
              <a:pathLst>
                <a:path w="4618" h="2257" extrusionOk="0">
                  <a:moveTo>
                    <a:pt x="1" y="2257"/>
                  </a:moveTo>
                  <a:lnTo>
                    <a:pt x="4598" y="191"/>
                  </a:lnTo>
                  <a:lnTo>
                    <a:pt x="4617" y="1"/>
                  </a:lnTo>
                  <a:lnTo>
                    <a:pt x="27" y="203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a:off x="3726825" y="2581250"/>
              <a:ext cx="115850" cy="59300"/>
            </a:xfrm>
            <a:custGeom>
              <a:avLst/>
              <a:gdLst/>
              <a:ahLst/>
              <a:cxnLst/>
              <a:rect l="l" t="t" r="r" b="b"/>
              <a:pathLst>
                <a:path w="4634" h="2372" extrusionOk="0">
                  <a:moveTo>
                    <a:pt x="17" y="2372"/>
                  </a:moveTo>
                  <a:lnTo>
                    <a:pt x="4633" y="174"/>
                  </a:lnTo>
                  <a:lnTo>
                    <a:pt x="4614" y="0"/>
                  </a:lnTo>
                  <a:lnTo>
                    <a:pt x="1" y="21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a:off x="3728600" y="2599300"/>
              <a:ext cx="116125" cy="62475"/>
            </a:xfrm>
            <a:custGeom>
              <a:avLst/>
              <a:gdLst/>
              <a:ahLst/>
              <a:cxnLst/>
              <a:rect l="l" t="t" r="r" b="b"/>
              <a:pathLst>
                <a:path w="4645" h="2499" extrusionOk="0">
                  <a:moveTo>
                    <a:pt x="4645" y="173"/>
                  </a:moveTo>
                  <a:cubicBezTo>
                    <a:pt x="4629" y="120"/>
                    <a:pt x="4630" y="57"/>
                    <a:pt x="4621" y="1"/>
                  </a:cubicBezTo>
                  <a:lnTo>
                    <a:pt x="0" y="2295"/>
                  </a:lnTo>
                  <a:cubicBezTo>
                    <a:pt x="9" y="2363"/>
                    <a:pt x="8" y="2434"/>
                    <a:pt x="24" y="249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a:off x="3733925" y="2615925"/>
              <a:ext cx="116750" cy="65100"/>
            </a:xfrm>
            <a:custGeom>
              <a:avLst/>
              <a:gdLst/>
              <a:ahLst/>
              <a:cxnLst/>
              <a:rect l="l" t="t" r="r" b="b"/>
              <a:pathLst>
                <a:path w="4670" h="2604" extrusionOk="0">
                  <a:moveTo>
                    <a:pt x="4669" y="158"/>
                  </a:moveTo>
                  <a:lnTo>
                    <a:pt x="4613" y="0"/>
                  </a:lnTo>
                  <a:lnTo>
                    <a:pt x="0" y="2418"/>
                  </a:lnTo>
                  <a:lnTo>
                    <a:pt x="62" y="26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a:off x="3741175" y="2631900"/>
              <a:ext cx="117125" cy="67475"/>
            </a:xfrm>
            <a:custGeom>
              <a:avLst/>
              <a:gdLst/>
              <a:ahLst/>
              <a:cxnLst/>
              <a:rect l="l" t="t" r="r" b="b"/>
              <a:pathLst>
                <a:path w="4685" h="2699" extrusionOk="0">
                  <a:moveTo>
                    <a:pt x="4685" y="138"/>
                  </a:moveTo>
                  <a:lnTo>
                    <a:pt x="4588" y="0"/>
                  </a:lnTo>
                  <a:lnTo>
                    <a:pt x="1" y="2534"/>
                  </a:lnTo>
                  <a:lnTo>
                    <a:pt x="106" y="26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a:off x="3752250" y="2646225"/>
              <a:ext cx="116075" cy="70175"/>
            </a:xfrm>
            <a:custGeom>
              <a:avLst/>
              <a:gdLst/>
              <a:ahLst/>
              <a:cxnLst/>
              <a:rect l="l" t="t" r="r" b="b"/>
              <a:pathLst>
                <a:path w="4643" h="2807" extrusionOk="0">
                  <a:moveTo>
                    <a:pt x="0" y="2642"/>
                  </a:moveTo>
                  <a:lnTo>
                    <a:pt x="110" y="2807"/>
                  </a:lnTo>
                  <a:lnTo>
                    <a:pt x="4642" y="139"/>
                  </a:lnTo>
                  <a:lnTo>
                    <a:pt x="45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p:nvPr/>
          </p:nvSpPr>
          <p:spPr>
            <a:xfrm>
              <a:off x="3765975" y="2659350"/>
              <a:ext cx="115525" cy="72125"/>
            </a:xfrm>
            <a:custGeom>
              <a:avLst/>
              <a:gdLst/>
              <a:ahLst/>
              <a:cxnLst/>
              <a:rect l="l" t="t" r="r" b="b"/>
              <a:pathLst>
                <a:path w="4621" h="2885" extrusionOk="0">
                  <a:moveTo>
                    <a:pt x="154" y="2885"/>
                  </a:moveTo>
                  <a:lnTo>
                    <a:pt x="4621" y="119"/>
                  </a:lnTo>
                  <a:lnTo>
                    <a:pt x="4486" y="1"/>
                  </a:lnTo>
                  <a:lnTo>
                    <a:pt x="1" y="27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p:nvPr/>
          </p:nvSpPr>
          <p:spPr>
            <a:xfrm>
              <a:off x="3782000" y="2671575"/>
              <a:ext cx="114250" cy="74025"/>
            </a:xfrm>
            <a:custGeom>
              <a:avLst/>
              <a:gdLst/>
              <a:ahLst/>
              <a:cxnLst/>
              <a:rect l="l" t="t" r="r" b="b"/>
              <a:pathLst>
                <a:path w="4570" h="2961" extrusionOk="0">
                  <a:moveTo>
                    <a:pt x="184" y="2960"/>
                  </a:moveTo>
                  <a:lnTo>
                    <a:pt x="4569" y="102"/>
                  </a:lnTo>
                  <a:cubicBezTo>
                    <a:pt x="4515" y="69"/>
                    <a:pt x="4446" y="44"/>
                    <a:pt x="4406" y="0"/>
                  </a:cubicBezTo>
                  <a:lnTo>
                    <a:pt x="0" y="2838"/>
                  </a:lnTo>
                  <a:cubicBezTo>
                    <a:pt x="46" y="2889"/>
                    <a:pt x="122" y="2920"/>
                    <a:pt x="184" y="296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3"/>
            <p:cNvSpPr/>
            <p:nvPr/>
          </p:nvSpPr>
          <p:spPr>
            <a:xfrm>
              <a:off x="3802175" y="2681575"/>
              <a:ext cx="112125" cy="75950"/>
            </a:xfrm>
            <a:custGeom>
              <a:avLst/>
              <a:gdLst/>
              <a:ahLst/>
              <a:cxnLst/>
              <a:rect l="l" t="t" r="r" b="b"/>
              <a:pathLst>
                <a:path w="4485" h="3038" extrusionOk="0">
                  <a:moveTo>
                    <a:pt x="201" y="3037"/>
                  </a:moveTo>
                  <a:lnTo>
                    <a:pt x="4485" y="96"/>
                  </a:lnTo>
                  <a:lnTo>
                    <a:pt x="4310" y="0"/>
                  </a:lnTo>
                  <a:lnTo>
                    <a:pt x="1" y="2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3"/>
            <p:cNvSpPr/>
            <p:nvPr/>
          </p:nvSpPr>
          <p:spPr>
            <a:xfrm>
              <a:off x="3824300" y="2690700"/>
              <a:ext cx="110200" cy="77150"/>
            </a:xfrm>
            <a:custGeom>
              <a:avLst/>
              <a:gdLst/>
              <a:ahLst/>
              <a:cxnLst/>
              <a:rect l="l" t="t" r="r" b="b"/>
              <a:pathLst>
                <a:path w="4408" h="3086" extrusionOk="0">
                  <a:moveTo>
                    <a:pt x="243" y="3085"/>
                  </a:moveTo>
                  <a:lnTo>
                    <a:pt x="4407" y="72"/>
                  </a:lnTo>
                  <a:lnTo>
                    <a:pt x="4196" y="1"/>
                  </a:lnTo>
                  <a:lnTo>
                    <a:pt x="0" y="2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p:nvPr/>
          </p:nvSpPr>
          <p:spPr>
            <a:xfrm>
              <a:off x="5168425" y="2138975"/>
              <a:ext cx="115800" cy="23325"/>
            </a:xfrm>
            <a:custGeom>
              <a:avLst/>
              <a:gdLst/>
              <a:ahLst/>
              <a:cxnLst/>
              <a:rect l="l" t="t" r="r" b="b"/>
              <a:pathLst>
                <a:path w="4632" h="933" extrusionOk="0">
                  <a:moveTo>
                    <a:pt x="4631" y="1"/>
                  </a:moveTo>
                  <a:lnTo>
                    <a:pt x="212" y="676"/>
                  </a:lnTo>
                  <a:lnTo>
                    <a:pt x="1" y="933"/>
                  </a:lnTo>
                  <a:lnTo>
                    <a:pt x="4389" y="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p:nvPr/>
          </p:nvSpPr>
          <p:spPr>
            <a:xfrm>
              <a:off x="5189125" y="2108350"/>
              <a:ext cx="117750" cy="27600"/>
            </a:xfrm>
            <a:custGeom>
              <a:avLst/>
              <a:gdLst/>
              <a:ahLst/>
              <a:cxnLst/>
              <a:rect l="l" t="t" r="r" b="b"/>
              <a:pathLst>
                <a:path w="4710" h="1104" extrusionOk="0">
                  <a:moveTo>
                    <a:pt x="4710" y="1"/>
                  </a:moveTo>
                  <a:lnTo>
                    <a:pt x="171" y="855"/>
                  </a:lnTo>
                  <a:lnTo>
                    <a:pt x="0" y="1104"/>
                  </a:lnTo>
                  <a:lnTo>
                    <a:pt x="4512"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3"/>
            <p:cNvSpPr/>
            <p:nvPr/>
          </p:nvSpPr>
          <p:spPr>
            <a:xfrm>
              <a:off x="5206775" y="2078400"/>
              <a:ext cx="120275" cy="31875"/>
            </a:xfrm>
            <a:custGeom>
              <a:avLst/>
              <a:gdLst/>
              <a:ahLst/>
              <a:cxnLst/>
              <a:rect l="l" t="t" r="r" b="b"/>
              <a:pathLst>
                <a:path w="4811" h="1275" extrusionOk="0">
                  <a:moveTo>
                    <a:pt x="4810" y="1"/>
                  </a:moveTo>
                  <a:lnTo>
                    <a:pt x="171" y="1028"/>
                  </a:lnTo>
                  <a:lnTo>
                    <a:pt x="0" y="1275"/>
                  </a:lnTo>
                  <a:lnTo>
                    <a:pt x="4617"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5221850" y="2049550"/>
              <a:ext cx="121250" cy="35825"/>
            </a:xfrm>
            <a:custGeom>
              <a:avLst/>
              <a:gdLst/>
              <a:ahLst/>
              <a:cxnLst/>
              <a:rect l="l" t="t" r="r" b="b"/>
              <a:pathLst>
                <a:path w="4850" h="1433" extrusionOk="0">
                  <a:moveTo>
                    <a:pt x="4850" y="0"/>
                  </a:moveTo>
                  <a:lnTo>
                    <a:pt x="129" y="1197"/>
                  </a:lnTo>
                  <a:lnTo>
                    <a:pt x="0" y="1433"/>
                  </a:lnTo>
                  <a:lnTo>
                    <a:pt x="4703" y="2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5235150" y="2021375"/>
              <a:ext cx="122125" cy="39625"/>
            </a:xfrm>
            <a:custGeom>
              <a:avLst/>
              <a:gdLst/>
              <a:ahLst/>
              <a:cxnLst/>
              <a:rect l="l" t="t" r="r" b="b"/>
              <a:pathLst>
                <a:path w="4885" h="1585" extrusionOk="0">
                  <a:moveTo>
                    <a:pt x="0" y="1584"/>
                  </a:moveTo>
                  <a:lnTo>
                    <a:pt x="4771" y="266"/>
                  </a:lnTo>
                  <a:cubicBezTo>
                    <a:pt x="4824" y="172"/>
                    <a:pt x="4850" y="88"/>
                    <a:pt x="4884" y="1"/>
                  </a:cubicBezTo>
                  <a:lnTo>
                    <a:pt x="99" y="1358"/>
                  </a:lnTo>
                  <a:cubicBezTo>
                    <a:pt x="69" y="1433"/>
                    <a:pt x="50" y="1504"/>
                    <a:pt x="0" y="158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5244400" y="1994600"/>
              <a:ext cx="122875" cy="43300"/>
            </a:xfrm>
            <a:custGeom>
              <a:avLst/>
              <a:gdLst/>
              <a:ahLst/>
              <a:cxnLst/>
              <a:rect l="l" t="t" r="r" b="b"/>
              <a:pathLst>
                <a:path w="4915" h="1732" extrusionOk="0">
                  <a:moveTo>
                    <a:pt x="4915" y="1"/>
                  </a:moveTo>
                  <a:lnTo>
                    <a:pt x="87" y="1511"/>
                  </a:lnTo>
                  <a:lnTo>
                    <a:pt x="1" y="1732"/>
                  </a:lnTo>
                  <a:lnTo>
                    <a:pt x="4820"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5252150" y="1968900"/>
              <a:ext cx="122425" cy="46550"/>
            </a:xfrm>
            <a:custGeom>
              <a:avLst/>
              <a:gdLst/>
              <a:ahLst/>
              <a:cxnLst/>
              <a:rect l="l" t="t" r="r" b="b"/>
              <a:pathLst>
                <a:path w="4897" h="1862" extrusionOk="0">
                  <a:moveTo>
                    <a:pt x="4896" y="1"/>
                  </a:moveTo>
                  <a:lnTo>
                    <a:pt x="45" y="1656"/>
                  </a:lnTo>
                  <a:lnTo>
                    <a:pt x="1" y="1862"/>
                  </a:lnTo>
                  <a:lnTo>
                    <a:pt x="4848"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a:off x="5256750" y="1944275"/>
              <a:ext cx="122550" cy="49900"/>
            </a:xfrm>
            <a:custGeom>
              <a:avLst/>
              <a:gdLst/>
              <a:ahLst/>
              <a:cxnLst/>
              <a:rect l="l" t="t" r="r" b="b"/>
              <a:pathLst>
                <a:path w="4902" h="1996" extrusionOk="0">
                  <a:moveTo>
                    <a:pt x="4902" y="0"/>
                  </a:moveTo>
                  <a:lnTo>
                    <a:pt x="45" y="1791"/>
                  </a:lnTo>
                  <a:lnTo>
                    <a:pt x="1" y="1996"/>
                  </a:lnTo>
                  <a:lnTo>
                    <a:pt x="4858" y="2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p:nvPr/>
          </p:nvSpPr>
          <p:spPr>
            <a:xfrm>
              <a:off x="5258625" y="1921425"/>
              <a:ext cx="121225" cy="52650"/>
            </a:xfrm>
            <a:custGeom>
              <a:avLst/>
              <a:gdLst/>
              <a:ahLst/>
              <a:cxnLst/>
              <a:rect l="l" t="t" r="r" b="b"/>
              <a:pathLst>
                <a:path w="4849" h="2106" extrusionOk="0">
                  <a:moveTo>
                    <a:pt x="4848" y="0"/>
                  </a:moveTo>
                  <a:lnTo>
                    <a:pt x="4" y="1918"/>
                  </a:lnTo>
                  <a:lnTo>
                    <a:pt x="1" y="2105"/>
                  </a:lnTo>
                  <a:lnTo>
                    <a:pt x="4849" y="2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a:off x="5258000" y="1899600"/>
              <a:ext cx="121525" cy="55125"/>
            </a:xfrm>
            <a:custGeom>
              <a:avLst/>
              <a:gdLst/>
              <a:ahLst/>
              <a:cxnLst/>
              <a:rect l="l" t="t" r="r" b="b"/>
              <a:pathLst>
                <a:path w="4861" h="2205" extrusionOk="0">
                  <a:moveTo>
                    <a:pt x="0" y="2035"/>
                  </a:moveTo>
                  <a:lnTo>
                    <a:pt x="38" y="2204"/>
                  </a:lnTo>
                  <a:lnTo>
                    <a:pt x="4860" y="197"/>
                  </a:lnTo>
                  <a:lnTo>
                    <a:pt x="481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a:off x="5254250" y="1879425"/>
              <a:ext cx="120400" cy="57775"/>
            </a:xfrm>
            <a:custGeom>
              <a:avLst/>
              <a:gdLst/>
              <a:ahLst/>
              <a:cxnLst/>
              <a:rect l="l" t="t" r="r" b="b"/>
              <a:pathLst>
                <a:path w="4816" h="2311" extrusionOk="0">
                  <a:moveTo>
                    <a:pt x="1" y="2142"/>
                  </a:moveTo>
                  <a:lnTo>
                    <a:pt x="37" y="2311"/>
                  </a:lnTo>
                  <a:lnTo>
                    <a:pt x="4815" y="194"/>
                  </a:lnTo>
                  <a:lnTo>
                    <a:pt x="47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a:off x="5247900" y="1860875"/>
              <a:ext cx="119900" cy="59700"/>
            </a:xfrm>
            <a:custGeom>
              <a:avLst/>
              <a:gdLst/>
              <a:ahLst/>
              <a:cxnLst/>
              <a:rect l="l" t="t" r="r" b="b"/>
              <a:pathLst>
                <a:path w="4796" h="2388" extrusionOk="0">
                  <a:moveTo>
                    <a:pt x="1" y="2239"/>
                  </a:moveTo>
                  <a:lnTo>
                    <a:pt x="76" y="2387"/>
                  </a:lnTo>
                  <a:lnTo>
                    <a:pt x="4796" y="171"/>
                  </a:lnTo>
                  <a:lnTo>
                    <a:pt x="47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5240100" y="1843350"/>
              <a:ext cx="118100" cy="61825"/>
            </a:xfrm>
            <a:custGeom>
              <a:avLst/>
              <a:gdLst/>
              <a:ahLst/>
              <a:cxnLst/>
              <a:rect l="l" t="t" r="r" b="b"/>
              <a:pathLst>
                <a:path w="4724" h="2473" extrusionOk="0">
                  <a:moveTo>
                    <a:pt x="0" y="2327"/>
                  </a:moveTo>
                  <a:cubicBezTo>
                    <a:pt x="34" y="2372"/>
                    <a:pt x="52" y="2425"/>
                    <a:pt x="79" y="2472"/>
                  </a:cubicBezTo>
                  <a:lnTo>
                    <a:pt x="4723" y="166"/>
                  </a:lnTo>
                  <a:cubicBezTo>
                    <a:pt x="4690" y="111"/>
                    <a:pt x="4665" y="51"/>
                    <a:pt x="4624"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a:off x="5228450" y="1828175"/>
              <a:ext cx="116675" cy="63325"/>
            </a:xfrm>
            <a:custGeom>
              <a:avLst/>
              <a:gdLst/>
              <a:ahLst/>
              <a:cxnLst/>
              <a:rect l="l" t="t" r="r" b="b"/>
              <a:pathLst>
                <a:path w="4667" h="2533" extrusionOk="0">
                  <a:moveTo>
                    <a:pt x="4532" y="0"/>
                  </a:moveTo>
                  <a:lnTo>
                    <a:pt x="1" y="2404"/>
                  </a:lnTo>
                  <a:lnTo>
                    <a:pt x="112" y="2533"/>
                  </a:lnTo>
                  <a:lnTo>
                    <a:pt x="4667" y="1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a:off x="5215375" y="1814175"/>
              <a:ext cx="115000" cy="64500"/>
            </a:xfrm>
            <a:custGeom>
              <a:avLst/>
              <a:gdLst/>
              <a:ahLst/>
              <a:cxnLst/>
              <a:rect l="l" t="t" r="r" b="b"/>
              <a:pathLst>
                <a:path w="4600" h="2580" extrusionOk="0">
                  <a:moveTo>
                    <a:pt x="4423" y="1"/>
                  </a:moveTo>
                  <a:lnTo>
                    <a:pt x="0" y="2474"/>
                  </a:lnTo>
                  <a:lnTo>
                    <a:pt x="149" y="2580"/>
                  </a:lnTo>
                  <a:lnTo>
                    <a:pt x="4599" y="1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a:off x="5200150" y="1801750"/>
              <a:ext cx="112000" cy="65950"/>
            </a:xfrm>
            <a:custGeom>
              <a:avLst/>
              <a:gdLst/>
              <a:ahLst/>
              <a:cxnLst/>
              <a:rect l="l" t="t" r="r" b="b"/>
              <a:pathLst>
                <a:path w="4480" h="2638" extrusionOk="0">
                  <a:moveTo>
                    <a:pt x="4479" y="120"/>
                  </a:moveTo>
                  <a:lnTo>
                    <a:pt x="4302" y="1"/>
                  </a:lnTo>
                  <a:lnTo>
                    <a:pt x="1" y="2532"/>
                  </a:lnTo>
                  <a:lnTo>
                    <a:pt x="147" y="2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5140875" y="1775200"/>
              <a:ext cx="102850" cy="67825"/>
            </a:xfrm>
            <a:custGeom>
              <a:avLst/>
              <a:gdLst/>
              <a:ahLst/>
              <a:cxnLst/>
              <a:rect l="l" t="t" r="r" b="b"/>
              <a:pathLst>
                <a:path w="4114" h="2713" extrusionOk="0">
                  <a:moveTo>
                    <a:pt x="0" y="2651"/>
                  </a:moveTo>
                  <a:lnTo>
                    <a:pt x="212" y="2712"/>
                  </a:lnTo>
                  <a:lnTo>
                    <a:pt x="4113" y="67"/>
                  </a:lnTo>
                  <a:lnTo>
                    <a:pt x="386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5117250" y="1769725"/>
              <a:ext cx="99475" cy="67750"/>
            </a:xfrm>
            <a:custGeom>
              <a:avLst/>
              <a:gdLst/>
              <a:ahLst/>
              <a:cxnLst/>
              <a:rect l="l" t="t" r="r" b="b"/>
              <a:pathLst>
                <a:path w="3979" h="2710" extrusionOk="0">
                  <a:moveTo>
                    <a:pt x="3694" y="0"/>
                  </a:moveTo>
                  <a:lnTo>
                    <a:pt x="1" y="2672"/>
                  </a:lnTo>
                  <a:lnTo>
                    <a:pt x="243" y="2710"/>
                  </a:lnTo>
                  <a:lnTo>
                    <a:pt x="3978" y="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3519850" y="2366475"/>
              <a:ext cx="865575" cy="536825"/>
            </a:xfrm>
            <a:custGeom>
              <a:avLst/>
              <a:gdLst/>
              <a:ahLst/>
              <a:cxnLst/>
              <a:rect l="l" t="t" r="r" b="b"/>
              <a:pathLst>
                <a:path w="34623" h="21473" extrusionOk="0">
                  <a:moveTo>
                    <a:pt x="29702" y="18101"/>
                  </a:moveTo>
                  <a:lnTo>
                    <a:pt x="28495" y="18447"/>
                  </a:lnTo>
                  <a:lnTo>
                    <a:pt x="27890" y="18622"/>
                  </a:lnTo>
                  <a:lnTo>
                    <a:pt x="27315" y="18746"/>
                  </a:lnTo>
                  <a:lnTo>
                    <a:pt x="25009" y="19266"/>
                  </a:lnTo>
                  <a:cubicBezTo>
                    <a:pt x="24217" y="19478"/>
                    <a:pt x="23518" y="19554"/>
                    <a:pt x="22790" y="19677"/>
                  </a:cubicBezTo>
                  <a:lnTo>
                    <a:pt x="20613" y="20042"/>
                  </a:lnTo>
                  <a:lnTo>
                    <a:pt x="18596" y="20221"/>
                  </a:lnTo>
                  <a:cubicBezTo>
                    <a:pt x="17924" y="20284"/>
                    <a:pt x="17216" y="20386"/>
                    <a:pt x="16638" y="20354"/>
                  </a:cubicBezTo>
                  <a:cubicBezTo>
                    <a:pt x="15436" y="20347"/>
                    <a:pt x="14125" y="20444"/>
                    <a:pt x="13115" y="20280"/>
                  </a:cubicBezTo>
                  <a:cubicBezTo>
                    <a:pt x="12583" y="20224"/>
                    <a:pt x="12009" y="20207"/>
                    <a:pt x="11495" y="20139"/>
                  </a:cubicBezTo>
                  <a:lnTo>
                    <a:pt x="10095" y="19832"/>
                  </a:lnTo>
                  <a:lnTo>
                    <a:pt x="9381" y="19695"/>
                  </a:lnTo>
                  <a:cubicBezTo>
                    <a:pt x="9171" y="19628"/>
                    <a:pt x="8991" y="19539"/>
                    <a:pt x="8791" y="19466"/>
                  </a:cubicBezTo>
                  <a:lnTo>
                    <a:pt x="7599" y="19028"/>
                  </a:lnTo>
                  <a:cubicBezTo>
                    <a:pt x="7222" y="18870"/>
                    <a:pt x="6959" y="18633"/>
                    <a:pt x="6621" y="18451"/>
                  </a:cubicBezTo>
                  <a:cubicBezTo>
                    <a:pt x="6320" y="18247"/>
                    <a:pt x="5917" y="18109"/>
                    <a:pt x="5726" y="17833"/>
                  </a:cubicBezTo>
                  <a:cubicBezTo>
                    <a:pt x="1521" y="14357"/>
                    <a:pt x="3478" y="7422"/>
                    <a:pt x="10603" y="0"/>
                  </a:cubicBezTo>
                  <a:lnTo>
                    <a:pt x="9499" y="166"/>
                  </a:lnTo>
                  <a:cubicBezTo>
                    <a:pt x="2085" y="7869"/>
                    <a:pt x="1" y="15088"/>
                    <a:pt x="4328" y="18722"/>
                  </a:cubicBezTo>
                  <a:cubicBezTo>
                    <a:pt x="4526" y="19008"/>
                    <a:pt x="4939" y="19157"/>
                    <a:pt x="5249" y="19370"/>
                  </a:cubicBezTo>
                  <a:cubicBezTo>
                    <a:pt x="5598" y="19563"/>
                    <a:pt x="5871" y="19808"/>
                    <a:pt x="6260" y="19975"/>
                  </a:cubicBezTo>
                  <a:lnTo>
                    <a:pt x="7492" y="20437"/>
                  </a:lnTo>
                  <a:cubicBezTo>
                    <a:pt x="7700" y="20514"/>
                    <a:pt x="7887" y="20607"/>
                    <a:pt x="8105" y="20676"/>
                  </a:cubicBezTo>
                  <a:lnTo>
                    <a:pt x="8842" y="20824"/>
                  </a:lnTo>
                  <a:lnTo>
                    <a:pt x="10294" y="21147"/>
                  </a:lnTo>
                  <a:cubicBezTo>
                    <a:pt x="10827" y="21220"/>
                    <a:pt x="11420" y="21242"/>
                    <a:pt x="11972" y="21301"/>
                  </a:cubicBezTo>
                  <a:cubicBezTo>
                    <a:pt x="13024" y="21472"/>
                    <a:pt x="14379" y="21379"/>
                    <a:pt x="15630" y="21387"/>
                  </a:cubicBezTo>
                  <a:cubicBezTo>
                    <a:pt x="16233" y="21420"/>
                    <a:pt x="16965" y="21317"/>
                    <a:pt x="17663" y="21253"/>
                  </a:cubicBezTo>
                  <a:lnTo>
                    <a:pt x="19762" y="21070"/>
                  </a:lnTo>
                  <a:lnTo>
                    <a:pt x="22025" y="20695"/>
                  </a:lnTo>
                  <a:cubicBezTo>
                    <a:pt x="22783" y="20569"/>
                    <a:pt x="23513" y="20489"/>
                    <a:pt x="24336" y="20271"/>
                  </a:cubicBezTo>
                  <a:lnTo>
                    <a:pt x="26738" y="19731"/>
                  </a:lnTo>
                  <a:lnTo>
                    <a:pt x="27337" y="19601"/>
                  </a:lnTo>
                  <a:lnTo>
                    <a:pt x="27967" y="19421"/>
                  </a:lnTo>
                  <a:lnTo>
                    <a:pt x="29225" y="19062"/>
                  </a:lnTo>
                  <a:cubicBezTo>
                    <a:pt x="30071" y="18811"/>
                    <a:pt x="30889" y="18627"/>
                    <a:pt x="31755" y="18336"/>
                  </a:cubicBezTo>
                  <a:lnTo>
                    <a:pt x="34357" y="17465"/>
                  </a:lnTo>
                  <a:lnTo>
                    <a:pt x="34622" y="16566"/>
                  </a:lnTo>
                  <a:lnTo>
                    <a:pt x="32127" y="17403"/>
                  </a:lnTo>
                  <a:cubicBezTo>
                    <a:pt x="31298" y="17683"/>
                    <a:pt x="30514" y="17859"/>
                    <a:pt x="29702" y="1810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3632775" y="2354125"/>
              <a:ext cx="772150" cy="473200"/>
            </a:xfrm>
            <a:custGeom>
              <a:avLst/>
              <a:gdLst/>
              <a:ahLst/>
              <a:cxnLst/>
              <a:rect l="l" t="t" r="r" b="b"/>
              <a:pathLst>
                <a:path w="30886" h="18928" extrusionOk="0">
                  <a:moveTo>
                    <a:pt x="28700" y="15166"/>
                  </a:moveTo>
                  <a:cubicBezTo>
                    <a:pt x="27972" y="15415"/>
                    <a:pt x="27288" y="15564"/>
                    <a:pt x="26577" y="15778"/>
                  </a:cubicBezTo>
                  <a:lnTo>
                    <a:pt x="25517" y="16087"/>
                  </a:lnTo>
                  <a:lnTo>
                    <a:pt x="24986" y="16244"/>
                  </a:lnTo>
                  <a:lnTo>
                    <a:pt x="24484" y="16351"/>
                  </a:lnTo>
                  <a:cubicBezTo>
                    <a:pt x="23813" y="16498"/>
                    <a:pt x="23139" y="16651"/>
                    <a:pt x="22461" y="16815"/>
                  </a:cubicBezTo>
                  <a:cubicBezTo>
                    <a:pt x="21763" y="17008"/>
                    <a:pt x="21152" y="17071"/>
                    <a:pt x="20512" y="17181"/>
                  </a:cubicBezTo>
                  <a:lnTo>
                    <a:pt x="18593" y="17516"/>
                  </a:lnTo>
                  <a:cubicBezTo>
                    <a:pt x="18005" y="17562"/>
                    <a:pt x="17412" y="17617"/>
                    <a:pt x="16814" y="17679"/>
                  </a:cubicBezTo>
                  <a:cubicBezTo>
                    <a:pt x="16219" y="17739"/>
                    <a:pt x="15587" y="17839"/>
                    <a:pt x="15079" y="17809"/>
                  </a:cubicBezTo>
                  <a:cubicBezTo>
                    <a:pt x="14019" y="17805"/>
                    <a:pt x="12842" y="17912"/>
                    <a:pt x="11955" y="17768"/>
                  </a:cubicBezTo>
                  <a:cubicBezTo>
                    <a:pt x="11485" y="17721"/>
                    <a:pt x="10970" y="17715"/>
                    <a:pt x="10513" y="17661"/>
                  </a:cubicBezTo>
                  <a:cubicBezTo>
                    <a:pt x="10108" y="17566"/>
                    <a:pt x="9694" y="17478"/>
                    <a:pt x="9272" y="17400"/>
                  </a:cubicBezTo>
                  <a:lnTo>
                    <a:pt x="8630" y="17291"/>
                  </a:lnTo>
                  <a:cubicBezTo>
                    <a:pt x="8443" y="17234"/>
                    <a:pt x="8285" y="17156"/>
                    <a:pt x="8107" y="17093"/>
                  </a:cubicBezTo>
                  <a:cubicBezTo>
                    <a:pt x="7760" y="16961"/>
                    <a:pt x="7402" y="16839"/>
                    <a:pt x="7036" y="16724"/>
                  </a:cubicBezTo>
                  <a:cubicBezTo>
                    <a:pt x="6696" y="16591"/>
                    <a:pt x="6466" y="16381"/>
                    <a:pt x="6161" y="16226"/>
                  </a:cubicBezTo>
                  <a:cubicBezTo>
                    <a:pt x="5889" y="16049"/>
                    <a:pt x="5515" y="15941"/>
                    <a:pt x="5349" y="15696"/>
                  </a:cubicBezTo>
                  <a:cubicBezTo>
                    <a:pt x="1522" y="12680"/>
                    <a:pt x="3125" y="6582"/>
                    <a:pt x="9396" y="0"/>
                  </a:cubicBezTo>
                  <a:lnTo>
                    <a:pt x="8276" y="168"/>
                  </a:lnTo>
                  <a:cubicBezTo>
                    <a:pt x="1718" y="7033"/>
                    <a:pt x="0" y="13411"/>
                    <a:pt x="3958" y="16581"/>
                  </a:cubicBezTo>
                  <a:cubicBezTo>
                    <a:pt x="4133" y="16835"/>
                    <a:pt x="4517" y="16954"/>
                    <a:pt x="4798" y="17140"/>
                  </a:cubicBezTo>
                  <a:cubicBezTo>
                    <a:pt x="5115" y="17303"/>
                    <a:pt x="5355" y="17522"/>
                    <a:pt x="5708" y="17663"/>
                  </a:cubicBezTo>
                  <a:cubicBezTo>
                    <a:pt x="6088" y="17787"/>
                    <a:pt x="6459" y="17917"/>
                    <a:pt x="6820" y="18055"/>
                  </a:cubicBezTo>
                  <a:cubicBezTo>
                    <a:pt x="7006" y="18122"/>
                    <a:pt x="7172" y="18204"/>
                    <a:pt x="7367" y="18263"/>
                  </a:cubicBezTo>
                  <a:lnTo>
                    <a:pt x="8032" y="18382"/>
                  </a:lnTo>
                  <a:cubicBezTo>
                    <a:pt x="8472" y="18465"/>
                    <a:pt x="8904" y="18558"/>
                    <a:pt x="9327" y="18658"/>
                  </a:cubicBezTo>
                  <a:cubicBezTo>
                    <a:pt x="9804" y="18717"/>
                    <a:pt x="10339" y="18727"/>
                    <a:pt x="10829" y="18777"/>
                  </a:cubicBezTo>
                  <a:cubicBezTo>
                    <a:pt x="11759" y="18927"/>
                    <a:pt x="12979" y="18823"/>
                    <a:pt x="14088" y="18828"/>
                  </a:cubicBezTo>
                  <a:cubicBezTo>
                    <a:pt x="14619" y="18858"/>
                    <a:pt x="15276" y="18758"/>
                    <a:pt x="15897" y="18697"/>
                  </a:cubicBezTo>
                  <a:cubicBezTo>
                    <a:pt x="16523" y="18632"/>
                    <a:pt x="17142" y="18575"/>
                    <a:pt x="17757" y="18527"/>
                  </a:cubicBezTo>
                  <a:lnTo>
                    <a:pt x="19762" y="18182"/>
                  </a:lnTo>
                  <a:cubicBezTo>
                    <a:pt x="20432" y="18067"/>
                    <a:pt x="21072" y="18000"/>
                    <a:pt x="21803" y="17800"/>
                  </a:cubicBezTo>
                  <a:cubicBezTo>
                    <a:pt x="22513" y="17632"/>
                    <a:pt x="23218" y="17471"/>
                    <a:pt x="23920" y="17318"/>
                  </a:cubicBezTo>
                  <a:lnTo>
                    <a:pt x="24447" y="17204"/>
                  </a:lnTo>
                  <a:lnTo>
                    <a:pt x="25002" y="17041"/>
                  </a:lnTo>
                  <a:lnTo>
                    <a:pt x="26112" y="16721"/>
                  </a:lnTo>
                  <a:cubicBezTo>
                    <a:pt x="26857" y="16497"/>
                    <a:pt x="27573" y="16339"/>
                    <a:pt x="28336" y="16080"/>
                  </a:cubicBezTo>
                  <a:cubicBezTo>
                    <a:pt x="29102" y="15815"/>
                    <a:pt x="29864" y="15557"/>
                    <a:pt x="30626" y="15308"/>
                  </a:cubicBezTo>
                  <a:lnTo>
                    <a:pt x="30886" y="14427"/>
                  </a:lnTo>
                  <a:cubicBezTo>
                    <a:pt x="30158" y="14666"/>
                    <a:pt x="29429" y="14912"/>
                    <a:pt x="28700" y="1516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4509100" y="1710675"/>
              <a:ext cx="1035800" cy="1044175"/>
            </a:xfrm>
            <a:custGeom>
              <a:avLst/>
              <a:gdLst/>
              <a:ahLst/>
              <a:cxnLst/>
              <a:rect l="l" t="t" r="r" b="b"/>
              <a:pathLst>
                <a:path w="41432" h="41767" extrusionOk="0">
                  <a:moveTo>
                    <a:pt x="37702" y="1935"/>
                  </a:moveTo>
                  <a:cubicBezTo>
                    <a:pt x="38102" y="2435"/>
                    <a:pt x="38735" y="2824"/>
                    <a:pt x="38954" y="3426"/>
                  </a:cubicBezTo>
                  <a:lnTo>
                    <a:pt x="39444" y="4258"/>
                  </a:lnTo>
                  <a:lnTo>
                    <a:pt x="39696" y="5212"/>
                  </a:lnTo>
                  <a:lnTo>
                    <a:pt x="39845" y="5683"/>
                  </a:lnTo>
                  <a:lnTo>
                    <a:pt x="39849" y="6217"/>
                  </a:lnTo>
                  <a:lnTo>
                    <a:pt x="39897" y="7277"/>
                  </a:lnTo>
                  <a:cubicBezTo>
                    <a:pt x="39649" y="10310"/>
                    <a:pt x="37751" y="13998"/>
                    <a:pt x="34375" y="18016"/>
                  </a:cubicBezTo>
                  <a:cubicBezTo>
                    <a:pt x="30855" y="22147"/>
                    <a:pt x="25795" y="26419"/>
                    <a:pt x="19869" y="30438"/>
                  </a:cubicBezTo>
                  <a:cubicBezTo>
                    <a:pt x="13831" y="34485"/>
                    <a:pt x="6904" y="38103"/>
                    <a:pt x="53" y="40944"/>
                  </a:cubicBezTo>
                  <a:lnTo>
                    <a:pt x="1" y="41766"/>
                  </a:lnTo>
                  <a:cubicBezTo>
                    <a:pt x="7144" y="38810"/>
                    <a:pt x="14364" y="35036"/>
                    <a:pt x="20658" y="30813"/>
                  </a:cubicBezTo>
                  <a:cubicBezTo>
                    <a:pt x="26834" y="26622"/>
                    <a:pt x="32099" y="22162"/>
                    <a:pt x="35747" y="17865"/>
                  </a:cubicBezTo>
                  <a:cubicBezTo>
                    <a:pt x="39244" y="13686"/>
                    <a:pt x="41200" y="9848"/>
                    <a:pt x="41432" y="6703"/>
                  </a:cubicBezTo>
                  <a:lnTo>
                    <a:pt x="41374" y="5604"/>
                  </a:lnTo>
                  <a:lnTo>
                    <a:pt x="41363" y="5051"/>
                  </a:lnTo>
                  <a:lnTo>
                    <a:pt x="41205" y="4562"/>
                  </a:lnTo>
                  <a:lnTo>
                    <a:pt x="40933" y="3575"/>
                  </a:lnTo>
                  <a:cubicBezTo>
                    <a:pt x="40780" y="3280"/>
                    <a:pt x="40579" y="3006"/>
                    <a:pt x="40417" y="2715"/>
                  </a:cubicBezTo>
                  <a:cubicBezTo>
                    <a:pt x="40178" y="2095"/>
                    <a:pt x="39524" y="1690"/>
                    <a:pt x="39098" y="1174"/>
                  </a:cubicBezTo>
                  <a:cubicBezTo>
                    <a:pt x="38866" y="929"/>
                    <a:pt x="38475" y="772"/>
                    <a:pt x="38186" y="561"/>
                  </a:cubicBezTo>
                  <a:cubicBezTo>
                    <a:pt x="37851" y="377"/>
                    <a:pt x="37637" y="122"/>
                    <a:pt x="37206" y="0"/>
                  </a:cubicBezTo>
                  <a:lnTo>
                    <a:pt x="35891" y="793"/>
                  </a:lnTo>
                  <a:cubicBezTo>
                    <a:pt x="36308" y="910"/>
                    <a:pt x="36506" y="1161"/>
                    <a:pt x="36828" y="1339"/>
                  </a:cubicBezTo>
                  <a:cubicBezTo>
                    <a:pt x="37103" y="1545"/>
                    <a:pt x="37483" y="1695"/>
                    <a:pt x="37702" y="193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a:off x="4512975" y="1769675"/>
              <a:ext cx="918150" cy="924550"/>
            </a:xfrm>
            <a:custGeom>
              <a:avLst/>
              <a:gdLst/>
              <a:ahLst/>
              <a:cxnLst/>
              <a:rect l="l" t="t" r="r" b="b"/>
              <a:pathLst>
                <a:path w="36726" h="36982" extrusionOk="0">
                  <a:moveTo>
                    <a:pt x="33388" y="1830"/>
                  </a:moveTo>
                  <a:cubicBezTo>
                    <a:pt x="33716" y="2289"/>
                    <a:pt x="34284" y="2629"/>
                    <a:pt x="34451" y="3175"/>
                  </a:cubicBezTo>
                  <a:lnTo>
                    <a:pt x="34869" y="3920"/>
                  </a:lnTo>
                  <a:cubicBezTo>
                    <a:pt x="34920" y="4210"/>
                    <a:pt x="34986" y="4496"/>
                    <a:pt x="35062" y="4776"/>
                  </a:cubicBezTo>
                  <a:lnTo>
                    <a:pt x="35190" y="5194"/>
                  </a:lnTo>
                  <a:lnTo>
                    <a:pt x="35175" y="5673"/>
                  </a:lnTo>
                  <a:cubicBezTo>
                    <a:pt x="35171" y="5991"/>
                    <a:pt x="35179" y="6305"/>
                    <a:pt x="35200" y="6616"/>
                  </a:cubicBezTo>
                  <a:cubicBezTo>
                    <a:pt x="34913" y="9311"/>
                    <a:pt x="33194" y="12556"/>
                    <a:pt x="30186" y="16103"/>
                  </a:cubicBezTo>
                  <a:cubicBezTo>
                    <a:pt x="27044" y="19742"/>
                    <a:pt x="22594" y="23466"/>
                    <a:pt x="17405" y="26982"/>
                  </a:cubicBezTo>
                  <a:cubicBezTo>
                    <a:pt x="12116" y="30516"/>
                    <a:pt x="6045" y="33681"/>
                    <a:pt x="52" y="36178"/>
                  </a:cubicBezTo>
                  <a:lnTo>
                    <a:pt x="1" y="36982"/>
                  </a:lnTo>
                  <a:cubicBezTo>
                    <a:pt x="6280" y="34370"/>
                    <a:pt x="12637" y="31053"/>
                    <a:pt x="18176" y="27348"/>
                  </a:cubicBezTo>
                  <a:cubicBezTo>
                    <a:pt x="23612" y="23664"/>
                    <a:pt x="28267" y="19757"/>
                    <a:pt x="31536" y="15953"/>
                  </a:cubicBezTo>
                  <a:cubicBezTo>
                    <a:pt x="34669" y="12248"/>
                    <a:pt x="36449" y="8854"/>
                    <a:pt x="36725" y="6045"/>
                  </a:cubicBezTo>
                  <a:cubicBezTo>
                    <a:pt x="36703" y="5720"/>
                    <a:pt x="36692" y="5393"/>
                    <a:pt x="36694" y="5062"/>
                  </a:cubicBezTo>
                  <a:lnTo>
                    <a:pt x="36702" y="4565"/>
                  </a:lnTo>
                  <a:lnTo>
                    <a:pt x="36568" y="4128"/>
                  </a:lnTo>
                  <a:cubicBezTo>
                    <a:pt x="36485" y="3837"/>
                    <a:pt x="36415" y="3541"/>
                    <a:pt x="36356" y="3241"/>
                  </a:cubicBezTo>
                  <a:lnTo>
                    <a:pt x="35913" y="2465"/>
                  </a:lnTo>
                  <a:cubicBezTo>
                    <a:pt x="35729" y="1900"/>
                    <a:pt x="35139" y="1543"/>
                    <a:pt x="34788" y="1070"/>
                  </a:cubicBezTo>
                  <a:cubicBezTo>
                    <a:pt x="34593" y="845"/>
                    <a:pt x="34240" y="708"/>
                    <a:pt x="33993" y="514"/>
                  </a:cubicBezTo>
                  <a:cubicBezTo>
                    <a:pt x="33698" y="348"/>
                    <a:pt x="33528" y="108"/>
                    <a:pt x="33142" y="0"/>
                  </a:cubicBezTo>
                  <a:lnTo>
                    <a:pt x="31822" y="797"/>
                  </a:lnTo>
                  <a:cubicBezTo>
                    <a:pt x="32194" y="900"/>
                    <a:pt x="32349" y="1134"/>
                    <a:pt x="32630" y="1293"/>
                  </a:cubicBezTo>
                  <a:cubicBezTo>
                    <a:pt x="32865" y="1482"/>
                    <a:pt x="33205" y="1611"/>
                    <a:pt x="33388" y="183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a:off x="3827950" y="1673750"/>
              <a:ext cx="1552675" cy="627325"/>
            </a:xfrm>
            <a:custGeom>
              <a:avLst/>
              <a:gdLst/>
              <a:ahLst/>
              <a:cxnLst/>
              <a:rect l="l" t="t" r="r" b="b"/>
              <a:pathLst>
                <a:path w="62107" h="25093" extrusionOk="0">
                  <a:moveTo>
                    <a:pt x="14987" y="14620"/>
                  </a:moveTo>
                  <a:cubicBezTo>
                    <a:pt x="17602" y="12986"/>
                    <a:pt x="20411" y="11499"/>
                    <a:pt x="23206" y="10061"/>
                  </a:cubicBezTo>
                  <a:lnTo>
                    <a:pt x="25331" y="9039"/>
                  </a:lnTo>
                  <a:cubicBezTo>
                    <a:pt x="25685" y="8870"/>
                    <a:pt x="26038" y="8688"/>
                    <a:pt x="26394" y="8528"/>
                  </a:cubicBezTo>
                  <a:lnTo>
                    <a:pt x="27463" y="8059"/>
                  </a:lnTo>
                  <a:lnTo>
                    <a:pt x="29602" y="7105"/>
                  </a:lnTo>
                  <a:lnTo>
                    <a:pt x="31737" y="6251"/>
                  </a:lnTo>
                  <a:cubicBezTo>
                    <a:pt x="37475" y="3929"/>
                    <a:pt x="43061" y="2362"/>
                    <a:pt x="48083" y="1510"/>
                  </a:cubicBezTo>
                  <a:cubicBezTo>
                    <a:pt x="49419" y="1228"/>
                    <a:pt x="50536" y="1181"/>
                    <a:pt x="51779" y="1011"/>
                  </a:cubicBezTo>
                  <a:cubicBezTo>
                    <a:pt x="52426" y="905"/>
                    <a:pt x="52919" y="939"/>
                    <a:pt x="53498" y="899"/>
                  </a:cubicBezTo>
                  <a:cubicBezTo>
                    <a:pt x="54050" y="881"/>
                    <a:pt x="54649" y="827"/>
                    <a:pt x="55189" y="822"/>
                  </a:cubicBezTo>
                  <a:lnTo>
                    <a:pt x="56733" y="881"/>
                  </a:lnTo>
                  <a:lnTo>
                    <a:pt x="57526" y="899"/>
                  </a:lnTo>
                  <a:lnTo>
                    <a:pt x="58217" y="996"/>
                  </a:lnTo>
                  <a:lnTo>
                    <a:pt x="59637" y="1174"/>
                  </a:lnTo>
                  <a:cubicBezTo>
                    <a:pt x="60091" y="1250"/>
                    <a:pt x="60459" y="1387"/>
                    <a:pt x="60890" y="1483"/>
                  </a:cubicBezTo>
                  <a:lnTo>
                    <a:pt x="62106" y="667"/>
                  </a:lnTo>
                  <a:cubicBezTo>
                    <a:pt x="61659" y="570"/>
                    <a:pt x="61270" y="431"/>
                    <a:pt x="60799" y="353"/>
                  </a:cubicBezTo>
                  <a:lnTo>
                    <a:pt x="59320" y="172"/>
                  </a:lnTo>
                  <a:lnTo>
                    <a:pt x="58598" y="74"/>
                  </a:lnTo>
                  <a:lnTo>
                    <a:pt x="57774" y="57"/>
                  </a:lnTo>
                  <a:lnTo>
                    <a:pt x="56168" y="1"/>
                  </a:lnTo>
                  <a:cubicBezTo>
                    <a:pt x="55606" y="6"/>
                    <a:pt x="54987" y="62"/>
                    <a:pt x="54411" y="82"/>
                  </a:cubicBezTo>
                  <a:cubicBezTo>
                    <a:pt x="53811" y="125"/>
                    <a:pt x="53294" y="94"/>
                    <a:pt x="52625" y="202"/>
                  </a:cubicBezTo>
                  <a:cubicBezTo>
                    <a:pt x="51338" y="379"/>
                    <a:pt x="50174" y="434"/>
                    <a:pt x="48791" y="725"/>
                  </a:cubicBezTo>
                  <a:cubicBezTo>
                    <a:pt x="43586" y="1614"/>
                    <a:pt x="37790" y="3248"/>
                    <a:pt x="31849" y="5652"/>
                  </a:cubicBezTo>
                  <a:lnTo>
                    <a:pt x="29638" y="6538"/>
                  </a:lnTo>
                  <a:lnTo>
                    <a:pt x="27423" y="7525"/>
                  </a:lnTo>
                  <a:lnTo>
                    <a:pt x="26316" y="8011"/>
                  </a:lnTo>
                  <a:cubicBezTo>
                    <a:pt x="25947" y="8177"/>
                    <a:pt x="25582" y="8364"/>
                    <a:pt x="25215" y="8539"/>
                  </a:cubicBezTo>
                  <a:lnTo>
                    <a:pt x="23017" y="9598"/>
                  </a:lnTo>
                  <a:cubicBezTo>
                    <a:pt x="20123" y="11086"/>
                    <a:pt x="17216" y="12625"/>
                    <a:pt x="14507" y="14315"/>
                  </a:cubicBezTo>
                  <a:cubicBezTo>
                    <a:pt x="11716" y="15970"/>
                    <a:pt x="9180" y="17756"/>
                    <a:pt x="6686" y="19541"/>
                  </a:cubicBezTo>
                  <a:cubicBezTo>
                    <a:pt x="4321" y="21363"/>
                    <a:pt x="1949" y="23218"/>
                    <a:pt x="1" y="25092"/>
                  </a:cubicBezTo>
                  <a:lnTo>
                    <a:pt x="999" y="25024"/>
                  </a:lnTo>
                  <a:cubicBezTo>
                    <a:pt x="2874" y="23214"/>
                    <a:pt x="5164" y="21425"/>
                    <a:pt x="7440" y="19665"/>
                  </a:cubicBezTo>
                  <a:cubicBezTo>
                    <a:pt x="9849" y="17943"/>
                    <a:pt x="12291" y="16217"/>
                    <a:pt x="14987" y="146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p:nvPr/>
          </p:nvSpPr>
          <p:spPr>
            <a:xfrm>
              <a:off x="3902475" y="1735025"/>
              <a:ext cx="1387625" cy="560975"/>
            </a:xfrm>
            <a:custGeom>
              <a:avLst/>
              <a:gdLst/>
              <a:ahLst/>
              <a:cxnLst/>
              <a:rect l="l" t="t" r="r" b="b"/>
              <a:pathLst>
                <a:path w="55505" h="22439" extrusionOk="0">
                  <a:moveTo>
                    <a:pt x="6726" y="17588"/>
                  </a:moveTo>
                  <a:cubicBezTo>
                    <a:pt x="8876" y="16052"/>
                    <a:pt x="11038" y="14509"/>
                    <a:pt x="13451" y="13083"/>
                  </a:cubicBezTo>
                  <a:cubicBezTo>
                    <a:pt x="15781" y="11619"/>
                    <a:pt x="18299" y="10293"/>
                    <a:pt x="20796" y="9003"/>
                  </a:cubicBezTo>
                  <a:cubicBezTo>
                    <a:pt x="21431" y="8702"/>
                    <a:pt x="22065" y="8399"/>
                    <a:pt x="22698" y="8090"/>
                  </a:cubicBezTo>
                  <a:cubicBezTo>
                    <a:pt x="23015" y="7938"/>
                    <a:pt x="23330" y="7774"/>
                    <a:pt x="23648" y="7631"/>
                  </a:cubicBezTo>
                  <a:lnTo>
                    <a:pt x="24604" y="7214"/>
                  </a:lnTo>
                  <a:cubicBezTo>
                    <a:pt x="25242" y="6935"/>
                    <a:pt x="25879" y="6649"/>
                    <a:pt x="26517" y="6360"/>
                  </a:cubicBezTo>
                  <a:cubicBezTo>
                    <a:pt x="27152" y="6112"/>
                    <a:pt x="27787" y="5860"/>
                    <a:pt x="28423" y="5602"/>
                  </a:cubicBezTo>
                  <a:cubicBezTo>
                    <a:pt x="33550" y="3528"/>
                    <a:pt x="38505" y="2157"/>
                    <a:pt x="42979" y="1413"/>
                  </a:cubicBezTo>
                  <a:cubicBezTo>
                    <a:pt x="44175" y="1157"/>
                    <a:pt x="45153" y="1136"/>
                    <a:pt x="46264" y="981"/>
                  </a:cubicBezTo>
                  <a:cubicBezTo>
                    <a:pt x="46846" y="884"/>
                    <a:pt x="47271" y="927"/>
                    <a:pt x="47783" y="893"/>
                  </a:cubicBezTo>
                  <a:cubicBezTo>
                    <a:pt x="48270" y="882"/>
                    <a:pt x="48804" y="831"/>
                    <a:pt x="49281" y="831"/>
                  </a:cubicBezTo>
                  <a:cubicBezTo>
                    <a:pt x="49724" y="860"/>
                    <a:pt x="50174" y="882"/>
                    <a:pt x="50636" y="897"/>
                  </a:cubicBezTo>
                  <a:lnTo>
                    <a:pt x="51338" y="913"/>
                  </a:lnTo>
                  <a:lnTo>
                    <a:pt x="51941" y="1009"/>
                  </a:lnTo>
                  <a:cubicBezTo>
                    <a:pt x="52346" y="1071"/>
                    <a:pt x="52763" y="1126"/>
                    <a:pt x="53189" y="1175"/>
                  </a:cubicBezTo>
                  <a:cubicBezTo>
                    <a:pt x="53587" y="1245"/>
                    <a:pt x="53902" y="1376"/>
                    <a:pt x="54280" y="1463"/>
                  </a:cubicBezTo>
                  <a:lnTo>
                    <a:pt x="55505" y="643"/>
                  </a:lnTo>
                  <a:cubicBezTo>
                    <a:pt x="55110" y="552"/>
                    <a:pt x="54776" y="420"/>
                    <a:pt x="54359" y="347"/>
                  </a:cubicBezTo>
                  <a:cubicBezTo>
                    <a:pt x="53913" y="296"/>
                    <a:pt x="53478" y="240"/>
                    <a:pt x="53053" y="177"/>
                  </a:cubicBezTo>
                  <a:lnTo>
                    <a:pt x="52421" y="80"/>
                  </a:lnTo>
                  <a:lnTo>
                    <a:pt x="51688" y="64"/>
                  </a:lnTo>
                  <a:cubicBezTo>
                    <a:pt x="51205" y="49"/>
                    <a:pt x="50732" y="28"/>
                    <a:pt x="50270" y="0"/>
                  </a:cubicBezTo>
                  <a:cubicBezTo>
                    <a:pt x="49772" y="3"/>
                    <a:pt x="49217" y="53"/>
                    <a:pt x="48706" y="67"/>
                  </a:cubicBezTo>
                  <a:cubicBezTo>
                    <a:pt x="48172" y="103"/>
                    <a:pt x="47724" y="63"/>
                    <a:pt x="47120" y="163"/>
                  </a:cubicBezTo>
                  <a:cubicBezTo>
                    <a:pt x="45965" y="323"/>
                    <a:pt x="44941" y="352"/>
                    <a:pt x="43697" y="616"/>
                  </a:cubicBezTo>
                  <a:cubicBezTo>
                    <a:pt x="39038" y="1397"/>
                    <a:pt x="33870" y="2834"/>
                    <a:pt x="28536" y="4992"/>
                  </a:cubicBezTo>
                  <a:cubicBezTo>
                    <a:pt x="27874" y="5260"/>
                    <a:pt x="27212" y="5524"/>
                    <a:pt x="26552" y="5783"/>
                  </a:cubicBezTo>
                  <a:cubicBezTo>
                    <a:pt x="25887" y="6083"/>
                    <a:pt x="25224" y="6379"/>
                    <a:pt x="24563" y="6671"/>
                  </a:cubicBezTo>
                  <a:lnTo>
                    <a:pt x="23568" y="7104"/>
                  </a:lnTo>
                  <a:cubicBezTo>
                    <a:pt x="23237" y="7254"/>
                    <a:pt x="22909" y="7425"/>
                    <a:pt x="22580" y="7581"/>
                  </a:cubicBezTo>
                  <a:cubicBezTo>
                    <a:pt x="21922" y="7903"/>
                    <a:pt x="21262" y="8219"/>
                    <a:pt x="20602" y="8531"/>
                  </a:cubicBezTo>
                  <a:cubicBezTo>
                    <a:pt x="18004" y="9872"/>
                    <a:pt x="15387" y="11252"/>
                    <a:pt x="12961" y="12774"/>
                  </a:cubicBezTo>
                  <a:cubicBezTo>
                    <a:pt x="10453" y="14258"/>
                    <a:pt x="8196" y="15863"/>
                    <a:pt x="5958" y="17461"/>
                  </a:cubicBezTo>
                  <a:cubicBezTo>
                    <a:pt x="3857" y="19096"/>
                    <a:pt x="1729" y="20755"/>
                    <a:pt x="1" y="22438"/>
                  </a:cubicBezTo>
                  <a:lnTo>
                    <a:pt x="1014" y="22369"/>
                  </a:lnTo>
                  <a:cubicBezTo>
                    <a:pt x="2669" y="20750"/>
                    <a:pt x="4715" y="19158"/>
                    <a:pt x="6726" y="1758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3014650" y="2421650"/>
              <a:ext cx="82750" cy="17575"/>
            </a:xfrm>
            <a:custGeom>
              <a:avLst/>
              <a:gdLst/>
              <a:ahLst/>
              <a:cxnLst/>
              <a:rect l="l" t="t" r="r" b="b"/>
              <a:pathLst>
                <a:path w="3310" h="703" extrusionOk="0">
                  <a:moveTo>
                    <a:pt x="0" y="703"/>
                  </a:moveTo>
                  <a:lnTo>
                    <a:pt x="2943" y="345"/>
                  </a:lnTo>
                  <a:lnTo>
                    <a:pt x="3309" y="0"/>
                  </a:lnTo>
                  <a:lnTo>
                    <a:pt x="388"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a:off x="2993300" y="2440600"/>
              <a:ext cx="83925" cy="18600"/>
            </a:xfrm>
            <a:custGeom>
              <a:avLst/>
              <a:gdLst/>
              <a:ahLst/>
              <a:cxnLst/>
              <a:rect l="l" t="t" r="r" b="b"/>
              <a:pathLst>
                <a:path w="3357" h="744" extrusionOk="0">
                  <a:moveTo>
                    <a:pt x="0" y="743"/>
                  </a:moveTo>
                  <a:lnTo>
                    <a:pt x="2989" y="346"/>
                  </a:lnTo>
                  <a:lnTo>
                    <a:pt x="3356" y="1"/>
                  </a:lnTo>
                  <a:lnTo>
                    <a:pt x="389" y="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2972400" y="2459650"/>
              <a:ext cx="84575" cy="19525"/>
            </a:xfrm>
            <a:custGeom>
              <a:avLst/>
              <a:gdLst/>
              <a:ahLst/>
              <a:cxnLst/>
              <a:rect l="l" t="t" r="r" b="b"/>
              <a:pathLst>
                <a:path w="3383" h="781" extrusionOk="0">
                  <a:moveTo>
                    <a:pt x="0" y="780"/>
                  </a:moveTo>
                  <a:lnTo>
                    <a:pt x="3035" y="344"/>
                  </a:lnTo>
                  <a:lnTo>
                    <a:pt x="3383" y="0"/>
                  </a:lnTo>
                  <a:lnTo>
                    <a:pt x="369" y="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a:off x="2952050" y="2478600"/>
              <a:ext cx="85800" cy="20550"/>
            </a:xfrm>
            <a:custGeom>
              <a:avLst/>
              <a:gdLst/>
              <a:ahLst/>
              <a:cxnLst/>
              <a:rect l="l" t="t" r="r" b="b"/>
              <a:pathLst>
                <a:path w="3432" h="822" extrusionOk="0">
                  <a:moveTo>
                    <a:pt x="0" y="822"/>
                  </a:moveTo>
                  <a:lnTo>
                    <a:pt x="3081" y="346"/>
                  </a:lnTo>
                  <a:lnTo>
                    <a:pt x="3431" y="0"/>
                  </a:lnTo>
                  <a:lnTo>
                    <a:pt x="371" y="4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2931575" y="2497625"/>
              <a:ext cx="87025" cy="21600"/>
            </a:xfrm>
            <a:custGeom>
              <a:avLst/>
              <a:gdLst/>
              <a:ahLst/>
              <a:cxnLst/>
              <a:rect l="l" t="t" r="r" b="b"/>
              <a:pathLst>
                <a:path w="3481" h="864" extrusionOk="0">
                  <a:moveTo>
                    <a:pt x="1" y="863"/>
                  </a:moveTo>
                  <a:lnTo>
                    <a:pt x="3129" y="348"/>
                  </a:lnTo>
                  <a:lnTo>
                    <a:pt x="3480" y="1"/>
                  </a:lnTo>
                  <a:lnTo>
                    <a:pt x="373" y="4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2911650" y="2516775"/>
              <a:ext cx="87625" cy="22500"/>
            </a:xfrm>
            <a:custGeom>
              <a:avLst/>
              <a:gdLst/>
              <a:ahLst/>
              <a:cxnLst/>
              <a:rect l="l" t="t" r="r" b="b"/>
              <a:pathLst>
                <a:path w="3505" h="900" extrusionOk="0">
                  <a:moveTo>
                    <a:pt x="1" y="900"/>
                  </a:moveTo>
                  <a:lnTo>
                    <a:pt x="3174" y="345"/>
                  </a:lnTo>
                  <a:lnTo>
                    <a:pt x="3504" y="0"/>
                  </a:lnTo>
                  <a:lnTo>
                    <a:pt x="351" y="5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2892250" y="2535750"/>
              <a:ext cx="88825" cy="23575"/>
            </a:xfrm>
            <a:custGeom>
              <a:avLst/>
              <a:gdLst/>
              <a:ahLst/>
              <a:cxnLst/>
              <a:rect l="l" t="t" r="r" b="b"/>
              <a:pathLst>
                <a:path w="3553" h="943" extrusionOk="0">
                  <a:moveTo>
                    <a:pt x="1" y="943"/>
                  </a:moveTo>
                  <a:lnTo>
                    <a:pt x="3220" y="347"/>
                  </a:lnTo>
                  <a:lnTo>
                    <a:pt x="3553" y="0"/>
                  </a:lnTo>
                  <a:lnTo>
                    <a:pt x="353" y="5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2872750" y="2554825"/>
              <a:ext cx="90000" cy="24650"/>
            </a:xfrm>
            <a:custGeom>
              <a:avLst/>
              <a:gdLst/>
              <a:ahLst/>
              <a:cxnLst/>
              <a:rect l="l" t="t" r="r" b="b"/>
              <a:pathLst>
                <a:path w="3600" h="986" extrusionOk="0">
                  <a:moveTo>
                    <a:pt x="0" y="986"/>
                  </a:moveTo>
                  <a:lnTo>
                    <a:pt x="3265" y="349"/>
                  </a:lnTo>
                  <a:lnTo>
                    <a:pt x="3600" y="1"/>
                  </a:lnTo>
                  <a:lnTo>
                    <a:pt x="355" y="6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2853900" y="2574000"/>
              <a:ext cx="90550" cy="25600"/>
            </a:xfrm>
            <a:custGeom>
              <a:avLst/>
              <a:gdLst/>
              <a:ahLst/>
              <a:cxnLst/>
              <a:rect l="l" t="t" r="r" b="b"/>
              <a:pathLst>
                <a:path w="3622" h="1024" extrusionOk="0">
                  <a:moveTo>
                    <a:pt x="0" y="1023"/>
                  </a:moveTo>
                  <a:lnTo>
                    <a:pt x="3310" y="346"/>
                  </a:lnTo>
                  <a:lnTo>
                    <a:pt x="3622" y="1"/>
                  </a:lnTo>
                  <a:lnTo>
                    <a:pt x="333" y="6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2835500" y="2593000"/>
              <a:ext cx="91750" cy="26700"/>
            </a:xfrm>
            <a:custGeom>
              <a:avLst/>
              <a:gdLst/>
              <a:ahLst/>
              <a:cxnLst/>
              <a:rect l="l" t="t" r="r" b="b"/>
              <a:pathLst>
                <a:path w="3670" h="1068" extrusionOk="0">
                  <a:moveTo>
                    <a:pt x="0" y="1068"/>
                  </a:moveTo>
                  <a:lnTo>
                    <a:pt x="3355" y="348"/>
                  </a:lnTo>
                  <a:lnTo>
                    <a:pt x="3669" y="1"/>
                  </a:lnTo>
                  <a:lnTo>
                    <a:pt x="335" y="7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a:off x="2817000" y="2612125"/>
              <a:ext cx="92925" cy="27775"/>
            </a:xfrm>
            <a:custGeom>
              <a:avLst/>
              <a:gdLst/>
              <a:ahLst/>
              <a:cxnLst/>
              <a:rect l="l" t="t" r="r" b="b"/>
              <a:pathLst>
                <a:path w="3717" h="1111" extrusionOk="0">
                  <a:moveTo>
                    <a:pt x="1" y="1110"/>
                  </a:moveTo>
                  <a:lnTo>
                    <a:pt x="3399" y="350"/>
                  </a:lnTo>
                  <a:lnTo>
                    <a:pt x="3716" y="0"/>
                  </a:lnTo>
                  <a:lnTo>
                    <a:pt x="338" y="7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2799300" y="2631300"/>
              <a:ext cx="93450" cy="28700"/>
            </a:xfrm>
            <a:custGeom>
              <a:avLst/>
              <a:gdLst/>
              <a:ahLst/>
              <a:cxnLst/>
              <a:rect l="l" t="t" r="r" b="b"/>
              <a:pathLst>
                <a:path w="3738" h="1148" extrusionOk="0">
                  <a:moveTo>
                    <a:pt x="0" y="1148"/>
                  </a:moveTo>
                  <a:lnTo>
                    <a:pt x="3444" y="345"/>
                  </a:lnTo>
                  <a:lnTo>
                    <a:pt x="3738" y="0"/>
                  </a:lnTo>
                  <a:lnTo>
                    <a:pt x="314" y="7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2781975" y="2650300"/>
              <a:ext cx="94575" cy="29825"/>
            </a:xfrm>
            <a:custGeom>
              <a:avLst/>
              <a:gdLst/>
              <a:ahLst/>
              <a:cxnLst/>
              <a:rect l="l" t="t" r="r" b="b"/>
              <a:pathLst>
                <a:path w="3783" h="1193" extrusionOk="0">
                  <a:moveTo>
                    <a:pt x="0" y="1192"/>
                  </a:moveTo>
                  <a:lnTo>
                    <a:pt x="3487" y="347"/>
                  </a:lnTo>
                  <a:lnTo>
                    <a:pt x="3783" y="0"/>
                  </a:lnTo>
                  <a:lnTo>
                    <a:pt x="316" y="8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2764525" y="2669400"/>
              <a:ext cx="95725" cy="30950"/>
            </a:xfrm>
            <a:custGeom>
              <a:avLst/>
              <a:gdLst/>
              <a:ahLst/>
              <a:cxnLst/>
              <a:rect l="l" t="t" r="r" b="b"/>
              <a:pathLst>
                <a:path w="3829" h="1238" extrusionOk="0">
                  <a:moveTo>
                    <a:pt x="0" y="1237"/>
                  </a:moveTo>
                  <a:lnTo>
                    <a:pt x="3530" y="349"/>
                  </a:lnTo>
                  <a:lnTo>
                    <a:pt x="3828" y="1"/>
                  </a:lnTo>
                  <a:lnTo>
                    <a:pt x="318" y="8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2748050" y="2688500"/>
              <a:ext cx="96200" cy="31900"/>
            </a:xfrm>
            <a:custGeom>
              <a:avLst/>
              <a:gdLst/>
              <a:ahLst/>
              <a:cxnLst/>
              <a:rect l="l" t="t" r="r" b="b"/>
              <a:pathLst>
                <a:path w="3848" h="1276" extrusionOk="0">
                  <a:moveTo>
                    <a:pt x="1" y="1276"/>
                  </a:moveTo>
                  <a:lnTo>
                    <a:pt x="3574" y="345"/>
                  </a:lnTo>
                  <a:lnTo>
                    <a:pt x="3848" y="0"/>
                  </a:lnTo>
                  <a:lnTo>
                    <a:pt x="295" y="9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a:off x="2731825" y="2707475"/>
              <a:ext cx="97325" cy="33025"/>
            </a:xfrm>
            <a:custGeom>
              <a:avLst/>
              <a:gdLst/>
              <a:ahLst/>
              <a:cxnLst/>
              <a:rect l="l" t="t" r="r" b="b"/>
              <a:pathLst>
                <a:path w="3893" h="1321" extrusionOk="0">
                  <a:moveTo>
                    <a:pt x="0" y="1320"/>
                  </a:moveTo>
                  <a:lnTo>
                    <a:pt x="3615" y="347"/>
                  </a:lnTo>
                  <a:lnTo>
                    <a:pt x="3892" y="1"/>
                  </a:lnTo>
                  <a:lnTo>
                    <a:pt x="296" y="95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p:nvPr/>
          </p:nvSpPr>
          <p:spPr>
            <a:xfrm>
              <a:off x="2715500" y="2726575"/>
              <a:ext cx="98400" cy="34125"/>
            </a:xfrm>
            <a:custGeom>
              <a:avLst/>
              <a:gdLst/>
              <a:ahLst/>
              <a:cxnLst/>
              <a:rect l="l" t="t" r="r" b="b"/>
              <a:pathLst>
                <a:path w="3936" h="1365" extrusionOk="0">
                  <a:moveTo>
                    <a:pt x="0" y="1365"/>
                  </a:moveTo>
                  <a:lnTo>
                    <a:pt x="3657" y="348"/>
                  </a:lnTo>
                  <a:lnTo>
                    <a:pt x="3936" y="0"/>
                  </a:lnTo>
                  <a:lnTo>
                    <a:pt x="297" y="9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3"/>
            <p:cNvSpPr/>
            <p:nvPr/>
          </p:nvSpPr>
          <p:spPr>
            <a:xfrm>
              <a:off x="2700350" y="2745575"/>
              <a:ext cx="98875" cy="35100"/>
            </a:xfrm>
            <a:custGeom>
              <a:avLst/>
              <a:gdLst/>
              <a:ahLst/>
              <a:cxnLst/>
              <a:rect l="l" t="t" r="r" b="b"/>
              <a:pathLst>
                <a:path w="3955" h="1404" extrusionOk="0">
                  <a:moveTo>
                    <a:pt x="1" y="1403"/>
                  </a:moveTo>
                  <a:lnTo>
                    <a:pt x="3699" y="343"/>
                  </a:lnTo>
                  <a:lnTo>
                    <a:pt x="3954" y="0"/>
                  </a:lnTo>
                  <a:lnTo>
                    <a:pt x="274" y="10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3"/>
            <p:cNvSpPr/>
            <p:nvPr/>
          </p:nvSpPr>
          <p:spPr>
            <a:xfrm>
              <a:off x="2685275" y="2764450"/>
              <a:ext cx="99900" cy="36250"/>
            </a:xfrm>
            <a:custGeom>
              <a:avLst/>
              <a:gdLst/>
              <a:ahLst/>
              <a:cxnLst/>
              <a:rect l="l" t="t" r="r" b="b"/>
              <a:pathLst>
                <a:path w="3996" h="1450" extrusionOk="0">
                  <a:moveTo>
                    <a:pt x="0" y="1449"/>
                  </a:moveTo>
                  <a:lnTo>
                    <a:pt x="3740" y="346"/>
                  </a:lnTo>
                  <a:lnTo>
                    <a:pt x="3996" y="0"/>
                  </a:lnTo>
                  <a:lnTo>
                    <a:pt x="275" y="10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3"/>
            <p:cNvSpPr/>
            <p:nvPr/>
          </p:nvSpPr>
          <p:spPr>
            <a:xfrm>
              <a:off x="2642500" y="2821125"/>
              <a:ext cx="102350" cy="39500"/>
            </a:xfrm>
            <a:custGeom>
              <a:avLst/>
              <a:gdLst/>
              <a:ahLst/>
              <a:cxnLst/>
              <a:rect l="l" t="t" r="r" b="b"/>
              <a:pathLst>
                <a:path w="4094" h="1580" extrusionOk="0">
                  <a:moveTo>
                    <a:pt x="4093" y="1"/>
                  </a:moveTo>
                  <a:lnTo>
                    <a:pt x="253" y="1216"/>
                  </a:lnTo>
                  <a:lnTo>
                    <a:pt x="0" y="1579"/>
                  </a:lnTo>
                  <a:lnTo>
                    <a:pt x="3859" y="3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3"/>
            <p:cNvSpPr/>
            <p:nvPr/>
          </p:nvSpPr>
          <p:spPr>
            <a:xfrm>
              <a:off x="2628825" y="2840025"/>
              <a:ext cx="103075" cy="40575"/>
            </a:xfrm>
            <a:custGeom>
              <a:avLst/>
              <a:gdLst/>
              <a:ahLst/>
              <a:cxnLst/>
              <a:rect l="l" t="t" r="r" b="b"/>
              <a:pathLst>
                <a:path w="4123" h="1623" extrusionOk="0">
                  <a:moveTo>
                    <a:pt x="4122" y="1"/>
                  </a:moveTo>
                  <a:lnTo>
                    <a:pt x="243" y="1261"/>
                  </a:lnTo>
                  <a:cubicBezTo>
                    <a:pt x="155" y="1383"/>
                    <a:pt x="73" y="1505"/>
                    <a:pt x="1" y="1623"/>
                  </a:cubicBezTo>
                  <a:lnTo>
                    <a:pt x="3898" y="343"/>
                  </a:lnTo>
                  <a:cubicBezTo>
                    <a:pt x="3964" y="231"/>
                    <a:pt x="4041" y="117"/>
                    <a:pt x="4122"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3"/>
            <p:cNvSpPr/>
            <p:nvPr/>
          </p:nvSpPr>
          <p:spPr>
            <a:xfrm>
              <a:off x="2616300" y="2858700"/>
              <a:ext cx="103675" cy="41600"/>
            </a:xfrm>
            <a:custGeom>
              <a:avLst/>
              <a:gdLst/>
              <a:ahLst/>
              <a:cxnLst/>
              <a:rect l="l" t="t" r="r" b="b"/>
              <a:pathLst>
                <a:path w="4147" h="1664" extrusionOk="0">
                  <a:moveTo>
                    <a:pt x="4146" y="0"/>
                  </a:moveTo>
                  <a:lnTo>
                    <a:pt x="229" y="1305"/>
                  </a:lnTo>
                  <a:lnTo>
                    <a:pt x="0" y="1663"/>
                  </a:lnTo>
                  <a:lnTo>
                    <a:pt x="3936" y="3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a:off x="2603650" y="2877375"/>
              <a:ext cx="104650" cy="42775"/>
            </a:xfrm>
            <a:custGeom>
              <a:avLst/>
              <a:gdLst/>
              <a:ahLst/>
              <a:cxnLst/>
              <a:rect l="l" t="t" r="r" b="b"/>
              <a:pathLst>
                <a:path w="4186" h="1711" extrusionOk="0">
                  <a:moveTo>
                    <a:pt x="4186" y="0"/>
                  </a:moveTo>
                  <a:lnTo>
                    <a:pt x="230" y="1349"/>
                  </a:lnTo>
                  <a:lnTo>
                    <a:pt x="1" y="1710"/>
                  </a:lnTo>
                  <a:lnTo>
                    <a:pt x="3973"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a:off x="2591525" y="2896125"/>
              <a:ext cx="105050" cy="43775"/>
            </a:xfrm>
            <a:custGeom>
              <a:avLst/>
              <a:gdLst/>
              <a:ahLst/>
              <a:cxnLst/>
              <a:rect l="l" t="t" r="r" b="b"/>
              <a:pathLst>
                <a:path w="4202" h="1751" extrusionOk="0">
                  <a:moveTo>
                    <a:pt x="4201" y="1"/>
                  </a:moveTo>
                  <a:lnTo>
                    <a:pt x="208" y="1395"/>
                  </a:lnTo>
                  <a:lnTo>
                    <a:pt x="0" y="1750"/>
                  </a:lnTo>
                  <a:lnTo>
                    <a:pt x="4009" y="337"/>
                  </a:lnTo>
                  <a:cubicBezTo>
                    <a:pt x="4074" y="224"/>
                    <a:pt x="4131" y="116"/>
                    <a:pt x="4201"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p:nvPr/>
          </p:nvSpPr>
          <p:spPr>
            <a:xfrm>
              <a:off x="2580275" y="2914550"/>
              <a:ext cx="105875" cy="44875"/>
            </a:xfrm>
            <a:custGeom>
              <a:avLst/>
              <a:gdLst/>
              <a:ahLst/>
              <a:cxnLst/>
              <a:rect l="l" t="t" r="r" b="b"/>
              <a:pathLst>
                <a:path w="4235" h="1795" extrusionOk="0">
                  <a:moveTo>
                    <a:pt x="4234" y="0"/>
                  </a:moveTo>
                  <a:lnTo>
                    <a:pt x="205" y="1438"/>
                  </a:lnTo>
                  <a:lnTo>
                    <a:pt x="1" y="1794"/>
                  </a:lnTo>
                  <a:lnTo>
                    <a:pt x="4046" y="3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3"/>
            <p:cNvSpPr/>
            <p:nvPr/>
          </p:nvSpPr>
          <p:spPr>
            <a:xfrm>
              <a:off x="2568925" y="2933025"/>
              <a:ext cx="106825" cy="46075"/>
            </a:xfrm>
            <a:custGeom>
              <a:avLst/>
              <a:gdLst/>
              <a:ahLst/>
              <a:cxnLst/>
              <a:rect l="l" t="t" r="r" b="b"/>
              <a:pathLst>
                <a:path w="4273" h="1843" extrusionOk="0">
                  <a:moveTo>
                    <a:pt x="4272" y="0"/>
                  </a:moveTo>
                  <a:lnTo>
                    <a:pt x="207" y="1484"/>
                  </a:lnTo>
                  <a:lnTo>
                    <a:pt x="1" y="1842"/>
                  </a:lnTo>
                  <a:lnTo>
                    <a:pt x="4082"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a:off x="2558425" y="2951575"/>
              <a:ext cx="106975" cy="47000"/>
            </a:xfrm>
            <a:custGeom>
              <a:avLst/>
              <a:gdLst/>
              <a:ahLst/>
              <a:cxnLst/>
              <a:rect l="l" t="t" r="r" b="b"/>
              <a:pathLst>
                <a:path w="4279" h="1880" extrusionOk="0">
                  <a:moveTo>
                    <a:pt x="4278" y="1"/>
                  </a:moveTo>
                  <a:lnTo>
                    <a:pt x="180" y="1529"/>
                  </a:lnTo>
                  <a:lnTo>
                    <a:pt x="1" y="1879"/>
                  </a:lnTo>
                  <a:lnTo>
                    <a:pt x="4115" y="3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2548525" y="2969725"/>
              <a:ext cx="107875" cy="48175"/>
            </a:xfrm>
            <a:custGeom>
              <a:avLst/>
              <a:gdLst/>
              <a:ahLst/>
              <a:cxnLst/>
              <a:rect l="l" t="t" r="r" b="b"/>
              <a:pathLst>
                <a:path w="4315" h="1927" extrusionOk="0">
                  <a:moveTo>
                    <a:pt x="4314" y="0"/>
                  </a:moveTo>
                  <a:lnTo>
                    <a:pt x="181" y="1575"/>
                  </a:lnTo>
                  <a:lnTo>
                    <a:pt x="1" y="1926"/>
                  </a:lnTo>
                  <a:lnTo>
                    <a:pt x="4149" y="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a:off x="2538550" y="2988025"/>
              <a:ext cx="108725" cy="49350"/>
            </a:xfrm>
            <a:custGeom>
              <a:avLst/>
              <a:gdLst/>
              <a:ahLst/>
              <a:cxnLst/>
              <a:rect l="l" t="t" r="r" b="b"/>
              <a:pathLst>
                <a:path w="4349" h="1974" extrusionOk="0">
                  <a:moveTo>
                    <a:pt x="4349" y="0"/>
                  </a:moveTo>
                  <a:lnTo>
                    <a:pt x="182" y="1619"/>
                  </a:lnTo>
                  <a:lnTo>
                    <a:pt x="1" y="1974"/>
                  </a:lnTo>
                  <a:lnTo>
                    <a:pt x="4181" y="33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a:off x="2529725" y="3006200"/>
              <a:ext cx="108850" cy="50300"/>
            </a:xfrm>
            <a:custGeom>
              <a:avLst/>
              <a:gdLst/>
              <a:ahLst/>
              <a:cxnLst/>
              <a:rect l="l" t="t" r="r" b="b"/>
              <a:pathLst>
                <a:path w="4354" h="2012" extrusionOk="0">
                  <a:moveTo>
                    <a:pt x="4353" y="1"/>
                  </a:moveTo>
                  <a:lnTo>
                    <a:pt x="155" y="1666"/>
                  </a:lnTo>
                  <a:lnTo>
                    <a:pt x="1" y="2011"/>
                  </a:lnTo>
                  <a:lnTo>
                    <a:pt x="4214" y="3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2521225" y="3024100"/>
              <a:ext cx="109650" cy="51475"/>
            </a:xfrm>
            <a:custGeom>
              <a:avLst/>
              <a:gdLst/>
              <a:ahLst/>
              <a:cxnLst/>
              <a:rect l="l" t="t" r="r" b="b"/>
              <a:pathLst>
                <a:path w="4386" h="2059" extrusionOk="0">
                  <a:moveTo>
                    <a:pt x="1" y="2059"/>
                  </a:moveTo>
                  <a:lnTo>
                    <a:pt x="4245" y="328"/>
                  </a:lnTo>
                  <a:lnTo>
                    <a:pt x="4386" y="1"/>
                  </a:lnTo>
                  <a:lnTo>
                    <a:pt x="156" y="17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a:off x="2512650" y="3042150"/>
              <a:ext cx="110475" cy="52650"/>
            </a:xfrm>
            <a:custGeom>
              <a:avLst/>
              <a:gdLst/>
              <a:ahLst/>
              <a:cxnLst/>
              <a:rect l="l" t="t" r="r" b="b"/>
              <a:pathLst>
                <a:path w="4419" h="2106" extrusionOk="0">
                  <a:moveTo>
                    <a:pt x="0" y="2105"/>
                  </a:moveTo>
                  <a:lnTo>
                    <a:pt x="4275" y="330"/>
                  </a:lnTo>
                  <a:lnTo>
                    <a:pt x="4418" y="0"/>
                  </a:lnTo>
                  <a:lnTo>
                    <a:pt x="156" y="17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a:off x="2505600" y="3059975"/>
              <a:ext cx="110475" cy="53550"/>
            </a:xfrm>
            <a:custGeom>
              <a:avLst/>
              <a:gdLst/>
              <a:ahLst/>
              <a:cxnLst/>
              <a:rect l="l" t="t" r="r" b="b"/>
              <a:pathLst>
                <a:path w="4419" h="2142" extrusionOk="0">
                  <a:moveTo>
                    <a:pt x="0" y="2141"/>
                  </a:moveTo>
                  <a:lnTo>
                    <a:pt x="4305" y="319"/>
                  </a:lnTo>
                  <a:lnTo>
                    <a:pt x="4419" y="0"/>
                  </a:lnTo>
                  <a:lnTo>
                    <a:pt x="128" y="18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a:off x="2498550" y="3077575"/>
              <a:ext cx="111250" cy="54725"/>
            </a:xfrm>
            <a:custGeom>
              <a:avLst/>
              <a:gdLst/>
              <a:ahLst/>
              <a:cxnLst/>
              <a:rect l="l" t="t" r="r" b="b"/>
              <a:pathLst>
                <a:path w="4450" h="2189" extrusionOk="0">
                  <a:moveTo>
                    <a:pt x="0" y="2189"/>
                  </a:moveTo>
                  <a:lnTo>
                    <a:pt x="4333" y="322"/>
                  </a:lnTo>
                  <a:lnTo>
                    <a:pt x="4449" y="1"/>
                  </a:lnTo>
                  <a:lnTo>
                    <a:pt x="128" y="184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a:off x="2491725" y="3095325"/>
              <a:ext cx="111700" cy="55800"/>
            </a:xfrm>
            <a:custGeom>
              <a:avLst/>
              <a:gdLst/>
              <a:ahLst/>
              <a:cxnLst/>
              <a:rect l="l" t="t" r="r" b="b"/>
              <a:pathLst>
                <a:path w="4468" h="2232" extrusionOk="0">
                  <a:moveTo>
                    <a:pt x="0" y="2232"/>
                  </a:moveTo>
                  <a:lnTo>
                    <a:pt x="4361" y="319"/>
                  </a:lnTo>
                  <a:cubicBezTo>
                    <a:pt x="4386" y="217"/>
                    <a:pt x="4428" y="108"/>
                    <a:pt x="4467" y="0"/>
                  </a:cubicBezTo>
                  <a:lnTo>
                    <a:pt x="118" y="1892"/>
                  </a:lnTo>
                  <a:cubicBezTo>
                    <a:pt x="76" y="2007"/>
                    <a:pt x="29" y="2123"/>
                    <a:pt x="0" y="22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3"/>
            <p:cNvSpPr/>
            <p:nvPr/>
          </p:nvSpPr>
          <p:spPr>
            <a:xfrm>
              <a:off x="2486225" y="3112675"/>
              <a:ext cx="111900" cy="56800"/>
            </a:xfrm>
            <a:custGeom>
              <a:avLst/>
              <a:gdLst/>
              <a:ahLst/>
              <a:cxnLst/>
              <a:rect l="l" t="t" r="r" b="b"/>
              <a:pathLst>
                <a:path w="4476" h="2272" extrusionOk="0">
                  <a:moveTo>
                    <a:pt x="0" y="2272"/>
                  </a:moveTo>
                  <a:lnTo>
                    <a:pt x="4387" y="313"/>
                  </a:lnTo>
                  <a:lnTo>
                    <a:pt x="4476" y="0"/>
                  </a:lnTo>
                  <a:lnTo>
                    <a:pt x="100" y="19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3"/>
            <p:cNvSpPr/>
            <p:nvPr/>
          </p:nvSpPr>
          <p:spPr>
            <a:xfrm>
              <a:off x="2480650" y="3129950"/>
              <a:ext cx="112600" cy="58000"/>
            </a:xfrm>
            <a:custGeom>
              <a:avLst/>
              <a:gdLst/>
              <a:ahLst/>
              <a:cxnLst/>
              <a:rect l="l" t="t" r="r" b="b"/>
              <a:pathLst>
                <a:path w="4504" h="2320" extrusionOk="0">
                  <a:moveTo>
                    <a:pt x="1" y="2319"/>
                  </a:moveTo>
                  <a:lnTo>
                    <a:pt x="4414" y="316"/>
                  </a:lnTo>
                  <a:lnTo>
                    <a:pt x="4504" y="0"/>
                  </a:lnTo>
                  <a:lnTo>
                    <a:pt x="102" y="198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2475725" y="3147350"/>
              <a:ext cx="112600" cy="58900"/>
            </a:xfrm>
            <a:custGeom>
              <a:avLst/>
              <a:gdLst/>
              <a:ahLst/>
              <a:cxnLst/>
              <a:rect l="l" t="t" r="r" b="b"/>
              <a:pathLst>
                <a:path w="4504" h="2356" extrusionOk="0">
                  <a:moveTo>
                    <a:pt x="0" y="2356"/>
                  </a:moveTo>
                  <a:lnTo>
                    <a:pt x="4438" y="307"/>
                  </a:lnTo>
                  <a:cubicBezTo>
                    <a:pt x="4461" y="205"/>
                    <a:pt x="4472" y="107"/>
                    <a:pt x="4504" y="0"/>
                  </a:cubicBezTo>
                  <a:lnTo>
                    <a:pt x="77" y="2028"/>
                  </a:lnTo>
                  <a:cubicBezTo>
                    <a:pt x="42" y="2142"/>
                    <a:pt x="26" y="2246"/>
                    <a:pt x="0" y="23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a:off x="2473400" y="3157300"/>
              <a:ext cx="112825" cy="59550"/>
            </a:xfrm>
            <a:custGeom>
              <a:avLst/>
              <a:gdLst/>
              <a:ahLst/>
              <a:cxnLst/>
              <a:rect l="l" t="t" r="r" b="b"/>
              <a:pathLst>
                <a:path w="4513" h="2382" extrusionOk="0">
                  <a:moveTo>
                    <a:pt x="0" y="2381"/>
                  </a:moveTo>
                  <a:lnTo>
                    <a:pt x="4453" y="306"/>
                  </a:lnTo>
                  <a:lnTo>
                    <a:pt x="4513" y="0"/>
                  </a:lnTo>
                  <a:lnTo>
                    <a:pt x="72" y="20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2469425" y="3174125"/>
              <a:ext cx="113450" cy="60775"/>
            </a:xfrm>
            <a:custGeom>
              <a:avLst/>
              <a:gdLst/>
              <a:ahLst/>
              <a:cxnLst/>
              <a:rect l="l" t="t" r="r" b="b"/>
              <a:pathLst>
                <a:path w="4538" h="2431" extrusionOk="0">
                  <a:moveTo>
                    <a:pt x="0" y="2431"/>
                  </a:moveTo>
                  <a:lnTo>
                    <a:pt x="4476" y="309"/>
                  </a:lnTo>
                  <a:lnTo>
                    <a:pt x="4538" y="0"/>
                  </a:lnTo>
                  <a:lnTo>
                    <a:pt x="73" y="21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2465725" y="3191100"/>
              <a:ext cx="113750" cy="61825"/>
            </a:xfrm>
            <a:custGeom>
              <a:avLst/>
              <a:gdLst/>
              <a:ahLst/>
              <a:cxnLst/>
              <a:rect l="l" t="t" r="r" b="b"/>
              <a:pathLst>
                <a:path w="4550" h="2473" extrusionOk="0">
                  <a:moveTo>
                    <a:pt x="1" y="2472"/>
                  </a:moveTo>
                  <a:lnTo>
                    <a:pt x="4497" y="305"/>
                  </a:lnTo>
                  <a:cubicBezTo>
                    <a:pt x="4504" y="209"/>
                    <a:pt x="4528" y="104"/>
                    <a:pt x="4549" y="0"/>
                  </a:cubicBezTo>
                  <a:lnTo>
                    <a:pt x="62" y="2147"/>
                  </a:lnTo>
                  <a:cubicBezTo>
                    <a:pt x="38" y="2257"/>
                    <a:pt x="10" y="2369"/>
                    <a:pt x="1" y="247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2463425" y="3207600"/>
              <a:ext cx="113800" cy="62800"/>
            </a:xfrm>
            <a:custGeom>
              <a:avLst/>
              <a:gdLst/>
              <a:ahLst/>
              <a:cxnLst/>
              <a:rect l="l" t="t" r="r" b="b"/>
              <a:pathLst>
                <a:path w="4552" h="2512" extrusionOk="0">
                  <a:moveTo>
                    <a:pt x="0" y="2511"/>
                  </a:moveTo>
                  <a:lnTo>
                    <a:pt x="4519" y="299"/>
                  </a:lnTo>
                  <a:lnTo>
                    <a:pt x="4552" y="1"/>
                  </a:lnTo>
                  <a:lnTo>
                    <a:pt x="42" y="21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2461075" y="3224025"/>
              <a:ext cx="114325" cy="63950"/>
            </a:xfrm>
            <a:custGeom>
              <a:avLst/>
              <a:gdLst/>
              <a:ahLst/>
              <a:cxnLst/>
              <a:rect l="l" t="t" r="r" b="b"/>
              <a:pathLst>
                <a:path w="4573" h="2558" extrusionOk="0">
                  <a:moveTo>
                    <a:pt x="1" y="2558"/>
                  </a:moveTo>
                  <a:lnTo>
                    <a:pt x="4538" y="300"/>
                  </a:lnTo>
                  <a:lnTo>
                    <a:pt x="4573" y="1"/>
                  </a:lnTo>
                  <a:lnTo>
                    <a:pt x="44" y="22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2459375" y="3240575"/>
              <a:ext cx="114150" cy="64800"/>
            </a:xfrm>
            <a:custGeom>
              <a:avLst/>
              <a:gdLst/>
              <a:ahLst/>
              <a:cxnLst/>
              <a:rect l="l" t="t" r="r" b="b"/>
              <a:pathLst>
                <a:path w="4566" h="2592" extrusionOk="0">
                  <a:moveTo>
                    <a:pt x="4565" y="0"/>
                  </a:moveTo>
                  <a:lnTo>
                    <a:pt x="17" y="2282"/>
                  </a:lnTo>
                  <a:cubicBezTo>
                    <a:pt x="3" y="2390"/>
                    <a:pt x="6" y="2489"/>
                    <a:pt x="0" y="2592"/>
                  </a:cubicBezTo>
                  <a:lnTo>
                    <a:pt x="4557" y="289"/>
                  </a:lnTo>
                  <a:cubicBezTo>
                    <a:pt x="4561" y="192"/>
                    <a:pt x="4555" y="100"/>
                    <a:pt x="456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2458725" y="3256425"/>
              <a:ext cx="114475" cy="65950"/>
            </a:xfrm>
            <a:custGeom>
              <a:avLst/>
              <a:gdLst/>
              <a:ahLst/>
              <a:cxnLst/>
              <a:rect l="l" t="t" r="r" b="b"/>
              <a:pathLst>
                <a:path w="4579" h="2638" extrusionOk="0">
                  <a:moveTo>
                    <a:pt x="4578" y="0"/>
                  </a:moveTo>
                  <a:lnTo>
                    <a:pt x="12" y="2328"/>
                  </a:lnTo>
                  <a:lnTo>
                    <a:pt x="1" y="2637"/>
                  </a:lnTo>
                  <a:lnTo>
                    <a:pt x="4574"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2458050" y="3272350"/>
              <a:ext cx="114900" cy="67125"/>
            </a:xfrm>
            <a:custGeom>
              <a:avLst/>
              <a:gdLst/>
              <a:ahLst/>
              <a:cxnLst/>
              <a:rect l="l" t="t" r="r" b="b"/>
              <a:pathLst>
                <a:path w="4596" h="2685" extrusionOk="0">
                  <a:moveTo>
                    <a:pt x="4596" y="0"/>
                  </a:moveTo>
                  <a:lnTo>
                    <a:pt x="13" y="2373"/>
                  </a:lnTo>
                  <a:lnTo>
                    <a:pt x="0" y="2685"/>
                  </a:lnTo>
                  <a:lnTo>
                    <a:pt x="4592" y="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p:nvPr/>
          </p:nvSpPr>
          <p:spPr>
            <a:xfrm>
              <a:off x="2457950" y="3288275"/>
              <a:ext cx="115650" cy="67925"/>
            </a:xfrm>
            <a:custGeom>
              <a:avLst/>
              <a:gdLst/>
              <a:ahLst/>
              <a:cxnLst/>
              <a:rect l="l" t="t" r="r" b="b"/>
              <a:pathLst>
                <a:path w="4626" h="2717" extrusionOk="0">
                  <a:moveTo>
                    <a:pt x="4599" y="0"/>
                  </a:moveTo>
                  <a:lnTo>
                    <a:pt x="0" y="2418"/>
                  </a:lnTo>
                  <a:lnTo>
                    <a:pt x="19" y="2716"/>
                  </a:lnTo>
                  <a:lnTo>
                    <a:pt x="4625" y="2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2459025" y="3303550"/>
              <a:ext cx="116000" cy="69075"/>
            </a:xfrm>
            <a:custGeom>
              <a:avLst/>
              <a:gdLst/>
              <a:ahLst/>
              <a:cxnLst/>
              <a:rect l="l" t="t" r="r" b="b"/>
              <a:pathLst>
                <a:path w="4640" h="2763" extrusionOk="0">
                  <a:moveTo>
                    <a:pt x="0" y="2463"/>
                  </a:moveTo>
                  <a:lnTo>
                    <a:pt x="19" y="2762"/>
                  </a:lnTo>
                  <a:lnTo>
                    <a:pt x="4639" y="279"/>
                  </a:lnTo>
                  <a:lnTo>
                    <a:pt x="461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2464625" y="3348800"/>
              <a:ext cx="117625" cy="72125"/>
            </a:xfrm>
            <a:custGeom>
              <a:avLst/>
              <a:gdLst/>
              <a:ahLst/>
              <a:cxnLst/>
              <a:rect l="l" t="t" r="r" b="b"/>
              <a:pathLst>
                <a:path w="4705" h="2885" extrusionOk="0">
                  <a:moveTo>
                    <a:pt x="4649" y="0"/>
                  </a:moveTo>
                  <a:lnTo>
                    <a:pt x="1" y="2596"/>
                  </a:lnTo>
                  <a:lnTo>
                    <a:pt x="52" y="2885"/>
                  </a:lnTo>
                  <a:lnTo>
                    <a:pt x="4705" y="2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2467500" y="3363600"/>
              <a:ext cx="117825" cy="73275"/>
            </a:xfrm>
            <a:custGeom>
              <a:avLst/>
              <a:gdLst/>
              <a:ahLst/>
              <a:cxnLst/>
              <a:rect l="l" t="t" r="r" b="b"/>
              <a:pathLst>
                <a:path w="4713" h="2931" extrusionOk="0">
                  <a:moveTo>
                    <a:pt x="4657" y="0"/>
                  </a:moveTo>
                  <a:lnTo>
                    <a:pt x="0" y="2640"/>
                  </a:lnTo>
                  <a:lnTo>
                    <a:pt x="52" y="2931"/>
                  </a:lnTo>
                  <a:lnTo>
                    <a:pt x="4713" y="2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2471350" y="3377975"/>
              <a:ext cx="118825" cy="73975"/>
            </a:xfrm>
            <a:custGeom>
              <a:avLst/>
              <a:gdLst/>
              <a:ahLst/>
              <a:cxnLst/>
              <a:rect l="l" t="t" r="r" b="b"/>
              <a:pathLst>
                <a:path w="4753" h="2959" extrusionOk="0">
                  <a:moveTo>
                    <a:pt x="4664" y="0"/>
                  </a:moveTo>
                  <a:lnTo>
                    <a:pt x="0" y="2684"/>
                  </a:lnTo>
                  <a:lnTo>
                    <a:pt x="85" y="2958"/>
                  </a:lnTo>
                  <a:lnTo>
                    <a:pt x="4753" y="2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2476025" y="3392000"/>
              <a:ext cx="118975" cy="75100"/>
            </a:xfrm>
            <a:custGeom>
              <a:avLst/>
              <a:gdLst/>
              <a:ahLst/>
              <a:cxnLst/>
              <a:rect l="l" t="t" r="r" b="b"/>
              <a:pathLst>
                <a:path w="4759" h="3004" extrusionOk="0">
                  <a:moveTo>
                    <a:pt x="4671" y="0"/>
                  </a:moveTo>
                  <a:lnTo>
                    <a:pt x="1" y="2728"/>
                  </a:lnTo>
                  <a:lnTo>
                    <a:pt x="86" y="3004"/>
                  </a:lnTo>
                  <a:lnTo>
                    <a:pt x="4758" y="2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2480750" y="3406125"/>
              <a:ext cx="119450" cy="76050"/>
            </a:xfrm>
            <a:custGeom>
              <a:avLst/>
              <a:gdLst/>
              <a:ahLst/>
              <a:cxnLst/>
              <a:rect l="l" t="t" r="r" b="b"/>
              <a:pathLst>
                <a:path w="4778" h="3042" extrusionOk="0">
                  <a:moveTo>
                    <a:pt x="4675" y="1"/>
                  </a:moveTo>
                  <a:lnTo>
                    <a:pt x="0" y="2773"/>
                  </a:lnTo>
                  <a:cubicBezTo>
                    <a:pt x="24" y="2865"/>
                    <a:pt x="58" y="2956"/>
                    <a:pt x="101" y="3041"/>
                  </a:cubicBezTo>
                  <a:lnTo>
                    <a:pt x="4778" y="251"/>
                  </a:lnTo>
                  <a:cubicBezTo>
                    <a:pt x="4734" y="172"/>
                    <a:pt x="4700" y="88"/>
                    <a:pt x="467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2486850" y="3419625"/>
              <a:ext cx="119950" cy="76900"/>
            </a:xfrm>
            <a:custGeom>
              <a:avLst/>
              <a:gdLst/>
              <a:ahLst/>
              <a:cxnLst/>
              <a:rect l="l" t="t" r="r" b="b"/>
              <a:pathLst>
                <a:path w="4798" h="3076" extrusionOk="0">
                  <a:moveTo>
                    <a:pt x="4677" y="0"/>
                  </a:moveTo>
                  <a:lnTo>
                    <a:pt x="0" y="2814"/>
                  </a:lnTo>
                  <a:lnTo>
                    <a:pt x="119" y="3075"/>
                  </a:lnTo>
                  <a:lnTo>
                    <a:pt x="4797" y="2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2493400" y="3432925"/>
              <a:ext cx="120000" cy="78025"/>
            </a:xfrm>
            <a:custGeom>
              <a:avLst/>
              <a:gdLst/>
              <a:ahLst/>
              <a:cxnLst/>
              <a:rect l="l" t="t" r="r" b="b"/>
              <a:pathLst>
                <a:path w="4800" h="3121" extrusionOk="0">
                  <a:moveTo>
                    <a:pt x="4679" y="1"/>
                  </a:moveTo>
                  <a:lnTo>
                    <a:pt x="1" y="2857"/>
                  </a:lnTo>
                  <a:lnTo>
                    <a:pt x="121" y="3120"/>
                  </a:lnTo>
                  <a:lnTo>
                    <a:pt x="4799"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2500000" y="3446400"/>
              <a:ext cx="120750" cy="78625"/>
            </a:xfrm>
            <a:custGeom>
              <a:avLst/>
              <a:gdLst/>
              <a:ahLst/>
              <a:cxnLst/>
              <a:rect l="l" t="t" r="r" b="b"/>
              <a:pathLst>
                <a:path w="4830" h="3145" extrusionOk="0">
                  <a:moveTo>
                    <a:pt x="4680" y="0"/>
                  </a:moveTo>
                  <a:lnTo>
                    <a:pt x="1" y="2898"/>
                  </a:lnTo>
                  <a:lnTo>
                    <a:pt x="152" y="3145"/>
                  </a:lnTo>
                  <a:lnTo>
                    <a:pt x="4829" y="2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2508400" y="3458875"/>
              <a:ext cx="120775" cy="79675"/>
            </a:xfrm>
            <a:custGeom>
              <a:avLst/>
              <a:gdLst/>
              <a:ahLst/>
              <a:cxnLst/>
              <a:rect l="l" t="t" r="r" b="b"/>
              <a:pathLst>
                <a:path w="4831" h="3187" extrusionOk="0">
                  <a:moveTo>
                    <a:pt x="4677" y="0"/>
                  </a:moveTo>
                  <a:lnTo>
                    <a:pt x="1" y="2940"/>
                  </a:lnTo>
                  <a:lnTo>
                    <a:pt x="156" y="3187"/>
                  </a:lnTo>
                  <a:lnTo>
                    <a:pt x="4830" y="2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a:off x="2516925" y="3471425"/>
              <a:ext cx="120675" cy="80800"/>
            </a:xfrm>
            <a:custGeom>
              <a:avLst/>
              <a:gdLst/>
              <a:ahLst/>
              <a:cxnLst/>
              <a:rect l="l" t="t" r="r" b="b"/>
              <a:pathLst>
                <a:path w="4827" h="3232" extrusionOk="0">
                  <a:moveTo>
                    <a:pt x="4673" y="1"/>
                  </a:moveTo>
                  <a:lnTo>
                    <a:pt x="0" y="2982"/>
                  </a:lnTo>
                  <a:lnTo>
                    <a:pt x="156" y="3231"/>
                  </a:lnTo>
                  <a:lnTo>
                    <a:pt x="4826" y="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a:off x="2525750" y="3483925"/>
              <a:ext cx="121375" cy="81325"/>
            </a:xfrm>
            <a:custGeom>
              <a:avLst/>
              <a:gdLst/>
              <a:ahLst/>
              <a:cxnLst/>
              <a:rect l="l" t="t" r="r" b="b"/>
              <a:pathLst>
                <a:path w="4855" h="3253" extrusionOk="0">
                  <a:moveTo>
                    <a:pt x="4668" y="1"/>
                  </a:moveTo>
                  <a:lnTo>
                    <a:pt x="1" y="3023"/>
                  </a:lnTo>
                  <a:lnTo>
                    <a:pt x="190" y="3253"/>
                  </a:lnTo>
                  <a:lnTo>
                    <a:pt x="4854" y="2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2536175" y="3495550"/>
              <a:ext cx="121225" cy="82375"/>
            </a:xfrm>
            <a:custGeom>
              <a:avLst/>
              <a:gdLst/>
              <a:ahLst/>
              <a:cxnLst/>
              <a:rect l="l" t="t" r="r" b="b"/>
              <a:pathLst>
                <a:path w="4849" h="3295" extrusionOk="0">
                  <a:moveTo>
                    <a:pt x="4661" y="0"/>
                  </a:moveTo>
                  <a:lnTo>
                    <a:pt x="1" y="3064"/>
                  </a:lnTo>
                  <a:lnTo>
                    <a:pt x="193" y="3294"/>
                  </a:lnTo>
                  <a:lnTo>
                    <a:pt x="484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a:off x="2546725" y="3507250"/>
              <a:ext cx="120950" cy="83425"/>
            </a:xfrm>
            <a:custGeom>
              <a:avLst/>
              <a:gdLst/>
              <a:ahLst/>
              <a:cxnLst/>
              <a:rect l="l" t="t" r="r" b="b"/>
              <a:pathLst>
                <a:path w="4838" h="3337" extrusionOk="0">
                  <a:moveTo>
                    <a:pt x="4650" y="1"/>
                  </a:moveTo>
                  <a:lnTo>
                    <a:pt x="0" y="3104"/>
                  </a:lnTo>
                  <a:lnTo>
                    <a:pt x="192" y="3337"/>
                  </a:lnTo>
                  <a:lnTo>
                    <a:pt x="4838" y="2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2557875" y="3518700"/>
              <a:ext cx="121525" cy="83875"/>
            </a:xfrm>
            <a:custGeom>
              <a:avLst/>
              <a:gdLst/>
              <a:ahLst/>
              <a:cxnLst/>
              <a:rect l="l" t="t" r="r" b="b"/>
              <a:pathLst>
                <a:path w="4861" h="3355" extrusionOk="0">
                  <a:moveTo>
                    <a:pt x="4640" y="1"/>
                  </a:moveTo>
                  <a:lnTo>
                    <a:pt x="1" y="3143"/>
                  </a:lnTo>
                  <a:lnTo>
                    <a:pt x="227" y="3355"/>
                  </a:lnTo>
                  <a:lnTo>
                    <a:pt x="4861" y="1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2570325" y="3529425"/>
              <a:ext cx="121250" cy="84875"/>
            </a:xfrm>
            <a:custGeom>
              <a:avLst/>
              <a:gdLst/>
              <a:ahLst/>
              <a:cxnLst/>
              <a:rect l="l" t="t" r="r" b="b"/>
              <a:pathLst>
                <a:path w="4850" h="3395" extrusionOk="0">
                  <a:moveTo>
                    <a:pt x="4628" y="0"/>
                  </a:moveTo>
                  <a:lnTo>
                    <a:pt x="1" y="3181"/>
                  </a:lnTo>
                  <a:lnTo>
                    <a:pt x="229" y="3395"/>
                  </a:lnTo>
                  <a:lnTo>
                    <a:pt x="4849" y="1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a:off x="2582900" y="3540250"/>
              <a:ext cx="120875" cy="85875"/>
            </a:xfrm>
            <a:custGeom>
              <a:avLst/>
              <a:gdLst/>
              <a:ahLst/>
              <a:cxnLst/>
              <a:rect l="l" t="t" r="r" b="b"/>
              <a:pathLst>
                <a:path w="4835" h="3435" extrusionOk="0">
                  <a:moveTo>
                    <a:pt x="4612" y="0"/>
                  </a:moveTo>
                  <a:lnTo>
                    <a:pt x="0" y="3220"/>
                  </a:lnTo>
                  <a:lnTo>
                    <a:pt x="229" y="3434"/>
                  </a:lnTo>
                  <a:lnTo>
                    <a:pt x="4835" y="1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a:off x="2596425" y="3550550"/>
              <a:ext cx="121300" cy="86250"/>
            </a:xfrm>
            <a:custGeom>
              <a:avLst/>
              <a:gdLst/>
              <a:ahLst/>
              <a:cxnLst/>
              <a:rect l="l" t="t" r="r" b="b"/>
              <a:pathLst>
                <a:path w="4852" h="3450" extrusionOk="0">
                  <a:moveTo>
                    <a:pt x="4596" y="0"/>
                  </a:moveTo>
                  <a:lnTo>
                    <a:pt x="0" y="3256"/>
                  </a:lnTo>
                  <a:lnTo>
                    <a:pt x="264" y="3450"/>
                  </a:lnTo>
                  <a:lnTo>
                    <a:pt x="4852" y="1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a:off x="2610950" y="3560300"/>
              <a:ext cx="120875" cy="87225"/>
            </a:xfrm>
            <a:custGeom>
              <a:avLst/>
              <a:gdLst/>
              <a:ahLst/>
              <a:cxnLst/>
              <a:rect l="l" t="t" r="r" b="b"/>
              <a:pathLst>
                <a:path w="4835" h="3489" extrusionOk="0">
                  <a:moveTo>
                    <a:pt x="4577" y="1"/>
                  </a:moveTo>
                  <a:lnTo>
                    <a:pt x="1" y="3294"/>
                  </a:lnTo>
                  <a:lnTo>
                    <a:pt x="266" y="3488"/>
                  </a:lnTo>
                  <a:lnTo>
                    <a:pt x="4834" y="1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2625575" y="3570150"/>
              <a:ext cx="120600" cy="88025"/>
            </a:xfrm>
            <a:custGeom>
              <a:avLst/>
              <a:gdLst/>
              <a:ahLst/>
              <a:cxnLst/>
              <a:rect l="l" t="t" r="r" b="b"/>
              <a:pathLst>
                <a:path w="4824" h="3521" extrusionOk="0">
                  <a:moveTo>
                    <a:pt x="4557" y="1"/>
                  </a:moveTo>
                  <a:lnTo>
                    <a:pt x="0" y="3330"/>
                  </a:lnTo>
                  <a:cubicBezTo>
                    <a:pt x="93" y="3394"/>
                    <a:pt x="171" y="3467"/>
                    <a:pt x="276" y="3521"/>
                  </a:cubicBezTo>
                  <a:lnTo>
                    <a:pt x="4823" y="175"/>
                  </a:lnTo>
                  <a:cubicBezTo>
                    <a:pt x="4721" y="127"/>
                    <a:pt x="4646" y="58"/>
                    <a:pt x="4557"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2641500" y="3579225"/>
              <a:ext cx="120625" cy="88525"/>
            </a:xfrm>
            <a:custGeom>
              <a:avLst/>
              <a:gdLst/>
              <a:ahLst/>
              <a:cxnLst/>
              <a:rect l="l" t="t" r="r" b="b"/>
              <a:pathLst>
                <a:path w="4825" h="3541" extrusionOk="0">
                  <a:moveTo>
                    <a:pt x="4534" y="1"/>
                  </a:moveTo>
                  <a:lnTo>
                    <a:pt x="0" y="3365"/>
                  </a:lnTo>
                  <a:lnTo>
                    <a:pt x="302" y="3540"/>
                  </a:lnTo>
                  <a:lnTo>
                    <a:pt x="4824"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a:off x="2658100" y="3587975"/>
              <a:ext cx="120075" cy="89375"/>
            </a:xfrm>
            <a:custGeom>
              <a:avLst/>
              <a:gdLst/>
              <a:ahLst/>
              <a:cxnLst/>
              <a:rect l="l" t="t" r="r" b="b"/>
              <a:pathLst>
                <a:path w="4803" h="3575" extrusionOk="0">
                  <a:moveTo>
                    <a:pt x="4510" y="0"/>
                  </a:moveTo>
                  <a:lnTo>
                    <a:pt x="1" y="3400"/>
                  </a:lnTo>
                  <a:lnTo>
                    <a:pt x="305" y="3575"/>
                  </a:lnTo>
                  <a:lnTo>
                    <a:pt x="4803"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a:off x="2674850" y="3596800"/>
              <a:ext cx="119900" cy="89925"/>
            </a:xfrm>
            <a:custGeom>
              <a:avLst/>
              <a:gdLst/>
              <a:ahLst/>
              <a:cxnLst/>
              <a:rect l="l" t="t" r="r" b="b"/>
              <a:pathLst>
                <a:path w="4796" h="3597" extrusionOk="0">
                  <a:moveTo>
                    <a:pt x="4483" y="0"/>
                  </a:moveTo>
                  <a:lnTo>
                    <a:pt x="0" y="3434"/>
                  </a:lnTo>
                  <a:cubicBezTo>
                    <a:pt x="98" y="3495"/>
                    <a:pt x="211" y="3546"/>
                    <a:pt x="325" y="3596"/>
                  </a:cubicBezTo>
                  <a:lnTo>
                    <a:pt x="4795" y="148"/>
                  </a:lnTo>
                  <a:cubicBezTo>
                    <a:pt x="4686" y="102"/>
                    <a:pt x="4576" y="57"/>
                    <a:pt x="448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a:off x="2693150" y="3604575"/>
              <a:ext cx="119525" cy="90525"/>
            </a:xfrm>
            <a:custGeom>
              <a:avLst/>
              <a:gdLst/>
              <a:ahLst/>
              <a:cxnLst/>
              <a:rect l="l" t="t" r="r" b="b"/>
              <a:pathLst>
                <a:path w="4781" h="3621" extrusionOk="0">
                  <a:moveTo>
                    <a:pt x="4454" y="1"/>
                  </a:moveTo>
                  <a:lnTo>
                    <a:pt x="0" y="3468"/>
                  </a:lnTo>
                  <a:lnTo>
                    <a:pt x="340" y="3620"/>
                  </a:lnTo>
                  <a:lnTo>
                    <a:pt x="4780" y="1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2711900" y="3612250"/>
              <a:ext cx="118775" cy="91325"/>
            </a:xfrm>
            <a:custGeom>
              <a:avLst/>
              <a:gdLst/>
              <a:ahLst/>
              <a:cxnLst/>
              <a:rect l="l" t="t" r="r" b="b"/>
              <a:pathLst>
                <a:path w="4751" h="3653" extrusionOk="0">
                  <a:moveTo>
                    <a:pt x="4423" y="0"/>
                  </a:moveTo>
                  <a:lnTo>
                    <a:pt x="0" y="3498"/>
                  </a:lnTo>
                  <a:lnTo>
                    <a:pt x="342" y="3652"/>
                  </a:lnTo>
                  <a:lnTo>
                    <a:pt x="4750" y="13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2730775" y="3619950"/>
              <a:ext cx="118675" cy="91600"/>
            </a:xfrm>
            <a:custGeom>
              <a:avLst/>
              <a:gdLst/>
              <a:ahLst/>
              <a:cxnLst/>
              <a:rect l="l" t="t" r="r" b="b"/>
              <a:pathLst>
                <a:path w="4747" h="3664" extrusionOk="0">
                  <a:moveTo>
                    <a:pt x="4389" y="1"/>
                  </a:moveTo>
                  <a:lnTo>
                    <a:pt x="0" y="3530"/>
                  </a:lnTo>
                  <a:lnTo>
                    <a:pt x="373" y="3664"/>
                  </a:lnTo>
                  <a:lnTo>
                    <a:pt x="4746" y="12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2751400" y="3626450"/>
              <a:ext cx="117950" cy="92250"/>
            </a:xfrm>
            <a:custGeom>
              <a:avLst/>
              <a:gdLst/>
              <a:ahLst/>
              <a:cxnLst/>
              <a:rect l="l" t="t" r="r" b="b"/>
              <a:pathLst>
                <a:path w="4718" h="3690" extrusionOk="0">
                  <a:moveTo>
                    <a:pt x="4355" y="0"/>
                  </a:moveTo>
                  <a:lnTo>
                    <a:pt x="1" y="3559"/>
                  </a:lnTo>
                  <a:lnTo>
                    <a:pt x="380" y="3690"/>
                  </a:lnTo>
                  <a:lnTo>
                    <a:pt x="4717" y="1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2772300" y="3632925"/>
              <a:ext cx="117025" cy="93025"/>
            </a:xfrm>
            <a:custGeom>
              <a:avLst/>
              <a:gdLst/>
              <a:ahLst/>
              <a:cxnLst/>
              <a:rect l="l" t="t" r="r" b="b"/>
              <a:pathLst>
                <a:path w="4681" h="3721" extrusionOk="0">
                  <a:moveTo>
                    <a:pt x="4317" y="0"/>
                  </a:moveTo>
                  <a:lnTo>
                    <a:pt x="1" y="3589"/>
                  </a:lnTo>
                  <a:lnTo>
                    <a:pt x="382" y="3721"/>
                  </a:lnTo>
                  <a:lnTo>
                    <a:pt x="4681" y="1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2793425" y="3639400"/>
              <a:ext cx="116850" cy="93075"/>
            </a:xfrm>
            <a:custGeom>
              <a:avLst/>
              <a:gdLst/>
              <a:ahLst/>
              <a:cxnLst/>
              <a:rect l="l" t="t" r="r" b="b"/>
              <a:pathLst>
                <a:path w="4674" h="3723" extrusionOk="0">
                  <a:moveTo>
                    <a:pt x="4277" y="0"/>
                  </a:moveTo>
                  <a:lnTo>
                    <a:pt x="0" y="3616"/>
                  </a:lnTo>
                  <a:lnTo>
                    <a:pt x="415" y="3723"/>
                  </a:lnTo>
                  <a:lnTo>
                    <a:pt x="467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2816300" y="3644600"/>
              <a:ext cx="115875" cy="93775"/>
            </a:xfrm>
            <a:custGeom>
              <a:avLst/>
              <a:gdLst/>
              <a:ahLst/>
              <a:cxnLst/>
              <a:rect l="l" t="t" r="r" b="b"/>
              <a:pathLst>
                <a:path w="4635" h="3751" extrusionOk="0">
                  <a:moveTo>
                    <a:pt x="4236" y="1"/>
                  </a:moveTo>
                  <a:lnTo>
                    <a:pt x="1" y="3643"/>
                  </a:lnTo>
                  <a:lnTo>
                    <a:pt x="419" y="3751"/>
                  </a:lnTo>
                  <a:lnTo>
                    <a:pt x="463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2829875" y="3647675"/>
              <a:ext cx="115275" cy="94175"/>
            </a:xfrm>
            <a:custGeom>
              <a:avLst/>
              <a:gdLst/>
              <a:ahLst/>
              <a:cxnLst/>
              <a:rect l="l" t="t" r="r" b="b"/>
              <a:pathLst>
                <a:path w="4611" h="3767" extrusionOk="0">
                  <a:moveTo>
                    <a:pt x="4211" y="1"/>
                  </a:moveTo>
                  <a:lnTo>
                    <a:pt x="1" y="3659"/>
                  </a:lnTo>
                  <a:lnTo>
                    <a:pt x="420" y="3767"/>
                  </a:lnTo>
                  <a:lnTo>
                    <a:pt x="4610" y="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2853000" y="3653000"/>
              <a:ext cx="114500" cy="94550"/>
            </a:xfrm>
            <a:custGeom>
              <a:avLst/>
              <a:gdLst/>
              <a:ahLst/>
              <a:cxnLst/>
              <a:rect l="l" t="t" r="r" b="b"/>
              <a:pathLst>
                <a:path w="4580" h="3782" extrusionOk="0">
                  <a:moveTo>
                    <a:pt x="4165" y="1"/>
                  </a:moveTo>
                  <a:lnTo>
                    <a:pt x="1" y="3683"/>
                  </a:lnTo>
                  <a:cubicBezTo>
                    <a:pt x="144" y="3724"/>
                    <a:pt x="289" y="3757"/>
                    <a:pt x="435" y="3781"/>
                  </a:cubicBezTo>
                  <a:lnTo>
                    <a:pt x="4579" y="86"/>
                  </a:lnTo>
                  <a:cubicBezTo>
                    <a:pt x="4439" y="65"/>
                    <a:pt x="4301" y="36"/>
                    <a:pt x="416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a:off x="2877500" y="3657275"/>
              <a:ext cx="113800" cy="94750"/>
            </a:xfrm>
            <a:custGeom>
              <a:avLst/>
              <a:gdLst/>
              <a:ahLst/>
              <a:cxnLst/>
              <a:rect l="l" t="t" r="r" b="b"/>
              <a:pathLst>
                <a:path w="4552" h="3790" extrusionOk="0">
                  <a:moveTo>
                    <a:pt x="4117" y="0"/>
                  </a:moveTo>
                  <a:lnTo>
                    <a:pt x="1" y="3708"/>
                  </a:lnTo>
                  <a:lnTo>
                    <a:pt x="456" y="3789"/>
                  </a:lnTo>
                  <a:lnTo>
                    <a:pt x="4551" y="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a:off x="2902600" y="3661225"/>
              <a:ext cx="112600" cy="95350"/>
            </a:xfrm>
            <a:custGeom>
              <a:avLst/>
              <a:gdLst/>
              <a:ahLst/>
              <a:cxnLst/>
              <a:rect l="l" t="t" r="r" b="b"/>
              <a:pathLst>
                <a:path w="4504" h="3814" extrusionOk="0">
                  <a:moveTo>
                    <a:pt x="4067" y="0"/>
                  </a:moveTo>
                  <a:lnTo>
                    <a:pt x="0" y="3730"/>
                  </a:lnTo>
                  <a:lnTo>
                    <a:pt x="459" y="3813"/>
                  </a:lnTo>
                  <a:lnTo>
                    <a:pt x="4503" y="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2927850" y="3665250"/>
              <a:ext cx="111750" cy="95475"/>
            </a:xfrm>
            <a:custGeom>
              <a:avLst/>
              <a:gdLst/>
              <a:ahLst/>
              <a:cxnLst/>
              <a:rect l="l" t="t" r="r" b="b"/>
              <a:pathLst>
                <a:path w="4470" h="3819" extrusionOk="0">
                  <a:moveTo>
                    <a:pt x="4016" y="0"/>
                  </a:moveTo>
                  <a:lnTo>
                    <a:pt x="0" y="3751"/>
                  </a:lnTo>
                  <a:cubicBezTo>
                    <a:pt x="150" y="3783"/>
                    <a:pt x="313" y="3802"/>
                    <a:pt x="478" y="3819"/>
                  </a:cubicBezTo>
                  <a:lnTo>
                    <a:pt x="4470" y="57"/>
                  </a:lnTo>
                  <a:cubicBezTo>
                    <a:pt x="4313" y="43"/>
                    <a:pt x="4158" y="28"/>
                    <a:pt x="401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2954575" y="3668075"/>
              <a:ext cx="110775" cy="95725"/>
            </a:xfrm>
            <a:custGeom>
              <a:avLst/>
              <a:gdLst/>
              <a:ahLst/>
              <a:cxnLst/>
              <a:rect l="l" t="t" r="r" b="b"/>
              <a:pathLst>
                <a:path w="4431" h="3829" extrusionOk="0">
                  <a:moveTo>
                    <a:pt x="3962" y="1"/>
                  </a:moveTo>
                  <a:lnTo>
                    <a:pt x="0" y="3773"/>
                  </a:lnTo>
                  <a:lnTo>
                    <a:pt x="493" y="3829"/>
                  </a:lnTo>
                  <a:lnTo>
                    <a:pt x="4430" y="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2981775" y="3670700"/>
              <a:ext cx="109425" cy="96225"/>
            </a:xfrm>
            <a:custGeom>
              <a:avLst/>
              <a:gdLst/>
              <a:ahLst/>
              <a:cxnLst/>
              <a:rect l="l" t="t" r="r" b="b"/>
              <a:pathLst>
                <a:path w="4377" h="3849" extrusionOk="0">
                  <a:moveTo>
                    <a:pt x="3906" y="0"/>
                  </a:moveTo>
                  <a:lnTo>
                    <a:pt x="0" y="3791"/>
                  </a:lnTo>
                  <a:lnTo>
                    <a:pt x="496" y="3848"/>
                  </a:lnTo>
                  <a:lnTo>
                    <a:pt x="4377" y="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3009125" y="3673375"/>
              <a:ext cx="108500" cy="96200"/>
            </a:xfrm>
            <a:custGeom>
              <a:avLst/>
              <a:gdLst/>
              <a:ahLst/>
              <a:cxnLst/>
              <a:rect l="l" t="t" r="r" b="b"/>
              <a:pathLst>
                <a:path w="4340" h="3848" extrusionOk="0">
                  <a:moveTo>
                    <a:pt x="3848" y="1"/>
                  </a:moveTo>
                  <a:lnTo>
                    <a:pt x="0" y="3810"/>
                  </a:lnTo>
                  <a:cubicBezTo>
                    <a:pt x="162" y="3833"/>
                    <a:pt x="342" y="3837"/>
                    <a:pt x="518" y="3847"/>
                  </a:cubicBezTo>
                  <a:lnTo>
                    <a:pt x="4340" y="31"/>
                  </a:lnTo>
                  <a:cubicBezTo>
                    <a:pt x="4174" y="23"/>
                    <a:pt x="4003" y="21"/>
                    <a:pt x="384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3037975" y="3674800"/>
              <a:ext cx="107300" cy="96375"/>
            </a:xfrm>
            <a:custGeom>
              <a:avLst/>
              <a:gdLst/>
              <a:ahLst/>
              <a:cxnLst/>
              <a:rect l="l" t="t" r="r" b="b"/>
              <a:pathLst>
                <a:path w="4292" h="3855" extrusionOk="0">
                  <a:moveTo>
                    <a:pt x="3788" y="1"/>
                  </a:moveTo>
                  <a:lnTo>
                    <a:pt x="0" y="3825"/>
                  </a:lnTo>
                  <a:lnTo>
                    <a:pt x="531" y="3855"/>
                  </a:lnTo>
                  <a:lnTo>
                    <a:pt x="4292"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3067225" y="3676025"/>
              <a:ext cx="105825" cy="96750"/>
            </a:xfrm>
            <a:custGeom>
              <a:avLst/>
              <a:gdLst/>
              <a:ahLst/>
              <a:cxnLst/>
              <a:rect l="l" t="t" r="r" b="b"/>
              <a:pathLst>
                <a:path w="4233" h="3870" extrusionOk="0">
                  <a:moveTo>
                    <a:pt x="3727" y="1"/>
                  </a:moveTo>
                  <a:lnTo>
                    <a:pt x="0" y="3840"/>
                  </a:lnTo>
                  <a:lnTo>
                    <a:pt x="534" y="3870"/>
                  </a:lnTo>
                  <a:lnTo>
                    <a:pt x="4233"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a:off x="3096650" y="3677300"/>
              <a:ext cx="104725" cy="96725"/>
            </a:xfrm>
            <a:custGeom>
              <a:avLst/>
              <a:gdLst/>
              <a:ahLst/>
              <a:cxnLst/>
              <a:rect l="l" t="t" r="r" b="b"/>
              <a:pathLst>
                <a:path w="4189" h="3869" extrusionOk="0">
                  <a:moveTo>
                    <a:pt x="3663" y="1"/>
                  </a:moveTo>
                  <a:lnTo>
                    <a:pt x="1" y="3855"/>
                  </a:lnTo>
                  <a:cubicBezTo>
                    <a:pt x="175" y="3868"/>
                    <a:pt x="369" y="3863"/>
                    <a:pt x="556" y="3865"/>
                  </a:cubicBezTo>
                  <a:lnTo>
                    <a:pt x="4189" y="6"/>
                  </a:lnTo>
                  <a:cubicBezTo>
                    <a:pt x="4012" y="6"/>
                    <a:pt x="3829" y="12"/>
                    <a:pt x="3663"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3"/>
            <p:cNvSpPr/>
            <p:nvPr/>
          </p:nvSpPr>
          <p:spPr>
            <a:xfrm>
              <a:off x="3127500" y="3677200"/>
              <a:ext cx="103375" cy="96800"/>
            </a:xfrm>
            <a:custGeom>
              <a:avLst/>
              <a:gdLst/>
              <a:ahLst/>
              <a:cxnLst/>
              <a:rect l="l" t="t" r="r" b="b"/>
              <a:pathLst>
                <a:path w="4135" h="3872" extrusionOk="0">
                  <a:moveTo>
                    <a:pt x="3597" y="5"/>
                  </a:moveTo>
                  <a:lnTo>
                    <a:pt x="1" y="3870"/>
                  </a:lnTo>
                  <a:lnTo>
                    <a:pt x="568" y="3871"/>
                  </a:lnTo>
                  <a:lnTo>
                    <a:pt x="413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3"/>
            <p:cNvSpPr/>
            <p:nvPr/>
          </p:nvSpPr>
          <p:spPr>
            <a:xfrm>
              <a:off x="3158775" y="3677000"/>
              <a:ext cx="101675" cy="97075"/>
            </a:xfrm>
            <a:custGeom>
              <a:avLst/>
              <a:gdLst/>
              <a:ahLst/>
              <a:cxnLst/>
              <a:rect l="l" t="t" r="r" b="b"/>
              <a:pathLst>
                <a:path w="4067" h="3883" extrusionOk="0">
                  <a:moveTo>
                    <a:pt x="3529" y="4"/>
                  </a:moveTo>
                  <a:lnTo>
                    <a:pt x="1" y="3882"/>
                  </a:lnTo>
                  <a:lnTo>
                    <a:pt x="572" y="3883"/>
                  </a:lnTo>
                  <a:lnTo>
                    <a:pt x="40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a:off x="3190225" y="3676400"/>
              <a:ext cx="100400" cy="97850"/>
            </a:xfrm>
            <a:custGeom>
              <a:avLst/>
              <a:gdLst/>
              <a:ahLst/>
              <a:cxnLst/>
              <a:rect l="l" t="t" r="r" b="b"/>
              <a:pathLst>
                <a:path w="4016" h="3914" extrusionOk="0">
                  <a:moveTo>
                    <a:pt x="3457" y="22"/>
                  </a:moveTo>
                  <a:lnTo>
                    <a:pt x="0" y="3910"/>
                  </a:lnTo>
                  <a:cubicBezTo>
                    <a:pt x="188" y="3914"/>
                    <a:pt x="393" y="3898"/>
                    <a:pt x="592" y="3891"/>
                  </a:cubicBezTo>
                  <a:lnTo>
                    <a:pt x="4016" y="1"/>
                  </a:lnTo>
                  <a:cubicBezTo>
                    <a:pt x="3828" y="8"/>
                    <a:pt x="3633" y="26"/>
                    <a:pt x="3457" y="2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a:off x="3223025" y="3674725"/>
              <a:ext cx="98825" cy="98125"/>
            </a:xfrm>
            <a:custGeom>
              <a:avLst/>
              <a:gdLst/>
              <a:ahLst/>
              <a:cxnLst/>
              <a:rect l="l" t="t" r="r" b="b"/>
              <a:pathLst>
                <a:path w="3953" h="3925" extrusionOk="0">
                  <a:moveTo>
                    <a:pt x="3384" y="30"/>
                  </a:moveTo>
                  <a:lnTo>
                    <a:pt x="0" y="3924"/>
                  </a:lnTo>
                  <a:lnTo>
                    <a:pt x="604" y="3898"/>
                  </a:lnTo>
                  <a:lnTo>
                    <a:pt x="395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3256225" y="3673075"/>
              <a:ext cx="96975" cy="98275"/>
            </a:xfrm>
            <a:custGeom>
              <a:avLst/>
              <a:gdLst/>
              <a:ahLst/>
              <a:cxnLst/>
              <a:rect l="l" t="t" r="r" b="b"/>
              <a:pathLst>
                <a:path w="3879" h="3931" extrusionOk="0">
                  <a:moveTo>
                    <a:pt x="3308" y="29"/>
                  </a:moveTo>
                  <a:lnTo>
                    <a:pt x="0" y="3930"/>
                  </a:lnTo>
                  <a:lnTo>
                    <a:pt x="606" y="3904"/>
                  </a:lnTo>
                  <a:lnTo>
                    <a:pt x="387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3289575" y="3670900"/>
              <a:ext cx="95575" cy="98975"/>
            </a:xfrm>
            <a:custGeom>
              <a:avLst/>
              <a:gdLst/>
              <a:ahLst/>
              <a:cxnLst/>
              <a:rect l="l" t="t" r="r" b="b"/>
              <a:pathLst>
                <a:path w="3823" h="3959" extrusionOk="0">
                  <a:moveTo>
                    <a:pt x="3230" y="52"/>
                  </a:moveTo>
                  <a:lnTo>
                    <a:pt x="1" y="3958"/>
                  </a:lnTo>
                  <a:cubicBezTo>
                    <a:pt x="201" y="3953"/>
                    <a:pt x="420" y="3924"/>
                    <a:pt x="628" y="3909"/>
                  </a:cubicBezTo>
                  <a:lnTo>
                    <a:pt x="3822" y="1"/>
                  </a:lnTo>
                  <a:cubicBezTo>
                    <a:pt x="3625" y="16"/>
                    <a:pt x="3419" y="45"/>
                    <a:pt x="3230" y="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3324300" y="3667750"/>
              <a:ext cx="93725" cy="99175"/>
            </a:xfrm>
            <a:custGeom>
              <a:avLst/>
              <a:gdLst/>
              <a:ahLst/>
              <a:cxnLst/>
              <a:rect l="l" t="t" r="r" b="b"/>
              <a:pathLst>
                <a:path w="3749" h="3967" extrusionOk="0">
                  <a:moveTo>
                    <a:pt x="3149" y="57"/>
                  </a:moveTo>
                  <a:lnTo>
                    <a:pt x="1" y="3966"/>
                  </a:lnTo>
                  <a:lnTo>
                    <a:pt x="637" y="3909"/>
                  </a:lnTo>
                  <a:lnTo>
                    <a:pt x="374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3"/>
            <p:cNvSpPr/>
            <p:nvPr/>
          </p:nvSpPr>
          <p:spPr>
            <a:xfrm>
              <a:off x="3359350" y="3664600"/>
              <a:ext cx="91675" cy="99200"/>
            </a:xfrm>
            <a:custGeom>
              <a:avLst/>
              <a:gdLst/>
              <a:ahLst/>
              <a:cxnLst/>
              <a:rect l="l" t="t" r="r" b="b"/>
              <a:pathLst>
                <a:path w="3667" h="3968" extrusionOk="0">
                  <a:moveTo>
                    <a:pt x="3066" y="58"/>
                  </a:moveTo>
                  <a:lnTo>
                    <a:pt x="0" y="3968"/>
                  </a:lnTo>
                  <a:lnTo>
                    <a:pt x="638" y="3912"/>
                  </a:lnTo>
                  <a:lnTo>
                    <a:pt x="36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3"/>
            <p:cNvSpPr/>
            <p:nvPr/>
          </p:nvSpPr>
          <p:spPr>
            <a:xfrm>
              <a:off x="3394550" y="3660850"/>
              <a:ext cx="90125" cy="99850"/>
            </a:xfrm>
            <a:custGeom>
              <a:avLst/>
              <a:gdLst/>
              <a:ahLst/>
              <a:cxnLst/>
              <a:rect l="l" t="t" r="r" b="b"/>
              <a:pathLst>
                <a:path w="3605" h="3994" extrusionOk="0">
                  <a:moveTo>
                    <a:pt x="2981" y="83"/>
                  </a:moveTo>
                  <a:lnTo>
                    <a:pt x="0" y="3994"/>
                  </a:lnTo>
                  <a:lnTo>
                    <a:pt x="662" y="3910"/>
                  </a:lnTo>
                  <a:lnTo>
                    <a:pt x="36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3431075" y="3656175"/>
              <a:ext cx="88050" cy="99875"/>
            </a:xfrm>
            <a:custGeom>
              <a:avLst/>
              <a:gdLst/>
              <a:ahLst/>
              <a:cxnLst/>
              <a:rect l="l" t="t" r="r" b="b"/>
              <a:pathLst>
                <a:path w="3522" h="3995" extrusionOk="0">
                  <a:moveTo>
                    <a:pt x="2895" y="86"/>
                  </a:moveTo>
                  <a:lnTo>
                    <a:pt x="1" y="3994"/>
                  </a:lnTo>
                  <a:lnTo>
                    <a:pt x="668" y="3909"/>
                  </a:lnTo>
                  <a:lnTo>
                    <a:pt x="352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3467825" y="3651550"/>
              <a:ext cx="85875" cy="99775"/>
            </a:xfrm>
            <a:custGeom>
              <a:avLst/>
              <a:gdLst/>
              <a:ahLst/>
              <a:cxnLst/>
              <a:rect l="l" t="t" r="r" b="b"/>
              <a:pathLst>
                <a:path w="3435" h="3991" extrusionOk="0">
                  <a:moveTo>
                    <a:pt x="2805" y="85"/>
                  </a:moveTo>
                  <a:lnTo>
                    <a:pt x="1" y="3991"/>
                  </a:lnTo>
                  <a:lnTo>
                    <a:pt x="672" y="3904"/>
                  </a:lnTo>
                  <a:lnTo>
                    <a:pt x="343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3504825" y="3646150"/>
              <a:ext cx="84125" cy="100325"/>
            </a:xfrm>
            <a:custGeom>
              <a:avLst/>
              <a:gdLst/>
              <a:ahLst/>
              <a:cxnLst/>
              <a:rect l="l" t="t" r="r" b="b"/>
              <a:pathLst>
                <a:path w="3365" h="4013" extrusionOk="0">
                  <a:moveTo>
                    <a:pt x="2714" y="112"/>
                  </a:moveTo>
                  <a:lnTo>
                    <a:pt x="0" y="4013"/>
                  </a:lnTo>
                  <a:lnTo>
                    <a:pt x="694" y="3898"/>
                  </a:lnTo>
                  <a:lnTo>
                    <a:pt x="33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3543025" y="3640000"/>
              <a:ext cx="81850" cy="100150"/>
            </a:xfrm>
            <a:custGeom>
              <a:avLst/>
              <a:gdLst/>
              <a:ahLst/>
              <a:cxnLst/>
              <a:rect l="l" t="t" r="r" b="b"/>
              <a:pathLst>
                <a:path w="3274" h="4006" extrusionOk="0">
                  <a:moveTo>
                    <a:pt x="2620" y="112"/>
                  </a:moveTo>
                  <a:lnTo>
                    <a:pt x="0" y="4005"/>
                  </a:lnTo>
                  <a:lnTo>
                    <a:pt x="698" y="3890"/>
                  </a:lnTo>
                  <a:lnTo>
                    <a:pt x="327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3581400" y="3633850"/>
              <a:ext cx="79500" cy="99950"/>
            </a:xfrm>
            <a:custGeom>
              <a:avLst/>
              <a:gdLst/>
              <a:ahLst/>
              <a:cxnLst/>
              <a:rect l="l" t="t" r="r" b="b"/>
              <a:pathLst>
                <a:path w="3180" h="3998" extrusionOk="0">
                  <a:moveTo>
                    <a:pt x="2525" y="113"/>
                  </a:moveTo>
                  <a:lnTo>
                    <a:pt x="1" y="3997"/>
                  </a:lnTo>
                  <a:lnTo>
                    <a:pt x="701" y="3882"/>
                  </a:lnTo>
                  <a:lnTo>
                    <a:pt x="3180"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3620100" y="3626775"/>
              <a:ext cx="77600" cy="100375"/>
            </a:xfrm>
            <a:custGeom>
              <a:avLst/>
              <a:gdLst/>
              <a:ahLst/>
              <a:cxnLst/>
              <a:rect l="l" t="t" r="r" b="b"/>
              <a:pathLst>
                <a:path w="3104" h="4015" extrusionOk="0">
                  <a:moveTo>
                    <a:pt x="2427" y="140"/>
                  </a:moveTo>
                  <a:lnTo>
                    <a:pt x="1" y="4015"/>
                  </a:lnTo>
                  <a:lnTo>
                    <a:pt x="722" y="3870"/>
                  </a:lnTo>
                  <a:lnTo>
                    <a:pt x="31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3659800" y="3619125"/>
              <a:ext cx="75150" cy="100050"/>
            </a:xfrm>
            <a:custGeom>
              <a:avLst/>
              <a:gdLst/>
              <a:ahLst/>
              <a:cxnLst/>
              <a:rect l="l" t="t" r="r" b="b"/>
              <a:pathLst>
                <a:path w="3006" h="4002" extrusionOk="0">
                  <a:moveTo>
                    <a:pt x="2328" y="139"/>
                  </a:moveTo>
                  <a:lnTo>
                    <a:pt x="1" y="4002"/>
                  </a:lnTo>
                  <a:lnTo>
                    <a:pt x="725" y="3857"/>
                  </a:lnTo>
                  <a:lnTo>
                    <a:pt x="30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a:off x="3699675" y="3611475"/>
              <a:ext cx="72650" cy="99725"/>
            </a:xfrm>
            <a:custGeom>
              <a:avLst/>
              <a:gdLst/>
              <a:ahLst/>
              <a:cxnLst/>
              <a:rect l="l" t="t" r="r" b="b"/>
              <a:pathLst>
                <a:path w="2906" h="3989" extrusionOk="0">
                  <a:moveTo>
                    <a:pt x="2225" y="140"/>
                  </a:moveTo>
                  <a:lnTo>
                    <a:pt x="0" y="3989"/>
                  </a:lnTo>
                  <a:lnTo>
                    <a:pt x="728" y="3842"/>
                  </a:lnTo>
                  <a:lnTo>
                    <a:pt x="290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a:off x="3739975" y="3602725"/>
              <a:ext cx="70500" cy="99975"/>
            </a:xfrm>
            <a:custGeom>
              <a:avLst/>
              <a:gdLst/>
              <a:ahLst/>
              <a:cxnLst/>
              <a:rect l="l" t="t" r="r" b="b"/>
              <a:pathLst>
                <a:path w="2820" h="3999" extrusionOk="0">
                  <a:moveTo>
                    <a:pt x="2121" y="167"/>
                  </a:moveTo>
                  <a:lnTo>
                    <a:pt x="0" y="3999"/>
                  </a:lnTo>
                  <a:lnTo>
                    <a:pt x="746" y="3825"/>
                  </a:lnTo>
                  <a:lnTo>
                    <a:pt x="28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3781025" y="3593575"/>
              <a:ext cx="67950" cy="99550"/>
            </a:xfrm>
            <a:custGeom>
              <a:avLst/>
              <a:gdLst/>
              <a:ahLst/>
              <a:cxnLst/>
              <a:rect l="l" t="t" r="r" b="b"/>
              <a:pathLst>
                <a:path w="2718" h="3982" extrusionOk="0">
                  <a:moveTo>
                    <a:pt x="2017" y="167"/>
                  </a:moveTo>
                  <a:lnTo>
                    <a:pt x="0" y="3981"/>
                  </a:lnTo>
                  <a:lnTo>
                    <a:pt x="748" y="3808"/>
                  </a:lnTo>
                  <a:lnTo>
                    <a:pt x="271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3822225" y="3584450"/>
              <a:ext cx="65300" cy="99075"/>
            </a:xfrm>
            <a:custGeom>
              <a:avLst/>
              <a:gdLst/>
              <a:ahLst/>
              <a:cxnLst/>
              <a:rect l="l" t="t" r="r" b="b"/>
              <a:pathLst>
                <a:path w="2612" h="3963" extrusionOk="0">
                  <a:moveTo>
                    <a:pt x="1909" y="167"/>
                  </a:moveTo>
                  <a:lnTo>
                    <a:pt x="0" y="3962"/>
                  </a:lnTo>
                  <a:lnTo>
                    <a:pt x="751" y="3787"/>
                  </a:lnTo>
                  <a:lnTo>
                    <a:pt x="26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3863900" y="3574000"/>
              <a:ext cx="63025" cy="99200"/>
            </a:xfrm>
            <a:custGeom>
              <a:avLst/>
              <a:gdLst/>
              <a:ahLst/>
              <a:cxnLst/>
              <a:rect l="l" t="t" r="r" b="b"/>
              <a:pathLst>
                <a:path w="2521" h="3968" extrusionOk="0">
                  <a:moveTo>
                    <a:pt x="1802" y="193"/>
                  </a:moveTo>
                  <a:lnTo>
                    <a:pt x="0" y="3967"/>
                  </a:lnTo>
                  <a:lnTo>
                    <a:pt x="768" y="3764"/>
                  </a:lnTo>
                  <a:lnTo>
                    <a:pt x="252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3906150" y="3563375"/>
              <a:ext cx="60300" cy="98625"/>
            </a:xfrm>
            <a:custGeom>
              <a:avLst/>
              <a:gdLst/>
              <a:ahLst/>
              <a:cxnLst/>
              <a:rect l="l" t="t" r="r" b="b"/>
              <a:pathLst>
                <a:path w="2412" h="3945" extrusionOk="0">
                  <a:moveTo>
                    <a:pt x="1692" y="194"/>
                  </a:moveTo>
                  <a:lnTo>
                    <a:pt x="0" y="3945"/>
                  </a:lnTo>
                  <a:lnTo>
                    <a:pt x="770" y="3741"/>
                  </a:lnTo>
                  <a:lnTo>
                    <a:pt x="24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3948525" y="3552700"/>
              <a:ext cx="57600" cy="98100"/>
            </a:xfrm>
            <a:custGeom>
              <a:avLst/>
              <a:gdLst/>
              <a:ahLst/>
              <a:cxnLst/>
              <a:rect l="l" t="t" r="r" b="b"/>
              <a:pathLst>
                <a:path w="2304" h="3924" extrusionOk="0">
                  <a:moveTo>
                    <a:pt x="1581" y="196"/>
                  </a:moveTo>
                  <a:lnTo>
                    <a:pt x="1" y="3923"/>
                  </a:lnTo>
                  <a:lnTo>
                    <a:pt x="775" y="3716"/>
                  </a:lnTo>
                  <a:lnTo>
                    <a:pt x="2304" y="0"/>
                  </a:lnTo>
                  <a:cubicBezTo>
                    <a:pt x="2061" y="72"/>
                    <a:pt x="1823" y="131"/>
                    <a:pt x="1581" y="1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3991425" y="3540650"/>
              <a:ext cx="55100" cy="98000"/>
            </a:xfrm>
            <a:custGeom>
              <a:avLst/>
              <a:gdLst/>
              <a:ahLst/>
              <a:cxnLst/>
              <a:rect l="l" t="t" r="r" b="b"/>
              <a:pathLst>
                <a:path w="2204" h="3920" extrusionOk="0">
                  <a:moveTo>
                    <a:pt x="1469" y="219"/>
                  </a:moveTo>
                  <a:lnTo>
                    <a:pt x="0" y="3920"/>
                  </a:lnTo>
                  <a:lnTo>
                    <a:pt x="787" y="3688"/>
                  </a:lnTo>
                  <a:lnTo>
                    <a:pt x="22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4034700" y="3528600"/>
              <a:ext cx="52275" cy="97300"/>
            </a:xfrm>
            <a:custGeom>
              <a:avLst/>
              <a:gdLst/>
              <a:ahLst/>
              <a:cxnLst/>
              <a:rect l="l" t="t" r="r" b="b"/>
              <a:pathLst>
                <a:path w="2091" h="3892" extrusionOk="0">
                  <a:moveTo>
                    <a:pt x="1355" y="220"/>
                  </a:moveTo>
                  <a:lnTo>
                    <a:pt x="0" y="3892"/>
                  </a:lnTo>
                  <a:lnTo>
                    <a:pt x="789" y="3659"/>
                  </a:lnTo>
                  <a:lnTo>
                    <a:pt x="209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4078100" y="3516225"/>
              <a:ext cx="49575" cy="96900"/>
            </a:xfrm>
            <a:custGeom>
              <a:avLst/>
              <a:gdLst/>
              <a:ahLst/>
              <a:cxnLst/>
              <a:rect l="l" t="t" r="r" b="b"/>
              <a:pathLst>
                <a:path w="1983" h="3876" extrusionOk="0">
                  <a:moveTo>
                    <a:pt x="1240" y="234"/>
                  </a:moveTo>
                  <a:lnTo>
                    <a:pt x="1" y="3875"/>
                  </a:lnTo>
                  <a:cubicBezTo>
                    <a:pt x="263" y="3800"/>
                    <a:pt x="529" y="3717"/>
                    <a:pt x="796" y="3629"/>
                  </a:cubicBezTo>
                  <a:lnTo>
                    <a:pt x="1983" y="1"/>
                  </a:lnTo>
                  <a:cubicBezTo>
                    <a:pt x="1734" y="84"/>
                    <a:pt x="1485" y="163"/>
                    <a:pt x="1240" y="2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4122025" y="3502775"/>
              <a:ext cx="46800" cy="96425"/>
            </a:xfrm>
            <a:custGeom>
              <a:avLst/>
              <a:gdLst/>
              <a:ahLst/>
              <a:cxnLst/>
              <a:rect l="l" t="t" r="r" b="b"/>
              <a:pathLst>
                <a:path w="1872" h="3857" extrusionOk="0">
                  <a:moveTo>
                    <a:pt x="1123" y="246"/>
                  </a:moveTo>
                  <a:lnTo>
                    <a:pt x="1" y="3856"/>
                  </a:lnTo>
                  <a:lnTo>
                    <a:pt x="802" y="3596"/>
                  </a:lnTo>
                  <a:lnTo>
                    <a:pt x="187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p:nvPr/>
          </p:nvSpPr>
          <p:spPr>
            <a:xfrm>
              <a:off x="4166175" y="3489350"/>
              <a:ext cx="43900" cy="95550"/>
            </a:xfrm>
            <a:custGeom>
              <a:avLst/>
              <a:gdLst/>
              <a:ahLst/>
              <a:cxnLst/>
              <a:rect l="l" t="t" r="r" b="b"/>
              <a:pathLst>
                <a:path w="1756" h="3822" extrusionOk="0">
                  <a:moveTo>
                    <a:pt x="1" y="3821"/>
                  </a:moveTo>
                  <a:lnTo>
                    <a:pt x="804" y="3561"/>
                  </a:lnTo>
                  <a:lnTo>
                    <a:pt x="1756" y="1"/>
                  </a:lnTo>
                  <a:lnTo>
                    <a:pt x="1005"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3"/>
            <p:cNvSpPr/>
            <p:nvPr/>
          </p:nvSpPr>
          <p:spPr>
            <a:xfrm>
              <a:off x="4210425" y="3475350"/>
              <a:ext cx="41150" cy="95225"/>
            </a:xfrm>
            <a:custGeom>
              <a:avLst/>
              <a:gdLst/>
              <a:ahLst/>
              <a:cxnLst/>
              <a:rect l="l" t="t" r="r" b="b"/>
              <a:pathLst>
                <a:path w="1646" h="3809" extrusionOk="0">
                  <a:moveTo>
                    <a:pt x="1" y="3808"/>
                  </a:moveTo>
                  <a:lnTo>
                    <a:pt x="813" y="3524"/>
                  </a:lnTo>
                  <a:lnTo>
                    <a:pt x="1646" y="0"/>
                  </a:lnTo>
                  <a:lnTo>
                    <a:pt x="887" y="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a:off x="4326475" y="3436750"/>
              <a:ext cx="33550" cy="93050"/>
            </a:xfrm>
            <a:custGeom>
              <a:avLst/>
              <a:gdLst/>
              <a:ahLst/>
              <a:cxnLst/>
              <a:rect l="l" t="t" r="r" b="b"/>
              <a:pathLst>
                <a:path w="1342" h="3722" extrusionOk="0">
                  <a:moveTo>
                    <a:pt x="1" y="3721"/>
                  </a:moveTo>
                  <a:cubicBezTo>
                    <a:pt x="272" y="3627"/>
                    <a:pt x="545" y="3529"/>
                    <a:pt x="820" y="3423"/>
                  </a:cubicBezTo>
                  <a:lnTo>
                    <a:pt x="1341" y="1"/>
                  </a:lnTo>
                  <a:cubicBezTo>
                    <a:pt x="1085" y="101"/>
                    <a:pt x="830" y="192"/>
                    <a:pt x="578" y="2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a:off x="4371625" y="3420650"/>
              <a:ext cx="30600" cy="92325"/>
            </a:xfrm>
            <a:custGeom>
              <a:avLst/>
              <a:gdLst/>
              <a:ahLst/>
              <a:cxnLst/>
              <a:rect l="l" t="t" r="r" b="b"/>
              <a:pathLst>
                <a:path w="1224" h="3693" extrusionOk="0">
                  <a:moveTo>
                    <a:pt x="1" y="3692"/>
                  </a:moveTo>
                  <a:lnTo>
                    <a:pt x="823" y="3381"/>
                  </a:lnTo>
                  <a:lnTo>
                    <a:pt x="1223" y="0"/>
                  </a:lnTo>
                  <a:lnTo>
                    <a:pt x="456"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3"/>
            <p:cNvSpPr/>
            <p:nvPr/>
          </p:nvSpPr>
          <p:spPr>
            <a:xfrm>
              <a:off x="4416900" y="3404525"/>
              <a:ext cx="27600" cy="91275"/>
            </a:xfrm>
            <a:custGeom>
              <a:avLst/>
              <a:gdLst/>
              <a:ahLst/>
              <a:cxnLst/>
              <a:rect l="l" t="t" r="r" b="b"/>
              <a:pathLst>
                <a:path w="1104" h="3651" extrusionOk="0">
                  <a:moveTo>
                    <a:pt x="825" y="3338"/>
                  </a:moveTo>
                  <a:lnTo>
                    <a:pt x="1103" y="1"/>
                  </a:lnTo>
                  <a:lnTo>
                    <a:pt x="334" y="293"/>
                  </a:lnTo>
                  <a:lnTo>
                    <a:pt x="1" y="36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3"/>
            <p:cNvSpPr/>
            <p:nvPr/>
          </p:nvSpPr>
          <p:spPr>
            <a:xfrm>
              <a:off x="4462275" y="3387950"/>
              <a:ext cx="24575" cy="90625"/>
            </a:xfrm>
            <a:custGeom>
              <a:avLst/>
              <a:gdLst/>
              <a:ahLst/>
              <a:cxnLst/>
              <a:rect l="l" t="t" r="r" b="b"/>
              <a:pathLst>
                <a:path w="983" h="3625" extrusionOk="0">
                  <a:moveTo>
                    <a:pt x="0" y="3625"/>
                  </a:moveTo>
                  <a:lnTo>
                    <a:pt x="828" y="3291"/>
                  </a:lnTo>
                  <a:lnTo>
                    <a:pt x="983" y="0"/>
                  </a:lnTo>
                  <a:lnTo>
                    <a:pt x="212" y="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3"/>
            <p:cNvSpPr/>
            <p:nvPr/>
          </p:nvSpPr>
          <p:spPr>
            <a:xfrm>
              <a:off x="4507825" y="3370600"/>
              <a:ext cx="21525" cy="89525"/>
            </a:xfrm>
            <a:custGeom>
              <a:avLst/>
              <a:gdLst/>
              <a:ahLst/>
              <a:cxnLst/>
              <a:rect l="l" t="t" r="r" b="b"/>
              <a:pathLst>
                <a:path w="861" h="3581" extrusionOk="0">
                  <a:moveTo>
                    <a:pt x="829" y="3244"/>
                  </a:moveTo>
                  <a:lnTo>
                    <a:pt x="861" y="0"/>
                  </a:lnTo>
                  <a:lnTo>
                    <a:pt x="88" y="315"/>
                  </a:lnTo>
                  <a:lnTo>
                    <a:pt x="0" y="358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p:nvPr/>
          </p:nvSpPr>
          <p:spPr>
            <a:xfrm>
              <a:off x="4552550" y="3353250"/>
              <a:ext cx="21625" cy="88350"/>
            </a:xfrm>
            <a:custGeom>
              <a:avLst/>
              <a:gdLst/>
              <a:ahLst/>
              <a:cxnLst/>
              <a:rect l="l" t="t" r="r" b="b"/>
              <a:pathLst>
                <a:path w="865" h="3534" extrusionOk="0">
                  <a:moveTo>
                    <a:pt x="35" y="3533"/>
                  </a:moveTo>
                  <a:lnTo>
                    <a:pt x="865" y="3196"/>
                  </a:lnTo>
                  <a:lnTo>
                    <a:pt x="773" y="0"/>
                  </a:lnTo>
                  <a:lnTo>
                    <a:pt x="0" y="31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3"/>
            <p:cNvSpPr/>
            <p:nvPr/>
          </p:nvSpPr>
          <p:spPr>
            <a:xfrm>
              <a:off x="4595125" y="3335175"/>
              <a:ext cx="24700" cy="87675"/>
            </a:xfrm>
            <a:custGeom>
              <a:avLst/>
              <a:gdLst/>
              <a:ahLst/>
              <a:cxnLst/>
              <a:rect l="l" t="t" r="r" b="b"/>
              <a:pathLst>
                <a:path w="988" h="3507" extrusionOk="0">
                  <a:moveTo>
                    <a:pt x="158" y="3507"/>
                  </a:moveTo>
                  <a:lnTo>
                    <a:pt x="988" y="3146"/>
                  </a:lnTo>
                  <a:lnTo>
                    <a:pt x="774" y="1"/>
                  </a:lnTo>
                  <a:lnTo>
                    <a:pt x="0"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3"/>
            <p:cNvSpPr/>
            <p:nvPr/>
          </p:nvSpPr>
          <p:spPr>
            <a:xfrm>
              <a:off x="4637675" y="3316650"/>
              <a:ext cx="27875" cy="86400"/>
            </a:xfrm>
            <a:custGeom>
              <a:avLst/>
              <a:gdLst/>
              <a:ahLst/>
              <a:cxnLst/>
              <a:rect l="l" t="t" r="r" b="b"/>
              <a:pathLst>
                <a:path w="1115" h="3456" extrusionOk="0">
                  <a:moveTo>
                    <a:pt x="283" y="3456"/>
                  </a:moveTo>
                  <a:lnTo>
                    <a:pt x="1114" y="3094"/>
                  </a:lnTo>
                  <a:lnTo>
                    <a:pt x="776" y="1"/>
                  </a:lnTo>
                  <a:lnTo>
                    <a:pt x="1"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p:nvPr/>
          </p:nvSpPr>
          <p:spPr>
            <a:xfrm>
              <a:off x="4680325" y="3298150"/>
              <a:ext cx="30975" cy="85050"/>
            </a:xfrm>
            <a:custGeom>
              <a:avLst/>
              <a:gdLst/>
              <a:ahLst/>
              <a:cxnLst/>
              <a:rect l="l" t="t" r="r" b="b"/>
              <a:pathLst>
                <a:path w="1239" h="3402" extrusionOk="0">
                  <a:moveTo>
                    <a:pt x="406" y="3402"/>
                  </a:moveTo>
                  <a:lnTo>
                    <a:pt x="1238" y="3042"/>
                  </a:lnTo>
                  <a:lnTo>
                    <a:pt x="776" y="0"/>
                  </a:lnTo>
                  <a:lnTo>
                    <a:pt x="1" y="3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p:nvPr/>
          </p:nvSpPr>
          <p:spPr>
            <a:xfrm>
              <a:off x="4722925" y="3278725"/>
              <a:ext cx="34025" cy="84225"/>
            </a:xfrm>
            <a:custGeom>
              <a:avLst/>
              <a:gdLst/>
              <a:ahLst/>
              <a:cxnLst/>
              <a:rect l="l" t="t" r="r" b="b"/>
              <a:pathLst>
                <a:path w="1361" h="3369" extrusionOk="0">
                  <a:moveTo>
                    <a:pt x="530" y="3369"/>
                  </a:moveTo>
                  <a:lnTo>
                    <a:pt x="1360" y="2987"/>
                  </a:lnTo>
                  <a:lnTo>
                    <a:pt x="775" y="0"/>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3"/>
            <p:cNvSpPr/>
            <p:nvPr/>
          </p:nvSpPr>
          <p:spPr>
            <a:xfrm>
              <a:off x="4765475" y="3259075"/>
              <a:ext cx="37100" cy="82850"/>
            </a:xfrm>
            <a:custGeom>
              <a:avLst/>
              <a:gdLst/>
              <a:ahLst/>
              <a:cxnLst/>
              <a:rect l="l" t="t" r="r" b="b"/>
              <a:pathLst>
                <a:path w="1484" h="3314" extrusionOk="0">
                  <a:moveTo>
                    <a:pt x="653" y="3313"/>
                  </a:moveTo>
                  <a:lnTo>
                    <a:pt x="1483" y="2931"/>
                  </a:lnTo>
                  <a:lnTo>
                    <a:pt x="775" y="1"/>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3"/>
            <p:cNvSpPr/>
            <p:nvPr/>
          </p:nvSpPr>
          <p:spPr>
            <a:xfrm>
              <a:off x="4808050" y="3239425"/>
              <a:ext cx="40200" cy="81475"/>
            </a:xfrm>
            <a:custGeom>
              <a:avLst/>
              <a:gdLst/>
              <a:ahLst/>
              <a:cxnLst/>
              <a:rect l="l" t="t" r="r" b="b"/>
              <a:pathLst>
                <a:path w="1608" h="3259" extrusionOk="0">
                  <a:moveTo>
                    <a:pt x="776" y="3258"/>
                  </a:moveTo>
                  <a:lnTo>
                    <a:pt x="1607" y="2875"/>
                  </a:lnTo>
                  <a:lnTo>
                    <a:pt x="774" y="1"/>
                  </a:lnTo>
                  <a:lnTo>
                    <a:pt x="0" y="3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a:off x="4850475" y="3218750"/>
              <a:ext cx="43125" cy="80475"/>
            </a:xfrm>
            <a:custGeom>
              <a:avLst/>
              <a:gdLst/>
              <a:ahLst/>
              <a:cxnLst/>
              <a:rect l="l" t="t" r="r" b="b"/>
              <a:pathLst>
                <a:path w="1725" h="3219" extrusionOk="0">
                  <a:moveTo>
                    <a:pt x="1" y="376"/>
                  </a:moveTo>
                  <a:lnTo>
                    <a:pt x="900" y="3218"/>
                  </a:lnTo>
                  <a:lnTo>
                    <a:pt x="1725" y="2816"/>
                  </a:lnTo>
                  <a:lnTo>
                    <a:pt x="77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3"/>
            <p:cNvSpPr/>
            <p:nvPr/>
          </p:nvSpPr>
          <p:spPr>
            <a:xfrm>
              <a:off x="4892800" y="3198100"/>
              <a:ext cx="46200" cy="78975"/>
            </a:xfrm>
            <a:custGeom>
              <a:avLst/>
              <a:gdLst/>
              <a:ahLst/>
              <a:cxnLst/>
              <a:rect l="l" t="t" r="r" b="b"/>
              <a:pathLst>
                <a:path w="1848" h="3159" extrusionOk="0">
                  <a:moveTo>
                    <a:pt x="1847" y="2755"/>
                  </a:moveTo>
                  <a:lnTo>
                    <a:pt x="769" y="1"/>
                  </a:lnTo>
                  <a:lnTo>
                    <a:pt x="0" y="375"/>
                  </a:lnTo>
                  <a:lnTo>
                    <a:pt x="1023" y="3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4935125" y="3177225"/>
              <a:ext cx="49175" cy="77700"/>
            </a:xfrm>
            <a:custGeom>
              <a:avLst/>
              <a:gdLst/>
              <a:ahLst/>
              <a:cxnLst/>
              <a:rect l="l" t="t" r="r" b="b"/>
              <a:pathLst>
                <a:path w="1967" h="3108" extrusionOk="0">
                  <a:moveTo>
                    <a:pt x="1967" y="2695"/>
                  </a:moveTo>
                  <a:lnTo>
                    <a:pt x="766" y="1"/>
                  </a:lnTo>
                  <a:cubicBezTo>
                    <a:pt x="512" y="133"/>
                    <a:pt x="257" y="262"/>
                    <a:pt x="0" y="385"/>
                  </a:cubicBezTo>
                  <a:lnTo>
                    <a:pt x="1145" y="3107"/>
                  </a:lnTo>
                  <a:cubicBezTo>
                    <a:pt x="1421" y="2975"/>
                    <a:pt x="1695" y="2837"/>
                    <a:pt x="1967" y="269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3"/>
            <p:cNvSpPr/>
            <p:nvPr/>
          </p:nvSpPr>
          <p:spPr>
            <a:xfrm>
              <a:off x="4977125" y="3155575"/>
              <a:ext cx="52125" cy="76375"/>
            </a:xfrm>
            <a:custGeom>
              <a:avLst/>
              <a:gdLst/>
              <a:ahLst/>
              <a:cxnLst/>
              <a:rect l="l" t="t" r="r" b="b"/>
              <a:pathLst>
                <a:path w="2085" h="3055" extrusionOk="0">
                  <a:moveTo>
                    <a:pt x="2084" y="2634"/>
                  </a:moveTo>
                  <a:lnTo>
                    <a:pt x="762" y="1"/>
                  </a:lnTo>
                  <a:lnTo>
                    <a:pt x="0" y="394"/>
                  </a:lnTo>
                  <a:lnTo>
                    <a:pt x="1267" y="30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3"/>
            <p:cNvSpPr/>
            <p:nvPr/>
          </p:nvSpPr>
          <p:spPr>
            <a:xfrm>
              <a:off x="5019025" y="3133975"/>
              <a:ext cx="55150" cy="74825"/>
            </a:xfrm>
            <a:custGeom>
              <a:avLst/>
              <a:gdLst/>
              <a:ahLst/>
              <a:cxnLst/>
              <a:rect l="l" t="t" r="r" b="b"/>
              <a:pathLst>
                <a:path w="2206" h="2993" extrusionOk="0">
                  <a:moveTo>
                    <a:pt x="2206" y="2570"/>
                  </a:moveTo>
                  <a:lnTo>
                    <a:pt x="762" y="0"/>
                  </a:lnTo>
                  <a:lnTo>
                    <a:pt x="1" y="393"/>
                  </a:lnTo>
                  <a:lnTo>
                    <a:pt x="1389" y="29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5060950" y="3112000"/>
              <a:ext cx="57900" cy="73600"/>
            </a:xfrm>
            <a:custGeom>
              <a:avLst/>
              <a:gdLst/>
              <a:ahLst/>
              <a:cxnLst/>
              <a:rect l="l" t="t" r="r" b="b"/>
              <a:pathLst>
                <a:path w="2316" h="2944" extrusionOk="0">
                  <a:moveTo>
                    <a:pt x="2316" y="2505"/>
                  </a:moveTo>
                  <a:lnTo>
                    <a:pt x="752" y="0"/>
                  </a:lnTo>
                  <a:lnTo>
                    <a:pt x="0" y="409"/>
                  </a:lnTo>
                  <a:lnTo>
                    <a:pt x="1509" y="29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3"/>
            <p:cNvSpPr/>
            <p:nvPr/>
          </p:nvSpPr>
          <p:spPr>
            <a:xfrm>
              <a:off x="5102300" y="3089500"/>
              <a:ext cx="60900" cy="71975"/>
            </a:xfrm>
            <a:custGeom>
              <a:avLst/>
              <a:gdLst/>
              <a:ahLst/>
              <a:cxnLst/>
              <a:rect l="l" t="t" r="r" b="b"/>
              <a:pathLst>
                <a:path w="2436" h="2879" extrusionOk="0">
                  <a:moveTo>
                    <a:pt x="2435" y="2440"/>
                  </a:moveTo>
                  <a:lnTo>
                    <a:pt x="751" y="1"/>
                  </a:lnTo>
                  <a:lnTo>
                    <a:pt x="0" y="409"/>
                  </a:lnTo>
                  <a:lnTo>
                    <a:pt x="1630" y="28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3"/>
            <p:cNvSpPr/>
            <p:nvPr/>
          </p:nvSpPr>
          <p:spPr>
            <a:xfrm>
              <a:off x="5143625" y="3067050"/>
              <a:ext cx="63875" cy="70300"/>
            </a:xfrm>
            <a:custGeom>
              <a:avLst/>
              <a:gdLst/>
              <a:ahLst/>
              <a:cxnLst/>
              <a:rect l="l" t="t" r="r" b="b"/>
              <a:pathLst>
                <a:path w="2555" h="2812" extrusionOk="0">
                  <a:moveTo>
                    <a:pt x="2554" y="2373"/>
                  </a:moveTo>
                  <a:lnTo>
                    <a:pt x="752" y="0"/>
                  </a:lnTo>
                  <a:lnTo>
                    <a:pt x="1" y="408"/>
                  </a:lnTo>
                  <a:lnTo>
                    <a:pt x="1749" y="28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a:off x="5184825" y="3044050"/>
              <a:ext cx="66500" cy="69025"/>
            </a:xfrm>
            <a:custGeom>
              <a:avLst/>
              <a:gdLst/>
              <a:ahLst/>
              <a:cxnLst/>
              <a:rect l="l" t="t" r="r" b="b"/>
              <a:pathLst>
                <a:path w="2660" h="2761" extrusionOk="0">
                  <a:moveTo>
                    <a:pt x="2660" y="2306"/>
                  </a:moveTo>
                  <a:lnTo>
                    <a:pt x="739" y="0"/>
                  </a:lnTo>
                  <a:lnTo>
                    <a:pt x="1" y="423"/>
                  </a:lnTo>
                  <a:lnTo>
                    <a:pt x="1868" y="27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a:off x="5225425" y="3020800"/>
              <a:ext cx="69425" cy="67275"/>
            </a:xfrm>
            <a:custGeom>
              <a:avLst/>
              <a:gdLst/>
              <a:ahLst/>
              <a:cxnLst/>
              <a:rect l="l" t="t" r="r" b="b"/>
              <a:pathLst>
                <a:path w="2777" h="2691" extrusionOk="0">
                  <a:moveTo>
                    <a:pt x="2777" y="2237"/>
                  </a:moveTo>
                  <a:lnTo>
                    <a:pt x="739" y="0"/>
                  </a:lnTo>
                  <a:lnTo>
                    <a:pt x="1" y="422"/>
                  </a:lnTo>
                  <a:lnTo>
                    <a:pt x="1986" y="26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p:nvPr/>
          </p:nvSpPr>
          <p:spPr>
            <a:xfrm>
              <a:off x="5266025" y="2997575"/>
              <a:ext cx="72325" cy="65550"/>
            </a:xfrm>
            <a:custGeom>
              <a:avLst/>
              <a:gdLst/>
              <a:ahLst/>
              <a:cxnLst/>
              <a:rect l="l" t="t" r="r" b="b"/>
              <a:pathLst>
                <a:path w="2893" h="2622" extrusionOk="0">
                  <a:moveTo>
                    <a:pt x="2892" y="2169"/>
                  </a:moveTo>
                  <a:lnTo>
                    <a:pt x="739" y="0"/>
                  </a:lnTo>
                  <a:lnTo>
                    <a:pt x="0" y="423"/>
                  </a:lnTo>
                  <a:lnTo>
                    <a:pt x="2101" y="262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3"/>
            <p:cNvSpPr/>
            <p:nvPr/>
          </p:nvSpPr>
          <p:spPr>
            <a:xfrm>
              <a:off x="5306275" y="2973700"/>
              <a:ext cx="74775" cy="64175"/>
            </a:xfrm>
            <a:custGeom>
              <a:avLst/>
              <a:gdLst/>
              <a:ahLst/>
              <a:cxnLst/>
              <a:rect l="l" t="t" r="r" b="b"/>
              <a:pathLst>
                <a:path w="2991" h="2567" extrusionOk="0">
                  <a:moveTo>
                    <a:pt x="2990" y="2099"/>
                  </a:moveTo>
                  <a:lnTo>
                    <a:pt x="723" y="0"/>
                  </a:lnTo>
                  <a:lnTo>
                    <a:pt x="1" y="436"/>
                  </a:lnTo>
                  <a:lnTo>
                    <a:pt x="2216" y="256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3"/>
            <p:cNvSpPr/>
            <p:nvPr/>
          </p:nvSpPr>
          <p:spPr>
            <a:xfrm>
              <a:off x="5346000" y="2949775"/>
              <a:ext cx="77600" cy="62375"/>
            </a:xfrm>
            <a:custGeom>
              <a:avLst/>
              <a:gdLst/>
              <a:ahLst/>
              <a:cxnLst/>
              <a:rect l="l" t="t" r="r" b="b"/>
              <a:pathLst>
                <a:path w="3104" h="2495" extrusionOk="0">
                  <a:moveTo>
                    <a:pt x="3103" y="2028"/>
                  </a:moveTo>
                  <a:lnTo>
                    <a:pt x="722" y="0"/>
                  </a:lnTo>
                  <a:lnTo>
                    <a:pt x="1" y="435"/>
                  </a:lnTo>
                  <a:lnTo>
                    <a:pt x="2330" y="24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p:nvPr/>
          </p:nvSpPr>
          <p:spPr>
            <a:xfrm>
              <a:off x="5385675" y="2925850"/>
              <a:ext cx="80350" cy="60625"/>
            </a:xfrm>
            <a:custGeom>
              <a:avLst/>
              <a:gdLst/>
              <a:ahLst/>
              <a:cxnLst/>
              <a:rect l="l" t="t" r="r" b="b"/>
              <a:pathLst>
                <a:path w="3214" h="2425" extrusionOk="0">
                  <a:moveTo>
                    <a:pt x="3214" y="1956"/>
                  </a:moveTo>
                  <a:lnTo>
                    <a:pt x="720" y="1"/>
                  </a:lnTo>
                  <a:lnTo>
                    <a:pt x="1" y="436"/>
                  </a:lnTo>
                  <a:lnTo>
                    <a:pt x="2443" y="242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5424775" y="2901300"/>
              <a:ext cx="82700" cy="59075"/>
            </a:xfrm>
            <a:custGeom>
              <a:avLst/>
              <a:gdLst/>
              <a:ahLst/>
              <a:cxnLst/>
              <a:rect l="l" t="t" r="r" b="b"/>
              <a:pathLst>
                <a:path w="3308" h="2363" extrusionOk="0">
                  <a:moveTo>
                    <a:pt x="3307" y="1883"/>
                  </a:moveTo>
                  <a:lnTo>
                    <a:pt x="703" y="0"/>
                  </a:lnTo>
                  <a:lnTo>
                    <a:pt x="0" y="446"/>
                  </a:lnTo>
                  <a:lnTo>
                    <a:pt x="2554" y="23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5463425" y="2876775"/>
              <a:ext cx="85425" cy="57275"/>
            </a:xfrm>
            <a:custGeom>
              <a:avLst/>
              <a:gdLst/>
              <a:ahLst/>
              <a:cxnLst/>
              <a:rect l="l" t="t" r="r" b="b"/>
              <a:pathLst>
                <a:path w="3417" h="2291" extrusionOk="0">
                  <a:moveTo>
                    <a:pt x="3417" y="1812"/>
                  </a:moveTo>
                  <a:lnTo>
                    <a:pt x="703" y="1"/>
                  </a:lnTo>
                  <a:lnTo>
                    <a:pt x="0" y="446"/>
                  </a:lnTo>
                  <a:lnTo>
                    <a:pt x="2665" y="22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5502050" y="2852175"/>
              <a:ext cx="87825" cy="55575"/>
            </a:xfrm>
            <a:custGeom>
              <a:avLst/>
              <a:gdLst/>
              <a:ahLst/>
              <a:cxnLst/>
              <a:rect l="l" t="t" r="r" b="b"/>
              <a:pathLst>
                <a:path w="3513" h="2223" extrusionOk="0">
                  <a:moveTo>
                    <a:pt x="3512" y="1738"/>
                  </a:moveTo>
                  <a:lnTo>
                    <a:pt x="691" y="0"/>
                  </a:lnTo>
                  <a:cubicBezTo>
                    <a:pt x="465" y="153"/>
                    <a:pt x="237" y="305"/>
                    <a:pt x="0" y="451"/>
                  </a:cubicBezTo>
                  <a:lnTo>
                    <a:pt x="2773" y="2222"/>
                  </a:lnTo>
                  <a:cubicBezTo>
                    <a:pt x="3026" y="2065"/>
                    <a:pt x="3269" y="1902"/>
                    <a:pt x="3512" y="17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5539775" y="2827125"/>
              <a:ext cx="90225" cy="53850"/>
            </a:xfrm>
            <a:custGeom>
              <a:avLst/>
              <a:gdLst/>
              <a:ahLst/>
              <a:cxnLst/>
              <a:rect l="l" t="t" r="r" b="b"/>
              <a:pathLst>
                <a:path w="3609" h="2154" extrusionOk="0">
                  <a:moveTo>
                    <a:pt x="3608" y="1665"/>
                  </a:moveTo>
                  <a:lnTo>
                    <a:pt x="682" y="1"/>
                  </a:lnTo>
                  <a:lnTo>
                    <a:pt x="0" y="456"/>
                  </a:lnTo>
                  <a:lnTo>
                    <a:pt x="2879" y="21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a:off x="5577225" y="2802175"/>
              <a:ext cx="92800" cy="51950"/>
            </a:xfrm>
            <a:custGeom>
              <a:avLst/>
              <a:gdLst/>
              <a:ahLst/>
              <a:cxnLst/>
              <a:rect l="l" t="t" r="r" b="b"/>
              <a:pathLst>
                <a:path w="3712" h="2078" extrusionOk="0">
                  <a:moveTo>
                    <a:pt x="3712" y="1590"/>
                  </a:moveTo>
                  <a:lnTo>
                    <a:pt x="681" y="1"/>
                  </a:lnTo>
                  <a:lnTo>
                    <a:pt x="1" y="453"/>
                  </a:lnTo>
                  <a:lnTo>
                    <a:pt x="2984" y="20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5614650" y="2777000"/>
              <a:ext cx="94800" cy="50325"/>
            </a:xfrm>
            <a:custGeom>
              <a:avLst/>
              <a:gdLst/>
              <a:ahLst/>
              <a:cxnLst/>
              <a:rect l="l" t="t" r="r" b="b"/>
              <a:pathLst>
                <a:path w="3792" h="2013" extrusionOk="0">
                  <a:moveTo>
                    <a:pt x="3791" y="1515"/>
                  </a:moveTo>
                  <a:lnTo>
                    <a:pt x="657" y="1"/>
                  </a:lnTo>
                  <a:lnTo>
                    <a:pt x="0" y="463"/>
                  </a:lnTo>
                  <a:lnTo>
                    <a:pt x="3088" y="20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5650800" y="2751575"/>
              <a:ext cx="97300" cy="48425"/>
            </a:xfrm>
            <a:custGeom>
              <a:avLst/>
              <a:gdLst/>
              <a:ahLst/>
              <a:cxnLst/>
              <a:rect l="l" t="t" r="r" b="b"/>
              <a:pathLst>
                <a:path w="3892" h="1937" extrusionOk="0">
                  <a:moveTo>
                    <a:pt x="3891" y="1440"/>
                  </a:moveTo>
                  <a:lnTo>
                    <a:pt x="657" y="1"/>
                  </a:lnTo>
                  <a:lnTo>
                    <a:pt x="0" y="463"/>
                  </a:lnTo>
                  <a:lnTo>
                    <a:pt x="3190" y="19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5686900" y="2726250"/>
              <a:ext cx="99750" cy="46500"/>
            </a:xfrm>
            <a:custGeom>
              <a:avLst/>
              <a:gdLst/>
              <a:ahLst/>
              <a:cxnLst/>
              <a:rect l="l" t="t" r="r" b="b"/>
              <a:pathLst>
                <a:path w="3990" h="1860" extrusionOk="0">
                  <a:moveTo>
                    <a:pt x="3990" y="1365"/>
                  </a:moveTo>
                  <a:lnTo>
                    <a:pt x="656" y="0"/>
                  </a:lnTo>
                  <a:lnTo>
                    <a:pt x="1" y="461"/>
                  </a:lnTo>
                  <a:lnTo>
                    <a:pt x="3290" y="18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5722725" y="2700650"/>
              <a:ext cx="101550" cy="44825"/>
            </a:xfrm>
            <a:custGeom>
              <a:avLst/>
              <a:gdLst/>
              <a:ahLst/>
              <a:cxnLst/>
              <a:rect l="l" t="t" r="r" b="b"/>
              <a:pathLst>
                <a:path w="4062" h="1793" extrusionOk="0">
                  <a:moveTo>
                    <a:pt x="4062" y="1290"/>
                  </a:moveTo>
                  <a:lnTo>
                    <a:pt x="631" y="1"/>
                  </a:lnTo>
                  <a:lnTo>
                    <a:pt x="0" y="469"/>
                  </a:lnTo>
                  <a:lnTo>
                    <a:pt x="3387" y="17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5757375" y="2675000"/>
              <a:ext cx="103925" cy="42850"/>
            </a:xfrm>
            <a:custGeom>
              <a:avLst/>
              <a:gdLst/>
              <a:ahLst/>
              <a:cxnLst/>
              <a:rect l="l" t="t" r="r" b="b"/>
              <a:pathLst>
                <a:path w="4157" h="1714" extrusionOk="0">
                  <a:moveTo>
                    <a:pt x="4156" y="1213"/>
                  </a:moveTo>
                  <a:lnTo>
                    <a:pt x="631" y="0"/>
                  </a:lnTo>
                  <a:lnTo>
                    <a:pt x="1" y="467"/>
                  </a:lnTo>
                  <a:lnTo>
                    <a:pt x="3483" y="17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5792000" y="2649400"/>
              <a:ext cx="106200" cy="40950"/>
            </a:xfrm>
            <a:custGeom>
              <a:avLst/>
              <a:gdLst/>
              <a:ahLst/>
              <a:cxnLst/>
              <a:rect l="l" t="t" r="r" b="b"/>
              <a:pathLst>
                <a:path w="4248" h="1638" extrusionOk="0">
                  <a:moveTo>
                    <a:pt x="4248" y="1138"/>
                  </a:moveTo>
                  <a:lnTo>
                    <a:pt x="629" y="1"/>
                  </a:lnTo>
                  <a:lnTo>
                    <a:pt x="1" y="465"/>
                  </a:lnTo>
                  <a:lnTo>
                    <a:pt x="3577" y="16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5826050" y="2623550"/>
              <a:ext cx="107800" cy="39175"/>
            </a:xfrm>
            <a:custGeom>
              <a:avLst/>
              <a:gdLst/>
              <a:ahLst/>
              <a:cxnLst/>
              <a:rect l="l" t="t" r="r" b="b"/>
              <a:pathLst>
                <a:path w="4312" h="1567" extrusionOk="0">
                  <a:moveTo>
                    <a:pt x="4312" y="1061"/>
                  </a:moveTo>
                  <a:lnTo>
                    <a:pt x="602" y="0"/>
                  </a:lnTo>
                  <a:lnTo>
                    <a:pt x="0" y="471"/>
                  </a:lnTo>
                  <a:lnTo>
                    <a:pt x="3669" y="15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a:off x="5859100" y="2597700"/>
              <a:ext cx="109975" cy="37250"/>
            </a:xfrm>
            <a:custGeom>
              <a:avLst/>
              <a:gdLst/>
              <a:ahLst/>
              <a:cxnLst/>
              <a:rect l="l" t="t" r="r" b="b"/>
              <a:pathLst>
                <a:path w="4399" h="1490" extrusionOk="0">
                  <a:moveTo>
                    <a:pt x="4399" y="985"/>
                  </a:moveTo>
                  <a:lnTo>
                    <a:pt x="601" y="0"/>
                  </a:lnTo>
                  <a:lnTo>
                    <a:pt x="1" y="470"/>
                  </a:lnTo>
                  <a:lnTo>
                    <a:pt x="3758" y="14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3"/>
            <p:cNvSpPr/>
            <p:nvPr/>
          </p:nvSpPr>
          <p:spPr>
            <a:xfrm>
              <a:off x="5892100" y="2571950"/>
              <a:ext cx="112125" cy="35300"/>
            </a:xfrm>
            <a:custGeom>
              <a:avLst/>
              <a:gdLst/>
              <a:ahLst/>
              <a:cxnLst/>
              <a:rect l="l" t="t" r="r" b="b"/>
              <a:pathLst>
                <a:path w="4485" h="1412" extrusionOk="0">
                  <a:moveTo>
                    <a:pt x="4484" y="909"/>
                  </a:moveTo>
                  <a:lnTo>
                    <a:pt x="600" y="0"/>
                  </a:lnTo>
                  <a:lnTo>
                    <a:pt x="0" y="468"/>
                  </a:lnTo>
                  <a:lnTo>
                    <a:pt x="3846" y="14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5911425" y="2556575"/>
              <a:ext cx="112625" cy="34325"/>
            </a:xfrm>
            <a:custGeom>
              <a:avLst/>
              <a:gdLst/>
              <a:ahLst/>
              <a:cxnLst/>
              <a:rect l="l" t="t" r="r" b="b"/>
              <a:pathLst>
                <a:path w="4505" h="1373" extrusionOk="0">
                  <a:moveTo>
                    <a:pt x="4504" y="865"/>
                  </a:moveTo>
                  <a:lnTo>
                    <a:pt x="571" y="0"/>
                  </a:lnTo>
                  <a:lnTo>
                    <a:pt x="0" y="473"/>
                  </a:lnTo>
                  <a:lnTo>
                    <a:pt x="3896" y="13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p:nvPr/>
          </p:nvSpPr>
          <p:spPr>
            <a:xfrm>
              <a:off x="5942775" y="2530625"/>
              <a:ext cx="114675" cy="32375"/>
            </a:xfrm>
            <a:custGeom>
              <a:avLst/>
              <a:gdLst/>
              <a:ahLst/>
              <a:cxnLst/>
              <a:rect l="l" t="t" r="r" b="b"/>
              <a:pathLst>
                <a:path w="4587" h="1295" extrusionOk="0">
                  <a:moveTo>
                    <a:pt x="4587" y="789"/>
                  </a:moveTo>
                  <a:lnTo>
                    <a:pt x="570" y="0"/>
                  </a:lnTo>
                  <a:lnTo>
                    <a:pt x="1" y="472"/>
                  </a:lnTo>
                  <a:lnTo>
                    <a:pt x="3980" y="12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a:off x="5974075" y="2504750"/>
              <a:ext cx="116650" cy="30475"/>
            </a:xfrm>
            <a:custGeom>
              <a:avLst/>
              <a:gdLst/>
              <a:ahLst/>
              <a:cxnLst/>
              <a:rect l="l" t="t" r="r" b="b"/>
              <a:pathLst>
                <a:path w="4666" h="1219" extrusionOk="0">
                  <a:moveTo>
                    <a:pt x="1" y="471"/>
                  </a:moveTo>
                  <a:lnTo>
                    <a:pt x="4061" y="1218"/>
                  </a:lnTo>
                  <a:lnTo>
                    <a:pt x="4666" y="715"/>
                  </a:lnTo>
                  <a:lnTo>
                    <a:pt x="5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6004875" y="2478825"/>
              <a:ext cx="117850" cy="28650"/>
            </a:xfrm>
            <a:custGeom>
              <a:avLst/>
              <a:gdLst/>
              <a:ahLst/>
              <a:cxnLst/>
              <a:rect l="l" t="t" r="r" b="b"/>
              <a:pathLst>
                <a:path w="4714" h="1146" extrusionOk="0">
                  <a:moveTo>
                    <a:pt x="1" y="474"/>
                  </a:moveTo>
                  <a:lnTo>
                    <a:pt x="4141" y="1145"/>
                  </a:lnTo>
                  <a:lnTo>
                    <a:pt x="4713" y="639"/>
                  </a:lnTo>
                  <a:lnTo>
                    <a:pt x="53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6034425" y="2452925"/>
              <a:ext cx="119675" cy="26725"/>
            </a:xfrm>
            <a:custGeom>
              <a:avLst/>
              <a:gdLst/>
              <a:ahLst/>
              <a:cxnLst/>
              <a:rect l="l" t="t" r="r" b="b"/>
              <a:pathLst>
                <a:path w="4787" h="1069" extrusionOk="0">
                  <a:moveTo>
                    <a:pt x="0" y="471"/>
                  </a:moveTo>
                  <a:lnTo>
                    <a:pt x="4217" y="1068"/>
                  </a:lnTo>
                  <a:lnTo>
                    <a:pt x="4787" y="564"/>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p:nvPr/>
          </p:nvSpPr>
          <p:spPr>
            <a:xfrm>
              <a:off x="6063875" y="2427125"/>
              <a:ext cx="121500" cy="24800"/>
            </a:xfrm>
            <a:custGeom>
              <a:avLst/>
              <a:gdLst/>
              <a:ahLst/>
              <a:cxnLst/>
              <a:rect l="l" t="t" r="r" b="b"/>
              <a:pathLst>
                <a:path w="4860" h="992" extrusionOk="0">
                  <a:moveTo>
                    <a:pt x="1" y="469"/>
                  </a:moveTo>
                  <a:lnTo>
                    <a:pt x="4291" y="991"/>
                  </a:lnTo>
                  <a:lnTo>
                    <a:pt x="4860" y="489"/>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3"/>
            <p:cNvSpPr/>
            <p:nvPr/>
          </p:nvSpPr>
          <p:spPr>
            <a:xfrm>
              <a:off x="6092600" y="2401275"/>
              <a:ext cx="122425" cy="22975"/>
            </a:xfrm>
            <a:custGeom>
              <a:avLst/>
              <a:gdLst/>
              <a:ahLst/>
              <a:cxnLst/>
              <a:rect l="l" t="t" r="r" b="b"/>
              <a:pathLst>
                <a:path w="4897" h="919" extrusionOk="0">
                  <a:moveTo>
                    <a:pt x="1" y="470"/>
                  </a:moveTo>
                  <a:lnTo>
                    <a:pt x="4364" y="919"/>
                  </a:lnTo>
                  <a:lnTo>
                    <a:pt x="4896" y="415"/>
                  </a:lnTo>
                  <a:lnTo>
                    <a:pt x="5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6120200" y="2375500"/>
              <a:ext cx="124100" cy="21075"/>
            </a:xfrm>
            <a:custGeom>
              <a:avLst/>
              <a:gdLst/>
              <a:ahLst/>
              <a:cxnLst/>
              <a:rect l="l" t="t" r="r" b="b"/>
              <a:pathLst>
                <a:path w="4964" h="843" extrusionOk="0">
                  <a:moveTo>
                    <a:pt x="4963" y="342"/>
                  </a:moveTo>
                  <a:lnTo>
                    <a:pt x="502" y="0"/>
                  </a:lnTo>
                  <a:lnTo>
                    <a:pt x="0" y="468"/>
                  </a:lnTo>
                  <a:lnTo>
                    <a:pt x="4432" y="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a:off x="6147725" y="2349825"/>
              <a:ext cx="115425" cy="19225"/>
            </a:xfrm>
            <a:custGeom>
              <a:avLst/>
              <a:gdLst/>
              <a:ahLst/>
              <a:cxnLst/>
              <a:rect l="l" t="t" r="r" b="b"/>
              <a:pathLst>
                <a:path w="4617" h="769" extrusionOk="0">
                  <a:moveTo>
                    <a:pt x="1" y="467"/>
                  </a:moveTo>
                  <a:lnTo>
                    <a:pt x="4499" y="768"/>
                  </a:lnTo>
                  <a:lnTo>
                    <a:pt x="4616" y="658"/>
                  </a:lnTo>
                  <a:lnTo>
                    <a:pt x="4616" y="245"/>
                  </a:lnTo>
                  <a:lnTo>
                    <a:pt x="50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a:off x="6174300" y="2324200"/>
              <a:ext cx="88850" cy="16100"/>
            </a:xfrm>
            <a:custGeom>
              <a:avLst/>
              <a:gdLst/>
              <a:ahLst/>
              <a:cxnLst/>
              <a:rect l="l" t="t" r="r" b="b"/>
              <a:pathLst>
                <a:path w="3554" h="644" extrusionOk="0">
                  <a:moveTo>
                    <a:pt x="0" y="465"/>
                  </a:moveTo>
                  <a:lnTo>
                    <a:pt x="3553" y="643"/>
                  </a:lnTo>
                  <a:lnTo>
                    <a:pt x="3553" y="132"/>
                  </a:lnTo>
                  <a:lnTo>
                    <a:pt x="46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6199875" y="2298650"/>
              <a:ext cx="63275" cy="13775"/>
            </a:xfrm>
            <a:custGeom>
              <a:avLst/>
              <a:gdLst/>
              <a:ahLst/>
              <a:cxnLst/>
              <a:rect l="l" t="t" r="r" b="b"/>
              <a:pathLst>
                <a:path w="2531" h="551" extrusionOk="0">
                  <a:moveTo>
                    <a:pt x="1" y="464"/>
                  </a:moveTo>
                  <a:lnTo>
                    <a:pt x="2530" y="550"/>
                  </a:lnTo>
                  <a:lnTo>
                    <a:pt x="2530" y="55"/>
                  </a:lnTo>
                  <a:lnTo>
                    <a:pt x="4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6225425" y="2273225"/>
              <a:ext cx="37725" cy="12250"/>
            </a:xfrm>
            <a:custGeom>
              <a:avLst/>
              <a:gdLst/>
              <a:ahLst/>
              <a:cxnLst/>
              <a:rect l="l" t="t" r="r" b="b"/>
              <a:pathLst>
                <a:path w="1509" h="490" extrusionOk="0">
                  <a:moveTo>
                    <a:pt x="0" y="463"/>
                  </a:moveTo>
                  <a:lnTo>
                    <a:pt x="1508" y="490"/>
                  </a:lnTo>
                  <a:lnTo>
                    <a:pt x="1508" y="13"/>
                  </a:lnTo>
                  <a:lnTo>
                    <a:pt x="46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a:off x="6249775" y="2247900"/>
              <a:ext cx="13375" cy="11575"/>
            </a:xfrm>
            <a:custGeom>
              <a:avLst/>
              <a:gdLst/>
              <a:ahLst/>
              <a:cxnLst/>
              <a:rect l="l" t="t" r="r" b="b"/>
              <a:pathLst>
                <a:path w="535" h="463" extrusionOk="0">
                  <a:moveTo>
                    <a:pt x="0" y="460"/>
                  </a:moveTo>
                  <a:lnTo>
                    <a:pt x="534" y="463"/>
                  </a:lnTo>
                  <a:lnTo>
                    <a:pt x="534" y="0"/>
                  </a:lnTo>
                  <a:lnTo>
                    <a:pt x="42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a:off x="5333200" y="1007475"/>
              <a:ext cx="929950" cy="165550"/>
            </a:xfrm>
            <a:custGeom>
              <a:avLst/>
              <a:gdLst/>
              <a:ahLst/>
              <a:cxnLst/>
              <a:rect l="l" t="t" r="r" b="b"/>
              <a:pathLst>
                <a:path w="37198" h="6622" extrusionOk="0">
                  <a:moveTo>
                    <a:pt x="33384" y="1453"/>
                  </a:moveTo>
                  <a:cubicBezTo>
                    <a:pt x="33662" y="971"/>
                    <a:pt x="33928" y="489"/>
                    <a:pt x="34180" y="9"/>
                  </a:cubicBezTo>
                  <a:lnTo>
                    <a:pt x="33213" y="1"/>
                  </a:lnTo>
                  <a:lnTo>
                    <a:pt x="32203" y="28"/>
                  </a:lnTo>
                  <a:cubicBezTo>
                    <a:pt x="31211" y="511"/>
                    <a:pt x="30231" y="992"/>
                    <a:pt x="29265" y="1473"/>
                  </a:cubicBezTo>
                  <a:cubicBezTo>
                    <a:pt x="28563" y="1479"/>
                    <a:pt x="27812" y="1528"/>
                    <a:pt x="27069" y="1572"/>
                  </a:cubicBezTo>
                  <a:cubicBezTo>
                    <a:pt x="26320" y="1624"/>
                    <a:pt x="25618" y="1637"/>
                    <a:pt x="24839" y="1718"/>
                  </a:cubicBezTo>
                  <a:cubicBezTo>
                    <a:pt x="24988" y="1291"/>
                    <a:pt x="25124" y="864"/>
                    <a:pt x="25247" y="442"/>
                  </a:cubicBezTo>
                  <a:cubicBezTo>
                    <a:pt x="24539" y="511"/>
                    <a:pt x="23854" y="562"/>
                    <a:pt x="23117" y="661"/>
                  </a:cubicBezTo>
                  <a:cubicBezTo>
                    <a:pt x="22193" y="1167"/>
                    <a:pt x="21281" y="1671"/>
                    <a:pt x="20383" y="2174"/>
                  </a:cubicBezTo>
                  <a:cubicBezTo>
                    <a:pt x="18860" y="2337"/>
                    <a:pt x="17226" y="2611"/>
                    <a:pt x="15654" y="2838"/>
                  </a:cubicBezTo>
                  <a:cubicBezTo>
                    <a:pt x="15680" y="2467"/>
                    <a:pt x="15693" y="2101"/>
                    <a:pt x="15692" y="1737"/>
                  </a:cubicBezTo>
                  <a:lnTo>
                    <a:pt x="13452" y="2135"/>
                  </a:lnTo>
                  <a:cubicBezTo>
                    <a:pt x="12603" y="2657"/>
                    <a:pt x="11766" y="3176"/>
                    <a:pt x="10941" y="3693"/>
                  </a:cubicBezTo>
                  <a:cubicBezTo>
                    <a:pt x="10119" y="3860"/>
                    <a:pt x="9315" y="4009"/>
                    <a:pt x="8483" y="4191"/>
                  </a:cubicBezTo>
                  <a:lnTo>
                    <a:pt x="5993" y="4746"/>
                  </a:lnTo>
                  <a:cubicBezTo>
                    <a:pt x="5921" y="4428"/>
                    <a:pt x="5824" y="4115"/>
                    <a:pt x="5703" y="3812"/>
                  </a:cubicBezTo>
                  <a:lnTo>
                    <a:pt x="3370" y="4390"/>
                  </a:lnTo>
                  <a:cubicBezTo>
                    <a:pt x="2613" y="4901"/>
                    <a:pt x="1857" y="5425"/>
                    <a:pt x="1112" y="5950"/>
                  </a:cubicBezTo>
                  <a:lnTo>
                    <a:pt x="343" y="6156"/>
                  </a:lnTo>
                  <a:lnTo>
                    <a:pt x="1" y="6621"/>
                  </a:lnTo>
                  <a:cubicBezTo>
                    <a:pt x="4042" y="5548"/>
                    <a:pt x="7998" y="4647"/>
                    <a:pt x="11831" y="3926"/>
                  </a:cubicBezTo>
                  <a:cubicBezTo>
                    <a:pt x="15701" y="3215"/>
                    <a:pt x="19448" y="2687"/>
                    <a:pt x="23014" y="2363"/>
                  </a:cubicBezTo>
                  <a:cubicBezTo>
                    <a:pt x="26641" y="2033"/>
                    <a:pt x="30102" y="1908"/>
                    <a:pt x="33307" y="2017"/>
                  </a:cubicBezTo>
                  <a:cubicBezTo>
                    <a:pt x="34646" y="2066"/>
                    <a:pt x="35943" y="2153"/>
                    <a:pt x="37197" y="2281"/>
                  </a:cubicBezTo>
                  <a:lnTo>
                    <a:pt x="37197" y="1644"/>
                  </a:lnTo>
                  <a:cubicBezTo>
                    <a:pt x="36632" y="1588"/>
                    <a:pt x="36013" y="1570"/>
                    <a:pt x="35426" y="1532"/>
                  </a:cubicBezTo>
                  <a:cubicBezTo>
                    <a:pt x="34755" y="1496"/>
                    <a:pt x="34099" y="1452"/>
                    <a:pt x="33384" y="145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6248075" y="1141450"/>
              <a:ext cx="15075" cy="11650"/>
            </a:xfrm>
            <a:custGeom>
              <a:avLst/>
              <a:gdLst/>
              <a:ahLst/>
              <a:cxnLst/>
              <a:rect l="l" t="t" r="r" b="b"/>
              <a:pathLst>
                <a:path w="603" h="466" extrusionOk="0">
                  <a:moveTo>
                    <a:pt x="340" y="465"/>
                  </a:moveTo>
                  <a:lnTo>
                    <a:pt x="602" y="298"/>
                  </a:lnTo>
                  <a:lnTo>
                    <a:pt x="602" y="1"/>
                  </a:lnTo>
                  <a:lnTo>
                    <a:pt x="0" y="3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3"/>
            <p:cNvSpPr/>
            <p:nvPr/>
          </p:nvSpPr>
          <p:spPr>
            <a:xfrm>
              <a:off x="6228175" y="1124900"/>
              <a:ext cx="34975" cy="24400"/>
            </a:xfrm>
            <a:custGeom>
              <a:avLst/>
              <a:gdLst/>
              <a:ahLst/>
              <a:cxnLst/>
              <a:rect l="l" t="t" r="r" b="b"/>
              <a:pathLst>
                <a:path w="1399" h="976" extrusionOk="0">
                  <a:moveTo>
                    <a:pt x="364" y="976"/>
                  </a:moveTo>
                  <a:lnTo>
                    <a:pt x="1398" y="303"/>
                  </a:lnTo>
                  <a:lnTo>
                    <a:pt x="1398" y="1"/>
                  </a:lnTo>
                  <a:lnTo>
                    <a:pt x="1" y="9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3"/>
            <p:cNvSpPr/>
            <p:nvPr/>
          </p:nvSpPr>
          <p:spPr>
            <a:xfrm>
              <a:off x="6208300" y="1108050"/>
              <a:ext cx="54850" cy="37975"/>
            </a:xfrm>
            <a:custGeom>
              <a:avLst/>
              <a:gdLst/>
              <a:ahLst/>
              <a:cxnLst/>
              <a:rect l="l" t="t" r="r" b="b"/>
              <a:pathLst>
                <a:path w="2194" h="1519" extrusionOk="0">
                  <a:moveTo>
                    <a:pt x="361" y="1518"/>
                  </a:moveTo>
                  <a:lnTo>
                    <a:pt x="2193" y="309"/>
                  </a:lnTo>
                  <a:lnTo>
                    <a:pt x="2193" y="1"/>
                  </a:lnTo>
                  <a:lnTo>
                    <a:pt x="1" y="14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6188450" y="1090925"/>
              <a:ext cx="74700" cy="51800"/>
            </a:xfrm>
            <a:custGeom>
              <a:avLst/>
              <a:gdLst/>
              <a:ahLst/>
              <a:cxnLst/>
              <a:rect l="l" t="t" r="r" b="b"/>
              <a:pathLst>
                <a:path w="2988" h="2072" extrusionOk="0">
                  <a:moveTo>
                    <a:pt x="363" y="2071"/>
                  </a:moveTo>
                  <a:lnTo>
                    <a:pt x="2987" y="314"/>
                  </a:lnTo>
                  <a:lnTo>
                    <a:pt x="2987" y="0"/>
                  </a:lnTo>
                  <a:lnTo>
                    <a:pt x="1" y="2015"/>
                  </a:lnTo>
                  <a:cubicBezTo>
                    <a:pt x="129" y="2028"/>
                    <a:pt x="242" y="2052"/>
                    <a:pt x="363" y="207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a:off x="6167500" y="1078800"/>
              <a:ext cx="95650" cy="61200"/>
            </a:xfrm>
            <a:custGeom>
              <a:avLst/>
              <a:gdLst/>
              <a:ahLst/>
              <a:cxnLst/>
              <a:rect l="l" t="t" r="r" b="b"/>
              <a:pathLst>
                <a:path w="3826" h="2448" extrusionOk="0">
                  <a:moveTo>
                    <a:pt x="1" y="2406"/>
                  </a:moveTo>
                  <a:lnTo>
                    <a:pt x="381" y="2448"/>
                  </a:lnTo>
                  <a:lnTo>
                    <a:pt x="3825" y="106"/>
                  </a:lnTo>
                  <a:lnTo>
                    <a:pt x="3825" y="33"/>
                  </a:lnTo>
                  <a:lnTo>
                    <a:pt x="35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3"/>
            <p:cNvSpPr/>
            <p:nvPr/>
          </p:nvSpPr>
          <p:spPr>
            <a:xfrm>
              <a:off x="6146675" y="1076525"/>
              <a:ext cx="96500" cy="61150"/>
            </a:xfrm>
            <a:custGeom>
              <a:avLst/>
              <a:gdLst/>
              <a:ahLst/>
              <a:cxnLst/>
              <a:rect l="l" t="t" r="r" b="b"/>
              <a:pathLst>
                <a:path w="3860" h="2446" extrusionOk="0">
                  <a:moveTo>
                    <a:pt x="3859" y="41"/>
                  </a:moveTo>
                  <a:lnTo>
                    <a:pt x="3457" y="0"/>
                  </a:lnTo>
                  <a:lnTo>
                    <a:pt x="1" y="2402"/>
                  </a:lnTo>
                  <a:lnTo>
                    <a:pt x="379" y="24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6125700" y="1074425"/>
              <a:ext cx="95350" cy="60875"/>
            </a:xfrm>
            <a:custGeom>
              <a:avLst/>
              <a:gdLst/>
              <a:ahLst/>
              <a:cxnLst/>
              <a:rect l="l" t="t" r="r" b="b"/>
              <a:pathLst>
                <a:path w="3814" h="2435" extrusionOk="0">
                  <a:moveTo>
                    <a:pt x="3814" y="33"/>
                  </a:moveTo>
                  <a:cubicBezTo>
                    <a:pt x="3683" y="18"/>
                    <a:pt x="3543" y="8"/>
                    <a:pt x="3400" y="1"/>
                  </a:cubicBezTo>
                  <a:lnTo>
                    <a:pt x="0" y="2401"/>
                  </a:lnTo>
                  <a:cubicBezTo>
                    <a:pt x="135" y="2408"/>
                    <a:pt x="267" y="2418"/>
                    <a:pt x="389" y="24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6103875" y="1073100"/>
              <a:ext cx="94125" cy="60575"/>
            </a:xfrm>
            <a:custGeom>
              <a:avLst/>
              <a:gdLst/>
              <a:ahLst/>
              <a:cxnLst/>
              <a:rect l="l" t="t" r="r" b="b"/>
              <a:pathLst>
                <a:path w="3765" h="2423" extrusionOk="0">
                  <a:moveTo>
                    <a:pt x="3764" y="24"/>
                  </a:moveTo>
                  <a:lnTo>
                    <a:pt x="3343" y="0"/>
                  </a:lnTo>
                  <a:lnTo>
                    <a:pt x="0" y="2396"/>
                  </a:lnTo>
                  <a:lnTo>
                    <a:pt x="396" y="24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6082175" y="1071750"/>
              <a:ext cx="92650" cy="60475"/>
            </a:xfrm>
            <a:custGeom>
              <a:avLst/>
              <a:gdLst/>
              <a:ahLst/>
              <a:cxnLst/>
              <a:rect l="l" t="t" r="r" b="b"/>
              <a:pathLst>
                <a:path w="3706" h="2419" extrusionOk="0">
                  <a:moveTo>
                    <a:pt x="3705" y="25"/>
                  </a:moveTo>
                  <a:lnTo>
                    <a:pt x="3286" y="0"/>
                  </a:lnTo>
                  <a:lnTo>
                    <a:pt x="1" y="2392"/>
                  </a:lnTo>
                  <a:lnTo>
                    <a:pt x="394" y="2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6060150" y="1070775"/>
              <a:ext cx="91650" cy="59975"/>
            </a:xfrm>
            <a:custGeom>
              <a:avLst/>
              <a:gdLst/>
              <a:ahLst/>
              <a:cxnLst/>
              <a:rect l="l" t="t" r="r" b="b"/>
              <a:pathLst>
                <a:path w="3666" h="2399" extrusionOk="0">
                  <a:moveTo>
                    <a:pt x="3666" y="10"/>
                  </a:moveTo>
                  <a:lnTo>
                    <a:pt x="3228" y="0"/>
                  </a:lnTo>
                  <a:lnTo>
                    <a:pt x="0" y="2387"/>
                  </a:lnTo>
                  <a:lnTo>
                    <a:pt x="412" y="23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6037475" y="1070375"/>
              <a:ext cx="90225" cy="59800"/>
            </a:xfrm>
            <a:custGeom>
              <a:avLst/>
              <a:gdLst/>
              <a:ahLst/>
              <a:cxnLst/>
              <a:rect l="l" t="t" r="r" b="b"/>
              <a:pathLst>
                <a:path w="3609" h="2392" extrusionOk="0">
                  <a:moveTo>
                    <a:pt x="3608" y="8"/>
                  </a:moveTo>
                  <a:lnTo>
                    <a:pt x="3171" y="1"/>
                  </a:lnTo>
                  <a:lnTo>
                    <a:pt x="1" y="2382"/>
                  </a:lnTo>
                  <a:lnTo>
                    <a:pt x="412" y="23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6015000" y="1069950"/>
              <a:ext cx="88700" cy="59650"/>
            </a:xfrm>
            <a:custGeom>
              <a:avLst/>
              <a:gdLst/>
              <a:ahLst/>
              <a:cxnLst/>
              <a:rect l="l" t="t" r="r" b="b"/>
              <a:pathLst>
                <a:path w="3548" h="2386" extrusionOk="0">
                  <a:moveTo>
                    <a:pt x="3548" y="8"/>
                  </a:moveTo>
                  <a:lnTo>
                    <a:pt x="3113" y="1"/>
                  </a:lnTo>
                  <a:lnTo>
                    <a:pt x="0" y="2375"/>
                  </a:lnTo>
                  <a:lnTo>
                    <a:pt x="409" y="238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5991950" y="1069825"/>
              <a:ext cx="87775" cy="59475"/>
            </a:xfrm>
            <a:custGeom>
              <a:avLst/>
              <a:gdLst/>
              <a:ahLst/>
              <a:cxnLst/>
              <a:rect l="l" t="t" r="r" b="b"/>
              <a:pathLst>
                <a:path w="3511" h="2379" extrusionOk="0">
                  <a:moveTo>
                    <a:pt x="3511" y="1"/>
                  </a:moveTo>
                  <a:lnTo>
                    <a:pt x="3056" y="10"/>
                  </a:lnTo>
                  <a:lnTo>
                    <a:pt x="1" y="2378"/>
                  </a:lnTo>
                  <a:lnTo>
                    <a:pt x="429" y="23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a:off x="5968550" y="1070350"/>
              <a:ext cx="86250" cy="59300"/>
            </a:xfrm>
            <a:custGeom>
              <a:avLst/>
              <a:gdLst/>
              <a:ahLst/>
              <a:cxnLst/>
              <a:rect l="l" t="t" r="r" b="b"/>
              <a:pathLst>
                <a:path w="3450" h="2372" extrusionOk="0">
                  <a:moveTo>
                    <a:pt x="3449" y="1"/>
                  </a:moveTo>
                  <a:lnTo>
                    <a:pt x="2998" y="9"/>
                  </a:lnTo>
                  <a:lnTo>
                    <a:pt x="1" y="2371"/>
                  </a:lnTo>
                  <a:lnTo>
                    <a:pt x="426" y="236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5945300" y="1070850"/>
              <a:ext cx="84700" cy="59075"/>
            </a:xfrm>
            <a:custGeom>
              <a:avLst/>
              <a:gdLst/>
              <a:ahLst/>
              <a:cxnLst/>
              <a:rect l="l" t="t" r="r" b="b"/>
              <a:pathLst>
                <a:path w="3388" h="2363" extrusionOk="0">
                  <a:moveTo>
                    <a:pt x="3387" y="1"/>
                  </a:moveTo>
                  <a:lnTo>
                    <a:pt x="2939" y="9"/>
                  </a:lnTo>
                  <a:lnTo>
                    <a:pt x="1" y="2363"/>
                  </a:lnTo>
                  <a:lnTo>
                    <a:pt x="423" y="2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5921375" y="1071575"/>
              <a:ext cx="83725" cy="59300"/>
            </a:xfrm>
            <a:custGeom>
              <a:avLst/>
              <a:gdLst/>
              <a:ahLst/>
              <a:cxnLst/>
              <a:rect l="l" t="t" r="r" b="b"/>
              <a:pathLst>
                <a:path w="3349" h="2372" extrusionOk="0">
                  <a:moveTo>
                    <a:pt x="3348" y="0"/>
                  </a:moveTo>
                  <a:lnTo>
                    <a:pt x="2882" y="26"/>
                  </a:lnTo>
                  <a:lnTo>
                    <a:pt x="0" y="2372"/>
                  </a:lnTo>
                  <a:lnTo>
                    <a:pt x="442" y="23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5897250" y="1072975"/>
              <a:ext cx="82200" cy="59075"/>
            </a:xfrm>
            <a:custGeom>
              <a:avLst/>
              <a:gdLst/>
              <a:ahLst/>
              <a:cxnLst/>
              <a:rect l="l" t="t" r="r" b="b"/>
              <a:pathLst>
                <a:path w="3288" h="2363" extrusionOk="0">
                  <a:moveTo>
                    <a:pt x="3288" y="1"/>
                  </a:moveTo>
                  <a:lnTo>
                    <a:pt x="2823" y="26"/>
                  </a:lnTo>
                  <a:lnTo>
                    <a:pt x="1" y="2363"/>
                  </a:lnTo>
                  <a:lnTo>
                    <a:pt x="439" y="23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a:off x="5873275" y="1074375"/>
              <a:ext cx="80675" cy="58850"/>
            </a:xfrm>
            <a:custGeom>
              <a:avLst/>
              <a:gdLst/>
              <a:ahLst/>
              <a:cxnLst/>
              <a:rect l="l" t="t" r="r" b="b"/>
              <a:pathLst>
                <a:path w="3227" h="2354" extrusionOk="0">
                  <a:moveTo>
                    <a:pt x="3226" y="1"/>
                  </a:moveTo>
                  <a:lnTo>
                    <a:pt x="2765" y="26"/>
                  </a:lnTo>
                  <a:lnTo>
                    <a:pt x="1" y="2353"/>
                  </a:lnTo>
                  <a:lnTo>
                    <a:pt x="437" y="2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3"/>
            <p:cNvSpPr/>
            <p:nvPr/>
          </p:nvSpPr>
          <p:spPr>
            <a:xfrm>
              <a:off x="5848575" y="1076100"/>
              <a:ext cx="79650" cy="59025"/>
            </a:xfrm>
            <a:custGeom>
              <a:avLst/>
              <a:gdLst/>
              <a:ahLst/>
              <a:cxnLst/>
              <a:rect l="l" t="t" r="r" b="b"/>
              <a:pathLst>
                <a:path w="3186" h="2361" extrusionOk="0">
                  <a:moveTo>
                    <a:pt x="3185" y="0"/>
                  </a:moveTo>
                  <a:lnTo>
                    <a:pt x="2706" y="42"/>
                  </a:lnTo>
                  <a:lnTo>
                    <a:pt x="1" y="2360"/>
                  </a:lnTo>
                  <a:lnTo>
                    <a:pt x="453" y="23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5823775" y="1078400"/>
              <a:ext cx="78125" cy="58775"/>
            </a:xfrm>
            <a:custGeom>
              <a:avLst/>
              <a:gdLst/>
              <a:ahLst/>
              <a:cxnLst/>
              <a:rect l="l" t="t" r="r" b="b"/>
              <a:pathLst>
                <a:path w="3125" h="2351" extrusionOk="0">
                  <a:moveTo>
                    <a:pt x="3124" y="1"/>
                  </a:moveTo>
                  <a:lnTo>
                    <a:pt x="2648" y="42"/>
                  </a:lnTo>
                  <a:lnTo>
                    <a:pt x="1" y="2350"/>
                  </a:lnTo>
                  <a:lnTo>
                    <a:pt x="450" y="2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5799150" y="1080700"/>
              <a:ext cx="76575" cy="58475"/>
            </a:xfrm>
            <a:custGeom>
              <a:avLst/>
              <a:gdLst/>
              <a:ahLst/>
              <a:cxnLst/>
              <a:rect l="l" t="t" r="r" b="b"/>
              <a:pathLst>
                <a:path w="3063" h="2339" extrusionOk="0">
                  <a:moveTo>
                    <a:pt x="3062" y="0"/>
                  </a:moveTo>
                  <a:lnTo>
                    <a:pt x="2589" y="42"/>
                  </a:lnTo>
                  <a:lnTo>
                    <a:pt x="0" y="2338"/>
                  </a:lnTo>
                  <a:lnTo>
                    <a:pt x="448" y="2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a:off x="5773700" y="1083350"/>
              <a:ext cx="75550" cy="58600"/>
            </a:xfrm>
            <a:custGeom>
              <a:avLst/>
              <a:gdLst/>
              <a:ahLst/>
              <a:cxnLst/>
              <a:rect l="l" t="t" r="r" b="b"/>
              <a:pathLst>
                <a:path w="3022" h="2344" extrusionOk="0">
                  <a:moveTo>
                    <a:pt x="3021" y="1"/>
                  </a:moveTo>
                  <a:lnTo>
                    <a:pt x="2531" y="59"/>
                  </a:lnTo>
                  <a:lnTo>
                    <a:pt x="1" y="2344"/>
                  </a:lnTo>
                  <a:lnTo>
                    <a:pt x="465" y="2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3"/>
            <p:cNvSpPr/>
            <p:nvPr/>
          </p:nvSpPr>
          <p:spPr>
            <a:xfrm>
              <a:off x="5748325" y="1086550"/>
              <a:ext cx="74000" cy="58275"/>
            </a:xfrm>
            <a:custGeom>
              <a:avLst/>
              <a:gdLst/>
              <a:ahLst/>
              <a:cxnLst/>
              <a:rect l="l" t="t" r="r" b="b"/>
              <a:pathLst>
                <a:path w="2960" h="2331" extrusionOk="0">
                  <a:moveTo>
                    <a:pt x="2960" y="0"/>
                  </a:moveTo>
                  <a:lnTo>
                    <a:pt x="2472" y="57"/>
                  </a:lnTo>
                  <a:lnTo>
                    <a:pt x="1" y="2331"/>
                  </a:lnTo>
                  <a:lnTo>
                    <a:pt x="461" y="22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5723050" y="1089675"/>
              <a:ext cx="72500" cy="58000"/>
            </a:xfrm>
            <a:custGeom>
              <a:avLst/>
              <a:gdLst/>
              <a:ahLst/>
              <a:cxnLst/>
              <a:rect l="l" t="t" r="r" b="b"/>
              <a:pathLst>
                <a:path w="2900" h="2320" extrusionOk="0">
                  <a:moveTo>
                    <a:pt x="2900" y="1"/>
                  </a:moveTo>
                  <a:lnTo>
                    <a:pt x="2414" y="57"/>
                  </a:lnTo>
                  <a:lnTo>
                    <a:pt x="1" y="2319"/>
                  </a:lnTo>
                  <a:lnTo>
                    <a:pt x="460" y="2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3"/>
            <p:cNvSpPr/>
            <p:nvPr/>
          </p:nvSpPr>
          <p:spPr>
            <a:xfrm>
              <a:off x="5697000" y="1093250"/>
              <a:ext cx="71425" cy="58100"/>
            </a:xfrm>
            <a:custGeom>
              <a:avLst/>
              <a:gdLst/>
              <a:ahLst/>
              <a:cxnLst/>
              <a:rect l="l" t="t" r="r" b="b"/>
              <a:pathLst>
                <a:path w="2857" h="2324" extrusionOk="0">
                  <a:moveTo>
                    <a:pt x="2856" y="1"/>
                  </a:moveTo>
                  <a:lnTo>
                    <a:pt x="2356" y="73"/>
                  </a:lnTo>
                  <a:lnTo>
                    <a:pt x="0" y="2324"/>
                  </a:lnTo>
                  <a:lnTo>
                    <a:pt x="474"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3"/>
            <p:cNvSpPr/>
            <p:nvPr/>
          </p:nvSpPr>
          <p:spPr>
            <a:xfrm>
              <a:off x="5671025" y="1097250"/>
              <a:ext cx="69900" cy="57775"/>
            </a:xfrm>
            <a:custGeom>
              <a:avLst/>
              <a:gdLst/>
              <a:ahLst/>
              <a:cxnLst/>
              <a:rect l="l" t="t" r="r" b="b"/>
              <a:pathLst>
                <a:path w="2796" h="2311" extrusionOk="0">
                  <a:moveTo>
                    <a:pt x="2796" y="1"/>
                  </a:moveTo>
                  <a:lnTo>
                    <a:pt x="2299" y="73"/>
                  </a:lnTo>
                  <a:lnTo>
                    <a:pt x="1" y="2310"/>
                  </a:lnTo>
                  <a:lnTo>
                    <a:pt x="473" y="22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3"/>
            <p:cNvSpPr/>
            <p:nvPr/>
          </p:nvSpPr>
          <p:spPr>
            <a:xfrm>
              <a:off x="5645200" y="1101250"/>
              <a:ext cx="68400" cy="57425"/>
            </a:xfrm>
            <a:custGeom>
              <a:avLst/>
              <a:gdLst/>
              <a:ahLst/>
              <a:cxnLst/>
              <a:rect l="l" t="t" r="r" b="b"/>
              <a:pathLst>
                <a:path w="2736" h="2297" extrusionOk="0">
                  <a:moveTo>
                    <a:pt x="2736" y="1"/>
                  </a:moveTo>
                  <a:lnTo>
                    <a:pt x="2240" y="72"/>
                  </a:lnTo>
                  <a:lnTo>
                    <a:pt x="1" y="2297"/>
                  </a:lnTo>
                  <a:lnTo>
                    <a:pt x="469" y="2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3"/>
            <p:cNvSpPr/>
            <p:nvPr/>
          </p:nvSpPr>
          <p:spPr>
            <a:xfrm>
              <a:off x="5618600" y="1105700"/>
              <a:ext cx="67300" cy="57475"/>
            </a:xfrm>
            <a:custGeom>
              <a:avLst/>
              <a:gdLst/>
              <a:ahLst/>
              <a:cxnLst/>
              <a:rect l="l" t="t" r="r" b="b"/>
              <a:pathLst>
                <a:path w="2692" h="2299" extrusionOk="0">
                  <a:moveTo>
                    <a:pt x="2692" y="1"/>
                  </a:moveTo>
                  <a:lnTo>
                    <a:pt x="2182" y="88"/>
                  </a:lnTo>
                  <a:lnTo>
                    <a:pt x="0" y="2299"/>
                  </a:lnTo>
                  <a:lnTo>
                    <a:pt x="484" y="22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5592100" y="1110525"/>
              <a:ext cx="65825" cy="57125"/>
            </a:xfrm>
            <a:custGeom>
              <a:avLst/>
              <a:gdLst/>
              <a:ahLst/>
              <a:cxnLst/>
              <a:rect l="l" t="t" r="r" b="b"/>
              <a:pathLst>
                <a:path w="2633" h="2285" extrusionOk="0">
                  <a:moveTo>
                    <a:pt x="2632" y="1"/>
                  </a:moveTo>
                  <a:lnTo>
                    <a:pt x="2126" y="88"/>
                  </a:lnTo>
                  <a:lnTo>
                    <a:pt x="1" y="2285"/>
                  </a:lnTo>
                  <a:lnTo>
                    <a:pt x="482" y="22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3"/>
            <p:cNvSpPr/>
            <p:nvPr/>
          </p:nvSpPr>
          <p:spPr>
            <a:xfrm>
              <a:off x="5565750" y="1115325"/>
              <a:ext cx="64325" cy="56750"/>
            </a:xfrm>
            <a:custGeom>
              <a:avLst/>
              <a:gdLst/>
              <a:ahLst/>
              <a:cxnLst/>
              <a:rect l="l" t="t" r="r" b="b"/>
              <a:pathLst>
                <a:path w="2573" h="2270" extrusionOk="0">
                  <a:moveTo>
                    <a:pt x="2572" y="0"/>
                  </a:moveTo>
                  <a:lnTo>
                    <a:pt x="2068" y="88"/>
                  </a:lnTo>
                  <a:lnTo>
                    <a:pt x="1" y="2270"/>
                  </a:lnTo>
                  <a:lnTo>
                    <a:pt x="480" y="21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3"/>
            <p:cNvSpPr/>
            <p:nvPr/>
          </p:nvSpPr>
          <p:spPr>
            <a:xfrm>
              <a:off x="5538700" y="1120575"/>
              <a:ext cx="63200" cy="56800"/>
            </a:xfrm>
            <a:custGeom>
              <a:avLst/>
              <a:gdLst/>
              <a:ahLst/>
              <a:cxnLst/>
              <a:rect l="l" t="t" r="r" b="b"/>
              <a:pathLst>
                <a:path w="2528" h="2272" extrusionOk="0">
                  <a:moveTo>
                    <a:pt x="2527" y="1"/>
                  </a:moveTo>
                  <a:lnTo>
                    <a:pt x="2010" y="104"/>
                  </a:lnTo>
                  <a:lnTo>
                    <a:pt x="0" y="2271"/>
                  </a:lnTo>
                  <a:lnTo>
                    <a:pt x="492" y="217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3"/>
            <p:cNvSpPr/>
            <p:nvPr/>
          </p:nvSpPr>
          <p:spPr>
            <a:xfrm>
              <a:off x="5511750" y="1126225"/>
              <a:ext cx="61725" cy="56375"/>
            </a:xfrm>
            <a:custGeom>
              <a:avLst/>
              <a:gdLst/>
              <a:ahLst/>
              <a:cxnLst/>
              <a:rect l="l" t="t" r="r" b="b"/>
              <a:pathLst>
                <a:path w="2469" h="2255" extrusionOk="0">
                  <a:moveTo>
                    <a:pt x="2468" y="0"/>
                  </a:moveTo>
                  <a:lnTo>
                    <a:pt x="1953" y="102"/>
                  </a:lnTo>
                  <a:lnTo>
                    <a:pt x="1" y="2255"/>
                  </a:lnTo>
                  <a:lnTo>
                    <a:pt x="490" y="21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5484950" y="1131800"/>
              <a:ext cx="60250" cy="56025"/>
            </a:xfrm>
            <a:custGeom>
              <a:avLst/>
              <a:gdLst/>
              <a:ahLst/>
              <a:cxnLst/>
              <a:rect l="l" t="t" r="r" b="b"/>
              <a:pathLst>
                <a:path w="2410" h="2241" extrusionOk="0">
                  <a:moveTo>
                    <a:pt x="2409" y="0"/>
                  </a:moveTo>
                  <a:lnTo>
                    <a:pt x="1895" y="103"/>
                  </a:lnTo>
                  <a:lnTo>
                    <a:pt x="1" y="2240"/>
                  </a:lnTo>
                  <a:lnTo>
                    <a:pt x="488" y="21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3"/>
            <p:cNvSpPr/>
            <p:nvPr/>
          </p:nvSpPr>
          <p:spPr>
            <a:xfrm>
              <a:off x="5457525" y="1137850"/>
              <a:ext cx="59050" cy="55975"/>
            </a:xfrm>
            <a:custGeom>
              <a:avLst/>
              <a:gdLst/>
              <a:ahLst/>
              <a:cxnLst/>
              <a:rect l="l" t="t" r="r" b="b"/>
              <a:pathLst>
                <a:path w="2362" h="2239" extrusionOk="0">
                  <a:moveTo>
                    <a:pt x="2361" y="1"/>
                  </a:moveTo>
                  <a:lnTo>
                    <a:pt x="1837" y="118"/>
                  </a:lnTo>
                  <a:lnTo>
                    <a:pt x="1" y="2238"/>
                  </a:lnTo>
                  <a:lnTo>
                    <a:pt x="499" y="21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3"/>
            <p:cNvSpPr/>
            <p:nvPr/>
          </p:nvSpPr>
          <p:spPr>
            <a:xfrm>
              <a:off x="5430225" y="1144250"/>
              <a:ext cx="57550" cy="55550"/>
            </a:xfrm>
            <a:custGeom>
              <a:avLst/>
              <a:gdLst/>
              <a:ahLst/>
              <a:cxnLst/>
              <a:rect l="l" t="t" r="r" b="b"/>
              <a:pathLst>
                <a:path w="2302" h="2222" extrusionOk="0">
                  <a:moveTo>
                    <a:pt x="2301" y="1"/>
                  </a:moveTo>
                  <a:lnTo>
                    <a:pt x="1779" y="116"/>
                  </a:lnTo>
                  <a:lnTo>
                    <a:pt x="0" y="2221"/>
                  </a:lnTo>
                  <a:lnTo>
                    <a:pt x="496" y="21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p:nvPr/>
          </p:nvSpPr>
          <p:spPr>
            <a:xfrm>
              <a:off x="5403000" y="1150600"/>
              <a:ext cx="56100" cy="55175"/>
            </a:xfrm>
            <a:custGeom>
              <a:avLst/>
              <a:gdLst/>
              <a:ahLst/>
              <a:cxnLst/>
              <a:rect l="l" t="t" r="r" b="b"/>
              <a:pathLst>
                <a:path w="2244" h="2207" extrusionOk="0">
                  <a:moveTo>
                    <a:pt x="2244" y="0"/>
                  </a:moveTo>
                  <a:lnTo>
                    <a:pt x="1721" y="118"/>
                  </a:lnTo>
                  <a:lnTo>
                    <a:pt x="1" y="2207"/>
                  </a:lnTo>
                  <a:lnTo>
                    <a:pt x="496" y="20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3"/>
            <p:cNvSpPr/>
            <p:nvPr/>
          </p:nvSpPr>
          <p:spPr>
            <a:xfrm>
              <a:off x="5375225" y="1157450"/>
              <a:ext cx="54900" cy="55075"/>
            </a:xfrm>
            <a:custGeom>
              <a:avLst/>
              <a:gdLst/>
              <a:ahLst/>
              <a:cxnLst/>
              <a:rect l="l" t="t" r="r" b="b"/>
              <a:pathLst>
                <a:path w="2196" h="2203" extrusionOk="0">
                  <a:moveTo>
                    <a:pt x="2195" y="0"/>
                  </a:moveTo>
                  <a:lnTo>
                    <a:pt x="1664" y="130"/>
                  </a:lnTo>
                  <a:lnTo>
                    <a:pt x="1" y="2202"/>
                  </a:lnTo>
                  <a:lnTo>
                    <a:pt x="505" y="20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3"/>
            <p:cNvSpPr/>
            <p:nvPr/>
          </p:nvSpPr>
          <p:spPr>
            <a:xfrm>
              <a:off x="5347600" y="1164575"/>
              <a:ext cx="53375" cy="54625"/>
            </a:xfrm>
            <a:custGeom>
              <a:avLst/>
              <a:gdLst/>
              <a:ahLst/>
              <a:cxnLst/>
              <a:rect l="l" t="t" r="r" b="b"/>
              <a:pathLst>
                <a:path w="2135" h="2185" extrusionOk="0">
                  <a:moveTo>
                    <a:pt x="2134" y="1"/>
                  </a:moveTo>
                  <a:lnTo>
                    <a:pt x="1606" y="130"/>
                  </a:lnTo>
                  <a:lnTo>
                    <a:pt x="1" y="2185"/>
                  </a:lnTo>
                  <a:lnTo>
                    <a:pt x="502" y="206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p:nvPr/>
          </p:nvSpPr>
          <p:spPr>
            <a:xfrm>
              <a:off x="5320000" y="1171675"/>
              <a:ext cx="51925" cy="54300"/>
            </a:xfrm>
            <a:custGeom>
              <a:avLst/>
              <a:gdLst/>
              <a:ahLst/>
              <a:cxnLst/>
              <a:rect l="l" t="t" r="r" b="b"/>
              <a:pathLst>
                <a:path w="2077" h="2172" extrusionOk="0">
                  <a:moveTo>
                    <a:pt x="2077" y="1"/>
                  </a:moveTo>
                  <a:cubicBezTo>
                    <a:pt x="1900" y="45"/>
                    <a:pt x="1728" y="83"/>
                    <a:pt x="1547" y="134"/>
                  </a:cubicBezTo>
                  <a:lnTo>
                    <a:pt x="0" y="2171"/>
                  </a:lnTo>
                  <a:cubicBezTo>
                    <a:pt x="173" y="2123"/>
                    <a:pt x="335" y="2088"/>
                    <a:pt x="504" y="204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3"/>
            <p:cNvSpPr/>
            <p:nvPr/>
          </p:nvSpPr>
          <p:spPr>
            <a:xfrm>
              <a:off x="5291950" y="1179300"/>
              <a:ext cx="50650" cy="54100"/>
            </a:xfrm>
            <a:custGeom>
              <a:avLst/>
              <a:gdLst/>
              <a:ahLst/>
              <a:cxnLst/>
              <a:rect l="l" t="t" r="r" b="b"/>
              <a:pathLst>
                <a:path w="2026" h="2164" extrusionOk="0">
                  <a:moveTo>
                    <a:pt x="2026" y="0"/>
                  </a:moveTo>
                  <a:lnTo>
                    <a:pt x="1490" y="143"/>
                  </a:lnTo>
                  <a:lnTo>
                    <a:pt x="1" y="2163"/>
                  </a:lnTo>
                  <a:lnTo>
                    <a:pt x="510" y="20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5275450" y="1183950"/>
              <a:ext cx="49750" cy="53800"/>
            </a:xfrm>
            <a:custGeom>
              <a:avLst/>
              <a:gdLst/>
              <a:ahLst/>
              <a:cxnLst/>
              <a:rect l="l" t="t" r="r" b="b"/>
              <a:pathLst>
                <a:path w="1990" h="2152" extrusionOk="0">
                  <a:moveTo>
                    <a:pt x="1990" y="1"/>
                  </a:moveTo>
                  <a:lnTo>
                    <a:pt x="1455" y="143"/>
                  </a:lnTo>
                  <a:lnTo>
                    <a:pt x="0" y="2152"/>
                  </a:lnTo>
                  <a:lnTo>
                    <a:pt x="508" y="20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p:nvPr/>
          </p:nvSpPr>
          <p:spPr>
            <a:xfrm>
              <a:off x="5247600" y="1191800"/>
              <a:ext cx="48225" cy="53300"/>
            </a:xfrm>
            <a:custGeom>
              <a:avLst/>
              <a:gdLst/>
              <a:ahLst/>
              <a:cxnLst/>
              <a:rect l="l" t="t" r="r" b="b"/>
              <a:pathLst>
                <a:path w="1929" h="2132" extrusionOk="0">
                  <a:moveTo>
                    <a:pt x="1929" y="0"/>
                  </a:moveTo>
                  <a:lnTo>
                    <a:pt x="1397" y="142"/>
                  </a:lnTo>
                  <a:lnTo>
                    <a:pt x="0" y="2132"/>
                  </a:lnTo>
                  <a:lnTo>
                    <a:pt x="506" y="1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3"/>
            <p:cNvSpPr/>
            <p:nvPr/>
          </p:nvSpPr>
          <p:spPr>
            <a:xfrm>
              <a:off x="5219375" y="1199875"/>
              <a:ext cx="47025" cy="53175"/>
            </a:xfrm>
            <a:custGeom>
              <a:avLst/>
              <a:gdLst/>
              <a:ahLst/>
              <a:cxnLst/>
              <a:rect l="l" t="t" r="r" b="b"/>
              <a:pathLst>
                <a:path w="1881" h="2127" extrusionOk="0">
                  <a:moveTo>
                    <a:pt x="1880" y="1"/>
                  </a:moveTo>
                  <a:lnTo>
                    <a:pt x="1339" y="157"/>
                  </a:lnTo>
                  <a:lnTo>
                    <a:pt x="0" y="2127"/>
                  </a:lnTo>
                  <a:lnTo>
                    <a:pt x="515" y="19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5191150" y="1208425"/>
              <a:ext cx="45525" cy="52725"/>
            </a:xfrm>
            <a:custGeom>
              <a:avLst/>
              <a:gdLst/>
              <a:ahLst/>
              <a:cxnLst/>
              <a:rect l="l" t="t" r="r" b="b"/>
              <a:pathLst>
                <a:path w="1821" h="2109" extrusionOk="0">
                  <a:moveTo>
                    <a:pt x="1820" y="1"/>
                  </a:moveTo>
                  <a:lnTo>
                    <a:pt x="1281" y="156"/>
                  </a:lnTo>
                  <a:lnTo>
                    <a:pt x="1" y="2108"/>
                  </a:lnTo>
                  <a:lnTo>
                    <a:pt x="513" y="19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5163050" y="1216975"/>
              <a:ext cx="44000" cy="52200"/>
            </a:xfrm>
            <a:custGeom>
              <a:avLst/>
              <a:gdLst/>
              <a:ahLst/>
              <a:cxnLst/>
              <a:rect l="l" t="t" r="r" b="b"/>
              <a:pathLst>
                <a:path w="1760" h="2088" extrusionOk="0">
                  <a:moveTo>
                    <a:pt x="1760" y="0"/>
                  </a:moveTo>
                  <a:lnTo>
                    <a:pt x="1223" y="155"/>
                  </a:lnTo>
                  <a:lnTo>
                    <a:pt x="1" y="2087"/>
                  </a:lnTo>
                  <a:lnTo>
                    <a:pt x="512" y="19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3"/>
            <p:cNvSpPr/>
            <p:nvPr/>
          </p:nvSpPr>
          <p:spPr>
            <a:xfrm>
              <a:off x="5134575" y="1225800"/>
              <a:ext cx="42750" cy="52050"/>
            </a:xfrm>
            <a:custGeom>
              <a:avLst/>
              <a:gdLst/>
              <a:ahLst/>
              <a:cxnLst/>
              <a:rect l="l" t="t" r="r" b="b"/>
              <a:pathLst>
                <a:path w="1710" h="2082" extrusionOk="0">
                  <a:moveTo>
                    <a:pt x="1710" y="1"/>
                  </a:moveTo>
                  <a:lnTo>
                    <a:pt x="1165" y="169"/>
                  </a:lnTo>
                  <a:lnTo>
                    <a:pt x="1" y="2082"/>
                  </a:lnTo>
                  <a:lnTo>
                    <a:pt x="519" y="1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5106175" y="1235050"/>
              <a:ext cx="41250" cy="51525"/>
            </a:xfrm>
            <a:custGeom>
              <a:avLst/>
              <a:gdLst/>
              <a:ahLst/>
              <a:cxnLst/>
              <a:rect l="l" t="t" r="r" b="b"/>
              <a:pathLst>
                <a:path w="1650" h="2061" extrusionOk="0">
                  <a:moveTo>
                    <a:pt x="1649" y="1"/>
                  </a:moveTo>
                  <a:lnTo>
                    <a:pt x="1107" y="168"/>
                  </a:lnTo>
                  <a:lnTo>
                    <a:pt x="0" y="2060"/>
                  </a:lnTo>
                  <a:lnTo>
                    <a:pt x="516" y="19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p:nvPr/>
          </p:nvSpPr>
          <p:spPr>
            <a:xfrm>
              <a:off x="5077825" y="1244250"/>
              <a:ext cx="39775" cy="51025"/>
            </a:xfrm>
            <a:custGeom>
              <a:avLst/>
              <a:gdLst/>
              <a:ahLst/>
              <a:cxnLst/>
              <a:rect l="l" t="t" r="r" b="b"/>
              <a:pathLst>
                <a:path w="1591" h="2041" extrusionOk="0">
                  <a:moveTo>
                    <a:pt x="1590" y="0"/>
                  </a:moveTo>
                  <a:lnTo>
                    <a:pt x="1049" y="169"/>
                  </a:lnTo>
                  <a:lnTo>
                    <a:pt x="0" y="2041"/>
                  </a:lnTo>
                  <a:lnTo>
                    <a:pt x="516" y="188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3"/>
            <p:cNvSpPr/>
            <p:nvPr/>
          </p:nvSpPr>
          <p:spPr>
            <a:xfrm>
              <a:off x="5049175" y="1253850"/>
              <a:ext cx="38450" cy="50800"/>
            </a:xfrm>
            <a:custGeom>
              <a:avLst/>
              <a:gdLst/>
              <a:ahLst/>
              <a:cxnLst/>
              <a:rect l="l" t="t" r="r" b="b"/>
              <a:pathLst>
                <a:path w="1538" h="2032" extrusionOk="0">
                  <a:moveTo>
                    <a:pt x="1538" y="0"/>
                  </a:moveTo>
                  <a:lnTo>
                    <a:pt x="991" y="179"/>
                  </a:lnTo>
                  <a:lnTo>
                    <a:pt x="0" y="2032"/>
                  </a:lnTo>
                  <a:lnTo>
                    <a:pt x="521" y="186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5020600" y="1263725"/>
              <a:ext cx="37000" cy="50275"/>
            </a:xfrm>
            <a:custGeom>
              <a:avLst/>
              <a:gdLst/>
              <a:ahLst/>
              <a:cxnLst/>
              <a:rect l="l" t="t" r="r" b="b"/>
              <a:pathLst>
                <a:path w="1480" h="2011" extrusionOk="0">
                  <a:moveTo>
                    <a:pt x="1479" y="0"/>
                  </a:moveTo>
                  <a:lnTo>
                    <a:pt x="934" y="179"/>
                  </a:lnTo>
                  <a:lnTo>
                    <a:pt x="1" y="2011"/>
                  </a:lnTo>
                  <a:lnTo>
                    <a:pt x="519" y="18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3"/>
            <p:cNvSpPr/>
            <p:nvPr/>
          </p:nvSpPr>
          <p:spPr>
            <a:xfrm>
              <a:off x="4992025" y="1273575"/>
              <a:ext cx="35575" cy="49850"/>
            </a:xfrm>
            <a:custGeom>
              <a:avLst/>
              <a:gdLst/>
              <a:ahLst/>
              <a:cxnLst/>
              <a:rect l="l" t="t" r="r" b="b"/>
              <a:pathLst>
                <a:path w="1423" h="1994" extrusionOk="0">
                  <a:moveTo>
                    <a:pt x="1423" y="0"/>
                  </a:moveTo>
                  <a:cubicBezTo>
                    <a:pt x="1242" y="58"/>
                    <a:pt x="1061" y="118"/>
                    <a:pt x="876" y="185"/>
                  </a:cubicBezTo>
                  <a:lnTo>
                    <a:pt x="0" y="1994"/>
                  </a:lnTo>
                  <a:cubicBezTo>
                    <a:pt x="176" y="1932"/>
                    <a:pt x="349" y="1876"/>
                    <a:pt x="521" y="181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3"/>
            <p:cNvSpPr/>
            <p:nvPr/>
          </p:nvSpPr>
          <p:spPr>
            <a:xfrm>
              <a:off x="4963275" y="1283925"/>
              <a:ext cx="34200" cy="49475"/>
            </a:xfrm>
            <a:custGeom>
              <a:avLst/>
              <a:gdLst/>
              <a:ahLst/>
              <a:cxnLst/>
              <a:rect l="l" t="t" r="r" b="b"/>
              <a:pathLst>
                <a:path w="1368" h="1979" extrusionOk="0">
                  <a:moveTo>
                    <a:pt x="1367" y="0"/>
                  </a:moveTo>
                  <a:lnTo>
                    <a:pt x="818" y="191"/>
                  </a:lnTo>
                  <a:lnTo>
                    <a:pt x="0" y="1979"/>
                  </a:lnTo>
                  <a:lnTo>
                    <a:pt x="523" y="17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4934575" y="1294400"/>
              <a:ext cx="32725" cy="48925"/>
            </a:xfrm>
            <a:custGeom>
              <a:avLst/>
              <a:gdLst/>
              <a:ahLst/>
              <a:cxnLst/>
              <a:rect l="l" t="t" r="r" b="b"/>
              <a:pathLst>
                <a:path w="1309" h="1957" extrusionOk="0">
                  <a:moveTo>
                    <a:pt x="1308" y="0"/>
                  </a:moveTo>
                  <a:lnTo>
                    <a:pt x="761" y="191"/>
                  </a:lnTo>
                  <a:lnTo>
                    <a:pt x="0" y="1957"/>
                  </a:lnTo>
                  <a:lnTo>
                    <a:pt x="522" y="17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3"/>
            <p:cNvSpPr/>
            <p:nvPr/>
          </p:nvSpPr>
          <p:spPr>
            <a:xfrm>
              <a:off x="4905850" y="1304850"/>
              <a:ext cx="31350" cy="48650"/>
            </a:xfrm>
            <a:custGeom>
              <a:avLst/>
              <a:gdLst/>
              <a:ahLst/>
              <a:cxnLst/>
              <a:rect l="l" t="t" r="r" b="b"/>
              <a:pathLst>
                <a:path w="1254" h="1946" extrusionOk="0">
                  <a:moveTo>
                    <a:pt x="1254" y="0"/>
                  </a:moveTo>
                  <a:cubicBezTo>
                    <a:pt x="1073" y="63"/>
                    <a:pt x="887" y="134"/>
                    <a:pt x="704" y="200"/>
                  </a:cubicBezTo>
                  <a:lnTo>
                    <a:pt x="0" y="1945"/>
                  </a:lnTo>
                  <a:cubicBezTo>
                    <a:pt x="174" y="1882"/>
                    <a:pt x="351" y="1815"/>
                    <a:pt x="524" y="17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4877000" y="1315900"/>
              <a:ext cx="29925" cy="48125"/>
            </a:xfrm>
            <a:custGeom>
              <a:avLst/>
              <a:gdLst/>
              <a:ahLst/>
              <a:cxnLst/>
              <a:rect l="l" t="t" r="r" b="b"/>
              <a:pathLst>
                <a:path w="1197" h="1925" extrusionOk="0">
                  <a:moveTo>
                    <a:pt x="0" y="1925"/>
                  </a:moveTo>
                  <a:lnTo>
                    <a:pt x="525" y="1733"/>
                  </a:lnTo>
                  <a:lnTo>
                    <a:pt x="1197" y="1"/>
                  </a:lnTo>
                  <a:lnTo>
                    <a:pt x="647" y="2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4848225" y="1326975"/>
              <a:ext cx="28475" cy="47575"/>
            </a:xfrm>
            <a:custGeom>
              <a:avLst/>
              <a:gdLst/>
              <a:ahLst/>
              <a:cxnLst/>
              <a:rect l="l" t="t" r="r" b="b"/>
              <a:pathLst>
                <a:path w="1139" h="1903" extrusionOk="0">
                  <a:moveTo>
                    <a:pt x="523" y="1711"/>
                  </a:moveTo>
                  <a:lnTo>
                    <a:pt x="1139" y="1"/>
                  </a:lnTo>
                  <a:lnTo>
                    <a:pt x="590" y="202"/>
                  </a:lnTo>
                  <a:lnTo>
                    <a:pt x="0" y="19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4819375" y="1338100"/>
              <a:ext cx="27125" cy="47275"/>
            </a:xfrm>
            <a:custGeom>
              <a:avLst/>
              <a:gdLst/>
              <a:ahLst/>
              <a:cxnLst/>
              <a:rect l="l" t="t" r="r" b="b"/>
              <a:pathLst>
                <a:path w="1085" h="1891" extrusionOk="0">
                  <a:moveTo>
                    <a:pt x="527" y="1688"/>
                  </a:moveTo>
                  <a:lnTo>
                    <a:pt x="1085" y="0"/>
                  </a:lnTo>
                  <a:lnTo>
                    <a:pt x="533" y="213"/>
                  </a:lnTo>
                  <a:lnTo>
                    <a:pt x="0" y="18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4790475" y="1349775"/>
              <a:ext cx="25700" cy="46700"/>
            </a:xfrm>
            <a:custGeom>
              <a:avLst/>
              <a:gdLst/>
              <a:ahLst/>
              <a:cxnLst/>
              <a:rect l="l" t="t" r="r" b="b"/>
              <a:pathLst>
                <a:path w="1028" h="1868" extrusionOk="0">
                  <a:moveTo>
                    <a:pt x="525" y="1666"/>
                  </a:moveTo>
                  <a:lnTo>
                    <a:pt x="1028" y="1"/>
                  </a:lnTo>
                  <a:lnTo>
                    <a:pt x="477" y="214"/>
                  </a:lnTo>
                  <a:lnTo>
                    <a:pt x="1" y="18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3"/>
            <p:cNvSpPr/>
            <p:nvPr/>
          </p:nvSpPr>
          <p:spPr>
            <a:xfrm>
              <a:off x="4761650" y="1361450"/>
              <a:ext cx="24250" cy="46100"/>
            </a:xfrm>
            <a:custGeom>
              <a:avLst/>
              <a:gdLst/>
              <a:ahLst/>
              <a:cxnLst/>
              <a:rect l="l" t="t" r="r" b="b"/>
              <a:pathLst>
                <a:path w="970" h="1844" extrusionOk="0">
                  <a:moveTo>
                    <a:pt x="524" y="1642"/>
                  </a:moveTo>
                  <a:lnTo>
                    <a:pt x="970" y="0"/>
                  </a:lnTo>
                  <a:lnTo>
                    <a:pt x="421" y="212"/>
                  </a:lnTo>
                  <a:lnTo>
                    <a:pt x="1" y="1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3"/>
            <p:cNvSpPr/>
            <p:nvPr/>
          </p:nvSpPr>
          <p:spPr>
            <a:xfrm>
              <a:off x="4732750" y="1373275"/>
              <a:ext cx="22900" cy="45775"/>
            </a:xfrm>
            <a:custGeom>
              <a:avLst/>
              <a:gdLst/>
              <a:ahLst/>
              <a:cxnLst/>
              <a:rect l="l" t="t" r="r" b="b"/>
              <a:pathLst>
                <a:path w="916" h="1831" extrusionOk="0">
                  <a:moveTo>
                    <a:pt x="526" y="1618"/>
                  </a:moveTo>
                  <a:lnTo>
                    <a:pt x="916" y="0"/>
                  </a:lnTo>
                  <a:lnTo>
                    <a:pt x="365" y="222"/>
                  </a:lnTo>
                  <a:lnTo>
                    <a:pt x="1" y="18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4646100" y="1410175"/>
              <a:ext cx="18700" cy="44225"/>
            </a:xfrm>
            <a:custGeom>
              <a:avLst/>
              <a:gdLst/>
              <a:ahLst/>
              <a:cxnLst/>
              <a:rect l="l" t="t" r="r" b="b"/>
              <a:pathLst>
                <a:path w="748" h="1769" extrusionOk="0">
                  <a:moveTo>
                    <a:pt x="748" y="1"/>
                  </a:moveTo>
                  <a:lnTo>
                    <a:pt x="197" y="233"/>
                  </a:lnTo>
                  <a:lnTo>
                    <a:pt x="1" y="1769"/>
                  </a:lnTo>
                  <a:lnTo>
                    <a:pt x="526" y="15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4617225" y="1422950"/>
              <a:ext cx="17300" cy="43625"/>
            </a:xfrm>
            <a:custGeom>
              <a:avLst/>
              <a:gdLst/>
              <a:ahLst/>
              <a:cxnLst/>
              <a:rect l="l" t="t" r="r" b="b"/>
              <a:pathLst>
                <a:path w="692" h="1745" extrusionOk="0">
                  <a:moveTo>
                    <a:pt x="692" y="0"/>
                  </a:moveTo>
                  <a:lnTo>
                    <a:pt x="141" y="232"/>
                  </a:lnTo>
                  <a:lnTo>
                    <a:pt x="1" y="1744"/>
                  </a:lnTo>
                  <a:lnTo>
                    <a:pt x="525" y="15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4588400" y="1435700"/>
              <a:ext cx="15875" cy="43025"/>
            </a:xfrm>
            <a:custGeom>
              <a:avLst/>
              <a:gdLst/>
              <a:ahLst/>
              <a:cxnLst/>
              <a:rect l="l" t="t" r="r" b="b"/>
              <a:pathLst>
                <a:path w="635" h="1721" extrusionOk="0">
                  <a:moveTo>
                    <a:pt x="635" y="0"/>
                  </a:moveTo>
                  <a:cubicBezTo>
                    <a:pt x="451" y="79"/>
                    <a:pt x="268" y="153"/>
                    <a:pt x="85" y="235"/>
                  </a:cubicBezTo>
                  <a:lnTo>
                    <a:pt x="1" y="1721"/>
                  </a:lnTo>
                  <a:cubicBezTo>
                    <a:pt x="175" y="1642"/>
                    <a:pt x="349" y="1573"/>
                    <a:pt x="524" y="149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4559550" y="1448800"/>
              <a:ext cx="14500" cy="42625"/>
            </a:xfrm>
            <a:custGeom>
              <a:avLst/>
              <a:gdLst/>
              <a:ahLst/>
              <a:cxnLst/>
              <a:rect l="l" t="t" r="r" b="b"/>
              <a:pathLst>
                <a:path w="580" h="1705" extrusionOk="0">
                  <a:moveTo>
                    <a:pt x="580" y="0"/>
                  </a:moveTo>
                  <a:lnTo>
                    <a:pt x="30" y="242"/>
                  </a:lnTo>
                  <a:lnTo>
                    <a:pt x="0" y="1704"/>
                  </a:lnTo>
                  <a:lnTo>
                    <a:pt x="525" y="1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4530100" y="1462075"/>
              <a:ext cx="13750" cy="41975"/>
            </a:xfrm>
            <a:custGeom>
              <a:avLst/>
              <a:gdLst/>
              <a:ahLst/>
              <a:cxnLst/>
              <a:rect l="l" t="t" r="r" b="b"/>
              <a:pathLst>
                <a:path w="550" h="1679" extrusionOk="0">
                  <a:moveTo>
                    <a:pt x="550" y="1449"/>
                  </a:moveTo>
                  <a:lnTo>
                    <a:pt x="550" y="0"/>
                  </a:lnTo>
                  <a:lnTo>
                    <a:pt x="0" y="242"/>
                  </a:lnTo>
                  <a:lnTo>
                    <a:pt x="26" y="16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4499925" y="1475325"/>
              <a:ext cx="15125" cy="41525"/>
            </a:xfrm>
            <a:custGeom>
              <a:avLst/>
              <a:gdLst/>
              <a:ahLst/>
              <a:cxnLst/>
              <a:rect l="l" t="t" r="r" b="b"/>
              <a:pathLst>
                <a:path w="605" h="1661" extrusionOk="0">
                  <a:moveTo>
                    <a:pt x="605" y="1425"/>
                  </a:moveTo>
                  <a:lnTo>
                    <a:pt x="549" y="1"/>
                  </a:lnTo>
                  <a:cubicBezTo>
                    <a:pt x="366" y="80"/>
                    <a:pt x="183" y="166"/>
                    <a:pt x="0" y="248"/>
                  </a:cubicBezTo>
                  <a:lnTo>
                    <a:pt x="81" y="1661"/>
                  </a:lnTo>
                  <a:cubicBezTo>
                    <a:pt x="256" y="1582"/>
                    <a:pt x="430" y="1499"/>
                    <a:pt x="605" y="142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4469825" y="1489050"/>
              <a:ext cx="16475" cy="40975"/>
            </a:xfrm>
            <a:custGeom>
              <a:avLst/>
              <a:gdLst/>
              <a:ahLst/>
              <a:cxnLst/>
              <a:rect l="l" t="t" r="r" b="b"/>
              <a:pathLst>
                <a:path w="659" h="1639" extrusionOk="0">
                  <a:moveTo>
                    <a:pt x="659" y="1399"/>
                  </a:moveTo>
                  <a:lnTo>
                    <a:pt x="548" y="1"/>
                  </a:lnTo>
                  <a:lnTo>
                    <a:pt x="1" y="251"/>
                  </a:lnTo>
                  <a:lnTo>
                    <a:pt x="135" y="1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4439725" y="1502825"/>
              <a:ext cx="17825" cy="40300"/>
            </a:xfrm>
            <a:custGeom>
              <a:avLst/>
              <a:gdLst/>
              <a:ahLst/>
              <a:cxnLst/>
              <a:rect l="l" t="t" r="r" b="b"/>
              <a:pathLst>
                <a:path w="713" h="1612" extrusionOk="0">
                  <a:moveTo>
                    <a:pt x="713" y="1374"/>
                  </a:moveTo>
                  <a:lnTo>
                    <a:pt x="547" y="0"/>
                  </a:lnTo>
                  <a:lnTo>
                    <a:pt x="1" y="251"/>
                  </a:lnTo>
                  <a:lnTo>
                    <a:pt x="190" y="16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4409700" y="1516625"/>
              <a:ext cx="19150" cy="39875"/>
            </a:xfrm>
            <a:custGeom>
              <a:avLst/>
              <a:gdLst/>
              <a:ahLst/>
              <a:cxnLst/>
              <a:rect l="l" t="t" r="r" b="b"/>
              <a:pathLst>
                <a:path w="766" h="1595" extrusionOk="0">
                  <a:moveTo>
                    <a:pt x="766" y="1347"/>
                  </a:moveTo>
                  <a:lnTo>
                    <a:pt x="546" y="0"/>
                  </a:lnTo>
                  <a:lnTo>
                    <a:pt x="0" y="260"/>
                  </a:lnTo>
                  <a:lnTo>
                    <a:pt x="245" y="15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4379700" y="1530875"/>
              <a:ext cx="20525" cy="39225"/>
            </a:xfrm>
            <a:custGeom>
              <a:avLst/>
              <a:gdLst/>
              <a:ahLst/>
              <a:cxnLst/>
              <a:rect l="l" t="t" r="r" b="b"/>
              <a:pathLst>
                <a:path w="821" h="1569" extrusionOk="0">
                  <a:moveTo>
                    <a:pt x="820" y="1321"/>
                  </a:moveTo>
                  <a:lnTo>
                    <a:pt x="546" y="1"/>
                  </a:lnTo>
                  <a:lnTo>
                    <a:pt x="1" y="260"/>
                  </a:lnTo>
                  <a:lnTo>
                    <a:pt x="300" y="15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4349750" y="1545125"/>
              <a:ext cx="21875" cy="38575"/>
            </a:xfrm>
            <a:custGeom>
              <a:avLst/>
              <a:gdLst/>
              <a:ahLst/>
              <a:cxnLst/>
              <a:rect l="l" t="t" r="r" b="b"/>
              <a:pathLst>
                <a:path w="875" h="1543" extrusionOk="0">
                  <a:moveTo>
                    <a:pt x="875" y="1296"/>
                  </a:moveTo>
                  <a:lnTo>
                    <a:pt x="545" y="1"/>
                  </a:lnTo>
                  <a:lnTo>
                    <a:pt x="1" y="260"/>
                  </a:lnTo>
                  <a:lnTo>
                    <a:pt x="354" y="15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4319900" y="1559500"/>
              <a:ext cx="23125" cy="38125"/>
            </a:xfrm>
            <a:custGeom>
              <a:avLst/>
              <a:gdLst/>
              <a:ahLst/>
              <a:cxnLst/>
              <a:rect l="l" t="t" r="r" b="b"/>
              <a:pathLst>
                <a:path w="925" h="1525" extrusionOk="0">
                  <a:moveTo>
                    <a:pt x="925" y="1268"/>
                  </a:moveTo>
                  <a:lnTo>
                    <a:pt x="543" y="1"/>
                  </a:lnTo>
                  <a:lnTo>
                    <a:pt x="0" y="269"/>
                  </a:lnTo>
                  <a:lnTo>
                    <a:pt x="408" y="15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4290075" y="1574250"/>
              <a:ext cx="24500" cy="37425"/>
            </a:xfrm>
            <a:custGeom>
              <a:avLst/>
              <a:gdLst/>
              <a:ahLst/>
              <a:cxnLst/>
              <a:rect l="l" t="t" r="r" b="b"/>
              <a:pathLst>
                <a:path w="980" h="1497" extrusionOk="0">
                  <a:moveTo>
                    <a:pt x="980" y="1241"/>
                  </a:moveTo>
                  <a:lnTo>
                    <a:pt x="543" y="0"/>
                  </a:lnTo>
                  <a:lnTo>
                    <a:pt x="0" y="268"/>
                  </a:lnTo>
                  <a:lnTo>
                    <a:pt x="463" y="14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4260275" y="1588925"/>
              <a:ext cx="25850" cy="36775"/>
            </a:xfrm>
            <a:custGeom>
              <a:avLst/>
              <a:gdLst/>
              <a:ahLst/>
              <a:cxnLst/>
              <a:rect l="l" t="t" r="r" b="b"/>
              <a:pathLst>
                <a:path w="1034" h="1471" extrusionOk="0">
                  <a:moveTo>
                    <a:pt x="1033" y="1216"/>
                  </a:moveTo>
                  <a:lnTo>
                    <a:pt x="542" y="1"/>
                  </a:lnTo>
                  <a:lnTo>
                    <a:pt x="0" y="268"/>
                  </a:lnTo>
                  <a:lnTo>
                    <a:pt x="516" y="14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4230650" y="1603875"/>
              <a:ext cx="27125" cy="36300"/>
            </a:xfrm>
            <a:custGeom>
              <a:avLst/>
              <a:gdLst/>
              <a:ahLst/>
              <a:cxnLst/>
              <a:rect l="l" t="t" r="r" b="b"/>
              <a:pathLst>
                <a:path w="1085" h="1452" extrusionOk="0">
                  <a:moveTo>
                    <a:pt x="1084" y="1188"/>
                  </a:moveTo>
                  <a:lnTo>
                    <a:pt x="539" y="0"/>
                  </a:lnTo>
                  <a:lnTo>
                    <a:pt x="0" y="276"/>
                  </a:lnTo>
                  <a:lnTo>
                    <a:pt x="570" y="14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4201025" y="1619025"/>
              <a:ext cx="28475" cy="35625"/>
            </a:xfrm>
            <a:custGeom>
              <a:avLst/>
              <a:gdLst/>
              <a:ahLst/>
              <a:cxnLst/>
              <a:rect l="l" t="t" r="r" b="b"/>
              <a:pathLst>
                <a:path w="1139" h="1425" extrusionOk="0">
                  <a:moveTo>
                    <a:pt x="1138" y="1161"/>
                  </a:moveTo>
                  <a:lnTo>
                    <a:pt x="539" y="1"/>
                  </a:lnTo>
                  <a:lnTo>
                    <a:pt x="1" y="276"/>
                  </a:lnTo>
                  <a:lnTo>
                    <a:pt x="624" y="14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4171450" y="1634200"/>
              <a:ext cx="29775" cy="34975"/>
            </a:xfrm>
            <a:custGeom>
              <a:avLst/>
              <a:gdLst/>
              <a:ahLst/>
              <a:cxnLst/>
              <a:rect l="l" t="t" r="r" b="b"/>
              <a:pathLst>
                <a:path w="1191" h="1399" extrusionOk="0">
                  <a:moveTo>
                    <a:pt x="1190" y="1132"/>
                  </a:moveTo>
                  <a:lnTo>
                    <a:pt x="537" y="0"/>
                  </a:lnTo>
                  <a:cubicBezTo>
                    <a:pt x="357" y="93"/>
                    <a:pt x="177" y="183"/>
                    <a:pt x="0" y="279"/>
                  </a:cubicBezTo>
                  <a:lnTo>
                    <a:pt x="677" y="1399"/>
                  </a:lnTo>
                  <a:cubicBezTo>
                    <a:pt x="847" y="1307"/>
                    <a:pt x="1018" y="1221"/>
                    <a:pt x="1190" y="11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4142050" y="1649650"/>
              <a:ext cx="31050" cy="34400"/>
            </a:xfrm>
            <a:custGeom>
              <a:avLst/>
              <a:gdLst/>
              <a:ahLst/>
              <a:cxnLst/>
              <a:rect l="l" t="t" r="r" b="b"/>
              <a:pathLst>
                <a:path w="1242" h="1376" extrusionOk="0">
                  <a:moveTo>
                    <a:pt x="1241" y="1105"/>
                  </a:moveTo>
                  <a:lnTo>
                    <a:pt x="535" y="0"/>
                  </a:lnTo>
                  <a:lnTo>
                    <a:pt x="1" y="285"/>
                  </a:lnTo>
                  <a:lnTo>
                    <a:pt x="732" y="1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4112650" y="1665250"/>
              <a:ext cx="32400" cy="33700"/>
            </a:xfrm>
            <a:custGeom>
              <a:avLst/>
              <a:gdLst/>
              <a:ahLst/>
              <a:cxnLst/>
              <a:rect l="l" t="t" r="r" b="b"/>
              <a:pathLst>
                <a:path w="1296" h="1348" extrusionOk="0">
                  <a:moveTo>
                    <a:pt x="1296" y="1076"/>
                  </a:moveTo>
                  <a:lnTo>
                    <a:pt x="536" y="1"/>
                  </a:lnTo>
                  <a:lnTo>
                    <a:pt x="1" y="284"/>
                  </a:lnTo>
                  <a:lnTo>
                    <a:pt x="785" y="13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4095275" y="1674450"/>
              <a:ext cx="33200" cy="33300"/>
            </a:xfrm>
            <a:custGeom>
              <a:avLst/>
              <a:gdLst/>
              <a:ahLst/>
              <a:cxnLst/>
              <a:rect l="l" t="t" r="r" b="b"/>
              <a:pathLst>
                <a:path w="1328" h="1332" extrusionOk="0">
                  <a:moveTo>
                    <a:pt x="817" y="1331"/>
                  </a:moveTo>
                  <a:lnTo>
                    <a:pt x="1327" y="1061"/>
                  </a:lnTo>
                  <a:lnTo>
                    <a:pt x="536" y="0"/>
                  </a:lnTo>
                  <a:lnTo>
                    <a:pt x="1" y="28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4066150" y="1690250"/>
              <a:ext cx="34400" cy="32750"/>
            </a:xfrm>
            <a:custGeom>
              <a:avLst/>
              <a:gdLst/>
              <a:ahLst/>
              <a:cxnLst/>
              <a:rect l="l" t="t" r="r" b="b"/>
              <a:pathLst>
                <a:path w="1376" h="1310" extrusionOk="0">
                  <a:moveTo>
                    <a:pt x="1" y="292"/>
                  </a:moveTo>
                  <a:lnTo>
                    <a:pt x="871" y="1309"/>
                  </a:lnTo>
                  <a:lnTo>
                    <a:pt x="1375" y="1031"/>
                  </a:lnTo>
                  <a:lnTo>
                    <a:pt x="53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4037050" y="1706250"/>
              <a:ext cx="35725" cy="32025"/>
            </a:xfrm>
            <a:custGeom>
              <a:avLst/>
              <a:gdLst/>
              <a:ahLst/>
              <a:cxnLst/>
              <a:rect l="l" t="t" r="r" b="b"/>
              <a:pathLst>
                <a:path w="1429" h="1281" extrusionOk="0">
                  <a:moveTo>
                    <a:pt x="0" y="291"/>
                  </a:moveTo>
                  <a:lnTo>
                    <a:pt x="923" y="1281"/>
                  </a:lnTo>
                  <a:lnTo>
                    <a:pt x="1428" y="1003"/>
                  </a:lnTo>
                  <a:lnTo>
                    <a:pt x="53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4007925" y="1722250"/>
              <a:ext cx="37050" cy="31350"/>
            </a:xfrm>
            <a:custGeom>
              <a:avLst/>
              <a:gdLst/>
              <a:ahLst/>
              <a:cxnLst/>
              <a:rect l="l" t="t" r="r" b="b"/>
              <a:pathLst>
                <a:path w="1482" h="1254" extrusionOk="0">
                  <a:moveTo>
                    <a:pt x="1" y="294"/>
                  </a:moveTo>
                  <a:lnTo>
                    <a:pt x="977" y="1254"/>
                  </a:lnTo>
                  <a:cubicBezTo>
                    <a:pt x="1143" y="1158"/>
                    <a:pt x="1313" y="1067"/>
                    <a:pt x="1481" y="974"/>
                  </a:cubicBezTo>
                  <a:lnTo>
                    <a:pt x="529" y="1"/>
                  </a:lnTo>
                  <a:cubicBezTo>
                    <a:pt x="352" y="98"/>
                    <a:pt x="174" y="194"/>
                    <a:pt x="1" y="29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3979125" y="1738525"/>
              <a:ext cx="38250" cy="30750"/>
            </a:xfrm>
            <a:custGeom>
              <a:avLst/>
              <a:gdLst/>
              <a:ahLst/>
              <a:cxnLst/>
              <a:rect l="l" t="t" r="r" b="b"/>
              <a:pathLst>
                <a:path w="1530" h="1230" extrusionOk="0">
                  <a:moveTo>
                    <a:pt x="0" y="298"/>
                  </a:moveTo>
                  <a:lnTo>
                    <a:pt x="1030" y="1229"/>
                  </a:lnTo>
                  <a:lnTo>
                    <a:pt x="1530" y="945"/>
                  </a:lnTo>
                  <a:lnTo>
                    <a:pt x="5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3950300" y="1754925"/>
              <a:ext cx="39600" cy="30000"/>
            </a:xfrm>
            <a:custGeom>
              <a:avLst/>
              <a:gdLst/>
              <a:ahLst/>
              <a:cxnLst/>
              <a:rect l="l" t="t" r="r" b="b"/>
              <a:pathLst>
                <a:path w="1584" h="1200" extrusionOk="0">
                  <a:moveTo>
                    <a:pt x="0" y="299"/>
                  </a:moveTo>
                  <a:lnTo>
                    <a:pt x="1083" y="1200"/>
                  </a:lnTo>
                  <a:lnTo>
                    <a:pt x="1583" y="916"/>
                  </a:lnTo>
                  <a:lnTo>
                    <a:pt x="52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3921575" y="1771325"/>
              <a:ext cx="40775" cy="29400"/>
            </a:xfrm>
            <a:custGeom>
              <a:avLst/>
              <a:gdLst/>
              <a:ahLst/>
              <a:cxnLst/>
              <a:rect l="l" t="t" r="r" b="b"/>
              <a:pathLst>
                <a:path w="1631" h="1176" extrusionOk="0">
                  <a:moveTo>
                    <a:pt x="0" y="304"/>
                  </a:moveTo>
                  <a:lnTo>
                    <a:pt x="1136" y="1176"/>
                  </a:lnTo>
                  <a:cubicBezTo>
                    <a:pt x="1301" y="1079"/>
                    <a:pt x="1463" y="980"/>
                    <a:pt x="1631" y="886"/>
                  </a:cubicBezTo>
                  <a:lnTo>
                    <a:pt x="520" y="1"/>
                  </a:lnTo>
                  <a:cubicBezTo>
                    <a:pt x="344" y="100"/>
                    <a:pt x="173" y="203"/>
                    <a:pt x="0" y="3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3893100" y="1788075"/>
              <a:ext cx="42075" cy="28675"/>
            </a:xfrm>
            <a:custGeom>
              <a:avLst/>
              <a:gdLst/>
              <a:ahLst/>
              <a:cxnLst/>
              <a:rect l="l" t="t" r="r" b="b"/>
              <a:pathLst>
                <a:path w="1683" h="1147" extrusionOk="0">
                  <a:moveTo>
                    <a:pt x="0" y="305"/>
                  </a:moveTo>
                  <a:lnTo>
                    <a:pt x="1189" y="1146"/>
                  </a:lnTo>
                  <a:lnTo>
                    <a:pt x="1683" y="855"/>
                  </a:lnTo>
                  <a:lnTo>
                    <a:pt x="51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3864575" y="1804850"/>
              <a:ext cx="43450" cy="27925"/>
            </a:xfrm>
            <a:custGeom>
              <a:avLst/>
              <a:gdLst/>
              <a:ahLst/>
              <a:cxnLst/>
              <a:rect l="l" t="t" r="r" b="b"/>
              <a:pathLst>
                <a:path w="1738" h="1117" extrusionOk="0">
                  <a:moveTo>
                    <a:pt x="1" y="306"/>
                  </a:moveTo>
                  <a:lnTo>
                    <a:pt x="1242" y="1116"/>
                  </a:lnTo>
                  <a:lnTo>
                    <a:pt x="1737" y="825"/>
                  </a:lnTo>
                  <a:lnTo>
                    <a:pt x="5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3836275" y="1821675"/>
              <a:ext cx="44575" cy="27325"/>
            </a:xfrm>
            <a:custGeom>
              <a:avLst/>
              <a:gdLst/>
              <a:ahLst/>
              <a:cxnLst/>
              <a:rect l="l" t="t" r="r" b="b"/>
              <a:pathLst>
                <a:path w="1783" h="1093" extrusionOk="0">
                  <a:moveTo>
                    <a:pt x="1" y="312"/>
                  </a:moveTo>
                  <a:lnTo>
                    <a:pt x="1296" y="1092"/>
                  </a:lnTo>
                  <a:lnTo>
                    <a:pt x="1782" y="794"/>
                  </a:lnTo>
                  <a:lnTo>
                    <a:pt x="51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a:off x="3808150" y="1838800"/>
              <a:ext cx="45925" cy="26550"/>
            </a:xfrm>
            <a:custGeom>
              <a:avLst/>
              <a:gdLst/>
              <a:ahLst/>
              <a:cxnLst/>
              <a:rect l="l" t="t" r="r" b="b"/>
              <a:pathLst>
                <a:path w="1837" h="1062" extrusionOk="0">
                  <a:moveTo>
                    <a:pt x="1" y="312"/>
                  </a:moveTo>
                  <a:lnTo>
                    <a:pt x="1349" y="1061"/>
                  </a:lnTo>
                  <a:lnTo>
                    <a:pt x="1836" y="764"/>
                  </a:lnTo>
                  <a:lnTo>
                    <a:pt x="51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3780025" y="1855950"/>
              <a:ext cx="47225" cy="25775"/>
            </a:xfrm>
            <a:custGeom>
              <a:avLst/>
              <a:gdLst/>
              <a:ahLst/>
              <a:cxnLst/>
              <a:rect l="l" t="t" r="r" b="b"/>
              <a:pathLst>
                <a:path w="1889" h="1031" extrusionOk="0">
                  <a:moveTo>
                    <a:pt x="0" y="313"/>
                  </a:moveTo>
                  <a:lnTo>
                    <a:pt x="1400" y="1030"/>
                  </a:lnTo>
                  <a:lnTo>
                    <a:pt x="1888" y="733"/>
                  </a:lnTo>
                  <a:lnTo>
                    <a:pt x="5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3752200" y="1873200"/>
              <a:ext cx="48325" cy="25125"/>
            </a:xfrm>
            <a:custGeom>
              <a:avLst/>
              <a:gdLst/>
              <a:ahLst/>
              <a:cxnLst/>
              <a:rect l="l" t="t" r="r" b="b"/>
              <a:pathLst>
                <a:path w="1933" h="1005" extrusionOk="0">
                  <a:moveTo>
                    <a:pt x="0" y="318"/>
                  </a:moveTo>
                  <a:lnTo>
                    <a:pt x="1453" y="1005"/>
                  </a:lnTo>
                  <a:lnTo>
                    <a:pt x="1932" y="701"/>
                  </a:lnTo>
                  <a:lnTo>
                    <a:pt x="5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3"/>
            <p:cNvSpPr/>
            <p:nvPr/>
          </p:nvSpPr>
          <p:spPr>
            <a:xfrm>
              <a:off x="3724500" y="1890700"/>
              <a:ext cx="49650" cy="24325"/>
            </a:xfrm>
            <a:custGeom>
              <a:avLst/>
              <a:gdLst/>
              <a:ahLst/>
              <a:cxnLst/>
              <a:rect l="l" t="t" r="r" b="b"/>
              <a:pathLst>
                <a:path w="1986" h="973" extrusionOk="0">
                  <a:moveTo>
                    <a:pt x="0" y="318"/>
                  </a:moveTo>
                  <a:lnTo>
                    <a:pt x="1505" y="972"/>
                  </a:lnTo>
                  <a:lnTo>
                    <a:pt x="1985" y="669"/>
                  </a:lnTo>
                  <a:lnTo>
                    <a:pt x="5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a:off x="3696725" y="1908175"/>
              <a:ext cx="50975" cy="23550"/>
            </a:xfrm>
            <a:custGeom>
              <a:avLst/>
              <a:gdLst/>
              <a:ahLst/>
              <a:cxnLst/>
              <a:rect l="l" t="t" r="r" b="b"/>
              <a:pathLst>
                <a:path w="2039" h="942" extrusionOk="0">
                  <a:moveTo>
                    <a:pt x="0" y="320"/>
                  </a:moveTo>
                  <a:lnTo>
                    <a:pt x="1558" y="942"/>
                  </a:lnTo>
                  <a:lnTo>
                    <a:pt x="2039" y="638"/>
                  </a:lnTo>
                  <a:lnTo>
                    <a:pt x="5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3669450" y="1925850"/>
              <a:ext cx="52075" cy="22875"/>
            </a:xfrm>
            <a:custGeom>
              <a:avLst/>
              <a:gdLst/>
              <a:ahLst/>
              <a:cxnLst/>
              <a:rect l="l" t="t" r="r" b="b"/>
              <a:pathLst>
                <a:path w="2083" h="915" extrusionOk="0">
                  <a:moveTo>
                    <a:pt x="0" y="323"/>
                  </a:moveTo>
                  <a:lnTo>
                    <a:pt x="1610" y="914"/>
                  </a:lnTo>
                  <a:lnTo>
                    <a:pt x="2082" y="604"/>
                  </a:lnTo>
                  <a:lnTo>
                    <a:pt x="49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3642175" y="1943625"/>
              <a:ext cx="53375" cy="22100"/>
            </a:xfrm>
            <a:custGeom>
              <a:avLst/>
              <a:gdLst/>
              <a:ahLst/>
              <a:cxnLst/>
              <a:rect l="l" t="t" r="r" b="b"/>
              <a:pathLst>
                <a:path w="2135" h="884" extrusionOk="0">
                  <a:moveTo>
                    <a:pt x="0" y="325"/>
                  </a:moveTo>
                  <a:lnTo>
                    <a:pt x="1663" y="883"/>
                  </a:lnTo>
                  <a:lnTo>
                    <a:pt x="2135" y="574"/>
                  </a:lnTo>
                  <a:lnTo>
                    <a:pt x="49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3614875" y="1961475"/>
              <a:ext cx="54675" cy="21300"/>
            </a:xfrm>
            <a:custGeom>
              <a:avLst/>
              <a:gdLst/>
              <a:ahLst/>
              <a:cxnLst/>
              <a:rect l="l" t="t" r="r" b="b"/>
              <a:pathLst>
                <a:path w="2187" h="852" extrusionOk="0">
                  <a:moveTo>
                    <a:pt x="0" y="326"/>
                  </a:moveTo>
                  <a:lnTo>
                    <a:pt x="1716" y="852"/>
                  </a:lnTo>
                  <a:cubicBezTo>
                    <a:pt x="1868" y="746"/>
                    <a:pt x="2031" y="644"/>
                    <a:pt x="2186" y="541"/>
                  </a:cubicBezTo>
                  <a:lnTo>
                    <a:pt x="495" y="1"/>
                  </a:lnTo>
                  <a:cubicBezTo>
                    <a:pt x="331" y="109"/>
                    <a:pt x="161" y="217"/>
                    <a:pt x="0" y="32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3588150" y="1979500"/>
              <a:ext cx="55750" cy="20550"/>
            </a:xfrm>
            <a:custGeom>
              <a:avLst/>
              <a:gdLst/>
              <a:ahLst/>
              <a:cxnLst/>
              <a:rect l="l" t="t" r="r" b="b"/>
              <a:pathLst>
                <a:path w="2230" h="822" extrusionOk="0">
                  <a:moveTo>
                    <a:pt x="0" y="330"/>
                  </a:moveTo>
                  <a:lnTo>
                    <a:pt x="1767" y="822"/>
                  </a:lnTo>
                  <a:lnTo>
                    <a:pt x="2230" y="508"/>
                  </a:lnTo>
                  <a:lnTo>
                    <a:pt x="48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3561325" y="1997625"/>
              <a:ext cx="57125" cy="19750"/>
            </a:xfrm>
            <a:custGeom>
              <a:avLst/>
              <a:gdLst/>
              <a:ahLst/>
              <a:cxnLst/>
              <a:rect l="l" t="t" r="r" b="b"/>
              <a:pathLst>
                <a:path w="2285" h="790" extrusionOk="0">
                  <a:moveTo>
                    <a:pt x="0" y="330"/>
                  </a:moveTo>
                  <a:lnTo>
                    <a:pt x="1820" y="789"/>
                  </a:lnTo>
                  <a:lnTo>
                    <a:pt x="2284" y="475"/>
                  </a:lnTo>
                  <a:lnTo>
                    <a:pt x="48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3534650" y="2015800"/>
              <a:ext cx="58225" cy="18950"/>
            </a:xfrm>
            <a:custGeom>
              <a:avLst/>
              <a:gdLst/>
              <a:ahLst/>
              <a:cxnLst/>
              <a:rect l="l" t="t" r="r" b="b"/>
              <a:pathLst>
                <a:path w="2329" h="758" extrusionOk="0">
                  <a:moveTo>
                    <a:pt x="1" y="333"/>
                  </a:moveTo>
                  <a:lnTo>
                    <a:pt x="1872" y="758"/>
                  </a:lnTo>
                  <a:cubicBezTo>
                    <a:pt x="2021" y="651"/>
                    <a:pt x="2172" y="545"/>
                    <a:pt x="2329" y="441"/>
                  </a:cubicBezTo>
                  <a:lnTo>
                    <a:pt x="482" y="0"/>
                  </a:lnTo>
                  <a:cubicBezTo>
                    <a:pt x="316" y="110"/>
                    <a:pt x="158" y="222"/>
                    <a:pt x="1" y="33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3508425" y="2034150"/>
              <a:ext cx="59450" cy="18150"/>
            </a:xfrm>
            <a:custGeom>
              <a:avLst/>
              <a:gdLst/>
              <a:ahLst/>
              <a:cxnLst/>
              <a:rect l="l" t="t" r="r" b="b"/>
              <a:pathLst>
                <a:path w="2378" h="726" extrusionOk="0">
                  <a:moveTo>
                    <a:pt x="1" y="335"/>
                  </a:moveTo>
                  <a:lnTo>
                    <a:pt x="1924" y="726"/>
                  </a:lnTo>
                  <a:lnTo>
                    <a:pt x="2377" y="407"/>
                  </a:lnTo>
                  <a:lnTo>
                    <a:pt x="47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3482125" y="2052575"/>
              <a:ext cx="60775" cy="17325"/>
            </a:xfrm>
            <a:custGeom>
              <a:avLst/>
              <a:gdLst/>
              <a:ahLst/>
              <a:cxnLst/>
              <a:rect l="l" t="t" r="r" b="b"/>
              <a:pathLst>
                <a:path w="2431" h="693" extrusionOk="0">
                  <a:moveTo>
                    <a:pt x="1" y="336"/>
                  </a:moveTo>
                  <a:lnTo>
                    <a:pt x="1975" y="692"/>
                  </a:lnTo>
                  <a:lnTo>
                    <a:pt x="2430" y="372"/>
                  </a:lnTo>
                  <a:lnTo>
                    <a:pt x="47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3456075" y="2071050"/>
              <a:ext cx="61775" cy="16550"/>
            </a:xfrm>
            <a:custGeom>
              <a:avLst/>
              <a:gdLst/>
              <a:ahLst/>
              <a:cxnLst/>
              <a:rect l="l" t="t" r="r" b="b"/>
              <a:pathLst>
                <a:path w="2471" h="662" extrusionOk="0">
                  <a:moveTo>
                    <a:pt x="0" y="340"/>
                  </a:moveTo>
                  <a:lnTo>
                    <a:pt x="2027" y="661"/>
                  </a:lnTo>
                  <a:lnTo>
                    <a:pt x="2471" y="339"/>
                  </a:lnTo>
                  <a:lnTo>
                    <a:pt x="4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a:off x="3430425" y="2089725"/>
              <a:ext cx="63050" cy="15675"/>
            </a:xfrm>
            <a:custGeom>
              <a:avLst/>
              <a:gdLst/>
              <a:ahLst/>
              <a:cxnLst/>
              <a:rect l="l" t="t" r="r" b="b"/>
              <a:pathLst>
                <a:path w="2522" h="627" extrusionOk="0">
                  <a:moveTo>
                    <a:pt x="0" y="339"/>
                  </a:moveTo>
                  <a:lnTo>
                    <a:pt x="2078" y="627"/>
                  </a:lnTo>
                  <a:lnTo>
                    <a:pt x="2521" y="303"/>
                  </a:lnTo>
                  <a:lnTo>
                    <a:pt x="4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a:off x="3404675" y="2108425"/>
              <a:ext cx="64400" cy="14850"/>
            </a:xfrm>
            <a:custGeom>
              <a:avLst/>
              <a:gdLst/>
              <a:ahLst/>
              <a:cxnLst/>
              <a:rect l="l" t="t" r="r" b="b"/>
              <a:pathLst>
                <a:path w="2576" h="594" extrusionOk="0">
                  <a:moveTo>
                    <a:pt x="1" y="341"/>
                  </a:moveTo>
                  <a:lnTo>
                    <a:pt x="2130" y="594"/>
                  </a:lnTo>
                  <a:lnTo>
                    <a:pt x="2575" y="269"/>
                  </a:lnTo>
                  <a:lnTo>
                    <a:pt x="46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3379325" y="2127200"/>
              <a:ext cx="65275" cy="14050"/>
            </a:xfrm>
            <a:custGeom>
              <a:avLst/>
              <a:gdLst/>
              <a:ahLst/>
              <a:cxnLst/>
              <a:rect l="l" t="t" r="r" b="b"/>
              <a:pathLst>
                <a:path w="2611" h="562" extrusionOk="0">
                  <a:moveTo>
                    <a:pt x="0" y="344"/>
                  </a:moveTo>
                  <a:lnTo>
                    <a:pt x="2180" y="561"/>
                  </a:lnTo>
                  <a:lnTo>
                    <a:pt x="2611" y="23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3354250" y="2146125"/>
              <a:ext cx="66650" cy="13175"/>
            </a:xfrm>
            <a:custGeom>
              <a:avLst/>
              <a:gdLst/>
              <a:ahLst/>
              <a:cxnLst/>
              <a:rect l="l" t="t" r="r" b="b"/>
              <a:pathLst>
                <a:path w="2666" h="527" extrusionOk="0">
                  <a:moveTo>
                    <a:pt x="1" y="344"/>
                  </a:moveTo>
                  <a:lnTo>
                    <a:pt x="2232" y="527"/>
                  </a:lnTo>
                  <a:lnTo>
                    <a:pt x="2665" y="198"/>
                  </a:lnTo>
                  <a:lnTo>
                    <a:pt x="45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p:nvPr/>
          </p:nvSpPr>
          <p:spPr>
            <a:xfrm>
              <a:off x="3329125" y="2165100"/>
              <a:ext cx="67950" cy="12325"/>
            </a:xfrm>
            <a:custGeom>
              <a:avLst/>
              <a:gdLst/>
              <a:ahLst/>
              <a:cxnLst/>
              <a:rect l="l" t="t" r="r" b="b"/>
              <a:pathLst>
                <a:path w="2718" h="493" extrusionOk="0">
                  <a:moveTo>
                    <a:pt x="0" y="346"/>
                  </a:moveTo>
                  <a:lnTo>
                    <a:pt x="2282" y="492"/>
                  </a:lnTo>
                  <a:lnTo>
                    <a:pt x="2717" y="162"/>
                  </a:lnTo>
                  <a:lnTo>
                    <a:pt x="45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3"/>
            <p:cNvSpPr/>
            <p:nvPr/>
          </p:nvSpPr>
          <p:spPr>
            <a:xfrm>
              <a:off x="3304500" y="2184150"/>
              <a:ext cx="68825" cy="11450"/>
            </a:xfrm>
            <a:custGeom>
              <a:avLst/>
              <a:gdLst/>
              <a:ahLst/>
              <a:cxnLst/>
              <a:rect l="l" t="t" r="r" b="b"/>
              <a:pathLst>
                <a:path w="2753" h="458" extrusionOk="0">
                  <a:moveTo>
                    <a:pt x="1" y="348"/>
                  </a:moveTo>
                  <a:lnTo>
                    <a:pt x="2333" y="458"/>
                  </a:lnTo>
                  <a:lnTo>
                    <a:pt x="2752" y="126"/>
                  </a:lnTo>
                  <a:lnTo>
                    <a:pt x="44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p:nvPr/>
          </p:nvSpPr>
          <p:spPr>
            <a:xfrm>
              <a:off x="3280100" y="2203300"/>
              <a:ext cx="70100" cy="10600"/>
            </a:xfrm>
            <a:custGeom>
              <a:avLst/>
              <a:gdLst/>
              <a:ahLst/>
              <a:cxnLst/>
              <a:rect l="l" t="t" r="r" b="b"/>
              <a:pathLst>
                <a:path w="2804" h="424" extrusionOk="0">
                  <a:moveTo>
                    <a:pt x="0" y="350"/>
                  </a:moveTo>
                  <a:lnTo>
                    <a:pt x="2382" y="424"/>
                  </a:lnTo>
                  <a:lnTo>
                    <a:pt x="2804" y="91"/>
                  </a:lnTo>
                  <a:lnTo>
                    <a:pt x="4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3255625" y="2222525"/>
              <a:ext cx="71375" cy="9700"/>
            </a:xfrm>
            <a:custGeom>
              <a:avLst/>
              <a:gdLst/>
              <a:ahLst/>
              <a:cxnLst/>
              <a:rect l="l" t="t" r="r" b="b"/>
              <a:pathLst>
                <a:path w="2855" h="388" extrusionOk="0">
                  <a:moveTo>
                    <a:pt x="0" y="351"/>
                  </a:moveTo>
                  <a:lnTo>
                    <a:pt x="2432" y="388"/>
                  </a:lnTo>
                  <a:lnTo>
                    <a:pt x="2855" y="54"/>
                  </a:lnTo>
                  <a:lnTo>
                    <a:pt x="44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3231750" y="2241800"/>
              <a:ext cx="72250" cy="8850"/>
            </a:xfrm>
            <a:custGeom>
              <a:avLst/>
              <a:gdLst/>
              <a:ahLst/>
              <a:cxnLst/>
              <a:rect l="l" t="t" r="r" b="b"/>
              <a:pathLst>
                <a:path w="2890" h="354" extrusionOk="0">
                  <a:moveTo>
                    <a:pt x="1" y="353"/>
                  </a:moveTo>
                  <a:lnTo>
                    <a:pt x="2483" y="354"/>
                  </a:lnTo>
                  <a:lnTo>
                    <a:pt x="2890" y="19"/>
                  </a:lnTo>
                  <a:lnTo>
                    <a:pt x="43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3208050" y="2260725"/>
              <a:ext cx="73550" cy="9300"/>
            </a:xfrm>
            <a:custGeom>
              <a:avLst/>
              <a:gdLst/>
              <a:ahLst/>
              <a:cxnLst/>
              <a:rect l="l" t="t" r="r" b="b"/>
              <a:pathLst>
                <a:path w="2942" h="372" extrusionOk="0">
                  <a:moveTo>
                    <a:pt x="0" y="372"/>
                  </a:moveTo>
                  <a:lnTo>
                    <a:pt x="2532" y="336"/>
                  </a:lnTo>
                  <a:lnTo>
                    <a:pt x="2941" y="0"/>
                  </a:lnTo>
                  <a:lnTo>
                    <a:pt x="432" y="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3184250" y="2279225"/>
              <a:ext cx="74800" cy="10300"/>
            </a:xfrm>
            <a:custGeom>
              <a:avLst/>
              <a:gdLst/>
              <a:ahLst/>
              <a:cxnLst/>
              <a:rect l="l" t="t" r="r" b="b"/>
              <a:pathLst>
                <a:path w="2992" h="412" extrusionOk="0">
                  <a:moveTo>
                    <a:pt x="0" y="411"/>
                  </a:moveTo>
                  <a:lnTo>
                    <a:pt x="2581" y="338"/>
                  </a:lnTo>
                  <a:lnTo>
                    <a:pt x="2992" y="0"/>
                  </a:lnTo>
                  <a:lnTo>
                    <a:pt x="434" y="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3161200" y="2297800"/>
              <a:ext cx="75625" cy="11250"/>
            </a:xfrm>
            <a:custGeom>
              <a:avLst/>
              <a:gdLst/>
              <a:ahLst/>
              <a:cxnLst/>
              <a:rect l="l" t="t" r="r" b="b"/>
              <a:pathLst>
                <a:path w="3025" h="450" extrusionOk="0">
                  <a:moveTo>
                    <a:pt x="1" y="449"/>
                  </a:moveTo>
                  <a:lnTo>
                    <a:pt x="2630" y="339"/>
                  </a:lnTo>
                  <a:lnTo>
                    <a:pt x="3024" y="1"/>
                  </a:lnTo>
                  <a:lnTo>
                    <a:pt x="417" y="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p:nvPr/>
          </p:nvSpPr>
          <p:spPr>
            <a:xfrm>
              <a:off x="3138250" y="2316450"/>
              <a:ext cx="76875" cy="12175"/>
            </a:xfrm>
            <a:custGeom>
              <a:avLst/>
              <a:gdLst/>
              <a:ahLst/>
              <a:cxnLst/>
              <a:rect l="l" t="t" r="r" b="b"/>
              <a:pathLst>
                <a:path w="3075" h="487" extrusionOk="0">
                  <a:moveTo>
                    <a:pt x="0" y="487"/>
                  </a:moveTo>
                  <a:lnTo>
                    <a:pt x="2678" y="339"/>
                  </a:lnTo>
                  <a:lnTo>
                    <a:pt x="3074" y="0"/>
                  </a:lnTo>
                  <a:lnTo>
                    <a:pt x="419" y="13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3115225" y="2335150"/>
              <a:ext cx="78100" cy="13175"/>
            </a:xfrm>
            <a:custGeom>
              <a:avLst/>
              <a:gdLst/>
              <a:ahLst/>
              <a:cxnLst/>
              <a:rect l="l" t="t" r="r" b="b"/>
              <a:pathLst>
                <a:path w="3124" h="527" extrusionOk="0">
                  <a:moveTo>
                    <a:pt x="0" y="527"/>
                  </a:moveTo>
                  <a:lnTo>
                    <a:pt x="2725" y="341"/>
                  </a:lnTo>
                  <a:lnTo>
                    <a:pt x="3123" y="0"/>
                  </a:lnTo>
                  <a:lnTo>
                    <a:pt x="419" y="1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3"/>
            <p:cNvSpPr/>
            <p:nvPr/>
          </p:nvSpPr>
          <p:spPr>
            <a:xfrm>
              <a:off x="3093000" y="2353900"/>
              <a:ext cx="78875" cy="14125"/>
            </a:xfrm>
            <a:custGeom>
              <a:avLst/>
              <a:gdLst/>
              <a:ahLst/>
              <a:cxnLst/>
              <a:rect l="l" t="t" r="r" b="b"/>
              <a:pathLst>
                <a:path w="3155" h="565" extrusionOk="0">
                  <a:moveTo>
                    <a:pt x="0" y="564"/>
                  </a:moveTo>
                  <a:lnTo>
                    <a:pt x="2774" y="342"/>
                  </a:lnTo>
                  <a:lnTo>
                    <a:pt x="3154" y="1"/>
                  </a:lnTo>
                  <a:lnTo>
                    <a:pt x="401" y="20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3070850" y="2372700"/>
              <a:ext cx="80100" cy="15100"/>
            </a:xfrm>
            <a:custGeom>
              <a:avLst/>
              <a:gdLst/>
              <a:ahLst/>
              <a:cxnLst/>
              <a:rect l="l" t="t" r="r" b="b"/>
              <a:pathLst>
                <a:path w="3204" h="604" extrusionOk="0">
                  <a:moveTo>
                    <a:pt x="1" y="603"/>
                  </a:moveTo>
                  <a:lnTo>
                    <a:pt x="2821" y="343"/>
                  </a:lnTo>
                  <a:lnTo>
                    <a:pt x="3203" y="1"/>
                  </a:lnTo>
                  <a:lnTo>
                    <a:pt x="404" y="2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5750825" y="897650"/>
              <a:ext cx="512325" cy="79375"/>
            </a:xfrm>
            <a:custGeom>
              <a:avLst/>
              <a:gdLst/>
              <a:ahLst/>
              <a:cxnLst/>
              <a:rect l="l" t="t" r="r" b="b"/>
              <a:pathLst>
                <a:path w="20493" h="3175" extrusionOk="0">
                  <a:moveTo>
                    <a:pt x="685" y="2452"/>
                  </a:moveTo>
                  <a:lnTo>
                    <a:pt x="1" y="3174"/>
                  </a:lnTo>
                  <a:cubicBezTo>
                    <a:pt x="6541" y="1928"/>
                    <a:pt x="12851" y="1091"/>
                    <a:pt x="18607" y="827"/>
                  </a:cubicBezTo>
                  <a:cubicBezTo>
                    <a:pt x="19241" y="799"/>
                    <a:pt x="19869" y="777"/>
                    <a:pt x="20492" y="760"/>
                  </a:cubicBezTo>
                  <a:lnTo>
                    <a:pt x="20492" y="0"/>
                  </a:lnTo>
                  <a:cubicBezTo>
                    <a:pt x="20194" y="12"/>
                    <a:pt x="19896" y="24"/>
                    <a:pt x="19597" y="38"/>
                  </a:cubicBezTo>
                  <a:cubicBezTo>
                    <a:pt x="13739" y="320"/>
                    <a:pt x="7327" y="1178"/>
                    <a:pt x="685" y="24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3"/>
            <p:cNvSpPr/>
            <p:nvPr/>
          </p:nvSpPr>
          <p:spPr>
            <a:xfrm>
              <a:off x="5710350" y="930525"/>
              <a:ext cx="552800" cy="89225"/>
            </a:xfrm>
            <a:custGeom>
              <a:avLst/>
              <a:gdLst/>
              <a:ahLst/>
              <a:cxnLst/>
              <a:rect l="l" t="t" r="r" b="b"/>
              <a:pathLst>
                <a:path w="22112" h="3569" extrusionOk="0">
                  <a:moveTo>
                    <a:pt x="1127" y="2380"/>
                  </a:moveTo>
                  <a:lnTo>
                    <a:pt x="0" y="3569"/>
                  </a:lnTo>
                  <a:cubicBezTo>
                    <a:pt x="6303" y="2386"/>
                    <a:pt x="12369" y="1602"/>
                    <a:pt x="17890" y="1376"/>
                  </a:cubicBezTo>
                  <a:cubicBezTo>
                    <a:pt x="19327" y="1318"/>
                    <a:pt x="20734" y="1293"/>
                    <a:pt x="22111" y="1300"/>
                  </a:cubicBezTo>
                  <a:lnTo>
                    <a:pt x="22111" y="1"/>
                  </a:lnTo>
                  <a:cubicBezTo>
                    <a:pt x="21255" y="17"/>
                    <a:pt x="20391" y="43"/>
                    <a:pt x="19514" y="80"/>
                  </a:cubicBezTo>
                  <a:cubicBezTo>
                    <a:pt x="13830" y="332"/>
                    <a:pt x="7595" y="1153"/>
                    <a:pt x="1127" y="23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p:nvPr/>
          </p:nvSpPr>
          <p:spPr>
            <a:xfrm>
              <a:off x="1356525" y="651475"/>
              <a:ext cx="4906625" cy="4411225"/>
            </a:xfrm>
            <a:custGeom>
              <a:avLst/>
              <a:gdLst/>
              <a:ahLst/>
              <a:cxnLst/>
              <a:rect l="l" t="t" r="r" b="b"/>
              <a:pathLst>
                <a:path w="196265" h="176449" extrusionOk="0">
                  <a:moveTo>
                    <a:pt x="194304" y="5862"/>
                  </a:moveTo>
                  <a:cubicBezTo>
                    <a:pt x="194207" y="6220"/>
                    <a:pt x="194105" y="6578"/>
                    <a:pt x="193994" y="6938"/>
                  </a:cubicBezTo>
                  <a:cubicBezTo>
                    <a:pt x="192220" y="7118"/>
                    <a:pt x="190411" y="7338"/>
                    <a:pt x="188552" y="7618"/>
                  </a:cubicBezTo>
                  <a:lnTo>
                    <a:pt x="189822" y="6443"/>
                  </a:lnTo>
                  <a:cubicBezTo>
                    <a:pt x="190310" y="6375"/>
                    <a:pt x="190798" y="6310"/>
                    <a:pt x="191294" y="6239"/>
                  </a:cubicBezTo>
                  <a:lnTo>
                    <a:pt x="192819" y="6028"/>
                  </a:lnTo>
                  <a:lnTo>
                    <a:pt x="194304" y="5862"/>
                  </a:lnTo>
                  <a:close/>
                  <a:moveTo>
                    <a:pt x="189041" y="6553"/>
                  </a:moveTo>
                  <a:lnTo>
                    <a:pt x="187792" y="7720"/>
                  </a:lnTo>
                  <a:cubicBezTo>
                    <a:pt x="187174" y="7813"/>
                    <a:pt x="186545" y="7918"/>
                    <a:pt x="185917" y="8020"/>
                  </a:cubicBezTo>
                  <a:cubicBezTo>
                    <a:pt x="186689" y="7573"/>
                    <a:pt x="187467" y="7125"/>
                    <a:pt x="188253" y="6676"/>
                  </a:cubicBezTo>
                  <a:cubicBezTo>
                    <a:pt x="188518" y="6632"/>
                    <a:pt x="188780" y="6591"/>
                    <a:pt x="189041" y="6553"/>
                  </a:cubicBezTo>
                  <a:close/>
                  <a:moveTo>
                    <a:pt x="192291" y="3517"/>
                  </a:moveTo>
                  <a:lnTo>
                    <a:pt x="189854" y="5794"/>
                  </a:lnTo>
                  <a:cubicBezTo>
                    <a:pt x="189345" y="5869"/>
                    <a:pt x="188831" y="5949"/>
                    <a:pt x="188303" y="6042"/>
                  </a:cubicBezTo>
                  <a:cubicBezTo>
                    <a:pt x="186999" y="6787"/>
                    <a:pt x="185727" y="7521"/>
                    <a:pt x="184473" y="8256"/>
                  </a:cubicBezTo>
                  <a:cubicBezTo>
                    <a:pt x="183594" y="8397"/>
                    <a:pt x="182687" y="8567"/>
                    <a:pt x="181778" y="8742"/>
                  </a:cubicBezTo>
                  <a:lnTo>
                    <a:pt x="185779" y="4667"/>
                  </a:lnTo>
                  <a:cubicBezTo>
                    <a:pt x="186882" y="4449"/>
                    <a:pt x="187982" y="4236"/>
                    <a:pt x="189045" y="4064"/>
                  </a:cubicBezTo>
                  <a:cubicBezTo>
                    <a:pt x="190121" y="3884"/>
                    <a:pt x="191219" y="3687"/>
                    <a:pt x="192291" y="3517"/>
                  </a:cubicBezTo>
                  <a:close/>
                  <a:moveTo>
                    <a:pt x="186165" y="3575"/>
                  </a:moveTo>
                  <a:lnTo>
                    <a:pt x="185400" y="4365"/>
                  </a:lnTo>
                  <a:lnTo>
                    <a:pt x="181010" y="8885"/>
                  </a:lnTo>
                  <a:cubicBezTo>
                    <a:pt x="179660" y="9125"/>
                    <a:pt x="178252" y="9430"/>
                    <a:pt x="176858" y="9727"/>
                  </a:cubicBezTo>
                  <a:cubicBezTo>
                    <a:pt x="176352" y="9830"/>
                    <a:pt x="175837" y="9942"/>
                    <a:pt x="175320" y="10058"/>
                  </a:cubicBezTo>
                  <a:cubicBezTo>
                    <a:pt x="175314" y="10022"/>
                    <a:pt x="175308" y="9985"/>
                    <a:pt x="175301" y="9949"/>
                  </a:cubicBezTo>
                  <a:cubicBezTo>
                    <a:pt x="175209" y="9530"/>
                    <a:pt x="175097" y="9117"/>
                    <a:pt x="174963" y="8710"/>
                  </a:cubicBezTo>
                  <a:lnTo>
                    <a:pt x="174174" y="8897"/>
                  </a:lnTo>
                  <a:lnTo>
                    <a:pt x="174174" y="8897"/>
                  </a:lnTo>
                  <a:lnTo>
                    <a:pt x="176956" y="5620"/>
                  </a:lnTo>
                  <a:cubicBezTo>
                    <a:pt x="178506" y="5245"/>
                    <a:pt x="180069" y="4861"/>
                    <a:pt x="181581" y="4542"/>
                  </a:cubicBezTo>
                  <a:cubicBezTo>
                    <a:pt x="183119" y="4203"/>
                    <a:pt x="184670" y="3857"/>
                    <a:pt x="186165" y="3575"/>
                  </a:cubicBezTo>
                  <a:close/>
                  <a:moveTo>
                    <a:pt x="173591" y="9595"/>
                  </a:moveTo>
                  <a:cubicBezTo>
                    <a:pt x="173673" y="9864"/>
                    <a:pt x="173749" y="10132"/>
                    <a:pt x="173817" y="10403"/>
                  </a:cubicBezTo>
                  <a:cubicBezTo>
                    <a:pt x="173433" y="10493"/>
                    <a:pt x="173048" y="10584"/>
                    <a:pt x="172664" y="10675"/>
                  </a:cubicBezTo>
                  <a:lnTo>
                    <a:pt x="172664" y="10674"/>
                  </a:lnTo>
                  <a:lnTo>
                    <a:pt x="173578" y="9598"/>
                  </a:lnTo>
                  <a:lnTo>
                    <a:pt x="173591" y="9595"/>
                  </a:lnTo>
                  <a:close/>
                  <a:moveTo>
                    <a:pt x="171983" y="9976"/>
                  </a:moveTo>
                  <a:lnTo>
                    <a:pt x="171103" y="11040"/>
                  </a:lnTo>
                  <a:cubicBezTo>
                    <a:pt x="169158" y="11525"/>
                    <a:pt x="167201" y="12039"/>
                    <a:pt x="165229" y="12582"/>
                  </a:cubicBezTo>
                  <a:cubicBezTo>
                    <a:pt x="165870" y="12132"/>
                    <a:pt x="166515" y="11680"/>
                    <a:pt x="167171" y="11226"/>
                  </a:cubicBezTo>
                  <a:cubicBezTo>
                    <a:pt x="168258" y="10924"/>
                    <a:pt x="169312" y="10667"/>
                    <a:pt x="170389" y="10385"/>
                  </a:cubicBezTo>
                  <a:lnTo>
                    <a:pt x="171983" y="9976"/>
                  </a:lnTo>
                  <a:close/>
                  <a:moveTo>
                    <a:pt x="176511" y="4492"/>
                  </a:moveTo>
                  <a:lnTo>
                    <a:pt x="172551" y="9287"/>
                  </a:lnTo>
                  <a:cubicBezTo>
                    <a:pt x="172019" y="9419"/>
                    <a:pt x="171483" y="9553"/>
                    <a:pt x="170940" y="9697"/>
                  </a:cubicBezTo>
                  <a:cubicBezTo>
                    <a:pt x="169589" y="10050"/>
                    <a:pt x="168262" y="10378"/>
                    <a:pt x="166888" y="10772"/>
                  </a:cubicBezTo>
                  <a:cubicBezTo>
                    <a:pt x="165799" y="11527"/>
                    <a:pt x="164741" y="12267"/>
                    <a:pt x="163700" y="13008"/>
                  </a:cubicBezTo>
                  <a:cubicBezTo>
                    <a:pt x="161967" y="13497"/>
                    <a:pt x="160226" y="14008"/>
                    <a:pt x="158477" y="14540"/>
                  </a:cubicBezTo>
                  <a:lnTo>
                    <a:pt x="162240" y="8552"/>
                  </a:lnTo>
                  <a:cubicBezTo>
                    <a:pt x="167047" y="7055"/>
                    <a:pt x="171805" y="5702"/>
                    <a:pt x="176511" y="4492"/>
                  </a:cubicBezTo>
                  <a:close/>
                  <a:moveTo>
                    <a:pt x="159787" y="11324"/>
                  </a:moveTo>
                  <a:lnTo>
                    <a:pt x="157648" y="14803"/>
                  </a:lnTo>
                  <a:lnTo>
                    <a:pt x="154471" y="15809"/>
                  </a:lnTo>
                  <a:lnTo>
                    <a:pt x="153033" y="16292"/>
                  </a:lnTo>
                  <a:cubicBezTo>
                    <a:pt x="152698" y="16023"/>
                    <a:pt x="152344" y="15761"/>
                    <a:pt x="151971" y="15509"/>
                  </a:cubicBezTo>
                  <a:lnTo>
                    <a:pt x="151970" y="15508"/>
                  </a:lnTo>
                  <a:lnTo>
                    <a:pt x="152946" y="13577"/>
                  </a:lnTo>
                  <a:lnTo>
                    <a:pt x="156375" y="12416"/>
                  </a:lnTo>
                  <a:lnTo>
                    <a:pt x="159787" y="11324"/>
                  </a:lnTo>
                  <a:close/>
                  <a:moveTo>
                    <a:pt x="151362" y="16713"/>
                  </a:moveTo>
                  <a:cubicBezTo>
                    <a:pt x="151405" y="16745"/>
                    <a:pt x="151445" y="16779"/>
                    <a:pt x="151487" y="16810"/>
                  </a:cubicBezTo>
                  <a:lnTo>
                    <a:pt x="151276" y="16882"/>
                  </a:lnTo>
                  <a:lnTo>
                    <a:pt x="151276" y="16882"/>
                  </a:lnTo>
                  <a:lnTo>
                    <a:pt x="151362" y="16713"/>
                  </a:lnTo>
                  <a:close/>
                  <a:moveTo>
                    <a:pt x="162913" y="13571"/>
                  </a:moveTo>
                  <a:lnTo>
                    <a:pt x="162913" y="13571"/>
                  </a:lnTo>
                  <a:cubicBezTo>
                    <a:pt x="162301" y="14011"/>
                    <a:pt x="161694" y="14454"/>
                    <a:pt x="161092" y="14897"/>
                  </a:cubicBezTo>
                  <a:lnTo>
                    <a:pt x="161091" y="14897"/>
                  </a:lnTo>
                  <a:cubicBezTo>
                    <a:pt x="159897" y="15252"/>
                    <a:pt x="158713" y="15596"/>
                    <a:pt x="157521" y="15957"/>
                  </a:cubicBezTo>
                  <a:lnTo>
                    <a:pt x="153932" y="17089"/>
                  </a:lnTo>
                  <a:cubicBezTo>
                    <a:pt x="153734" y="16895"/>
                    <a:pt x="153525" y="16707"/>
                    <a:pt x="153310" y="16523"/>
                  </a:cubicBezTo>
                  <a:lnTo>
                    <a:pt x="154258" y="16205"/>
                  </a:lnTo>
                  <a:lnTo>
                    <a:pt x="157417" y="15205"/>
                  </a:lnTo>
                  <a:lnTo>
                    <a:pt x="158196" y="14959"/>
                  </a:lnTo>
                  <a:cubicBezTo>
                    <a:pt x="159776" y="14477"/>
                    <a:pt x="161347" y="14014"/>
                    <a:pt x="162913" y="13571"/>
                  </a:cubicBezTo>
                  <a:close/>
                  <a:moveTo>
                    <a:pt x="152581" y="12861"/>
                  </a:moveTo>
                  <a:lnTo>
                    <a:pt x="152269" y="13496"/>
                  </a:lnTo>
                  <a:lnTo>
                    <a:pt x="151210" y="15650"/>
                  </a:lnTo>
                  <a:cubicBezTo>
                    <a:pt x="148677" y="16528"/>
                    <a:pt x="146137" y="17446"/>
                    <a:pt x="143589" y="18407"/>
                  </a:cubicBezTo>
                  <a:cubicBezTo>
                    <a:pt x="143027" y="18887"/>
                    <a:pt x="142475" y="19370"/>
                    <a:pt x="141931" y="19856"/>
                  </a:cubicBezTo>
                  <a:lnTo>
                    <a:pt x="143076" y="16350"/>
                  </a:lnTo>
                  <a:cubicBezTo>
                    <a:pt x="144661" y="15743"/>
                    <a:pt x="146241" y="15158"/>
                    <a:pt x="147830" y="14560"/>
                  </a:cubicBezTo>
                  <a:lnTo>
                    <a:pt x="152581" y="12861"/>
                  </a:lnTo>
                  <a:close/>
                  <a:moveTo>
                    <a:pt x="150767" y="16290"/>
                  </a:moveTo>
                  <a:cubicBezTo>
                    <a:pt x="150799" y="16312"/>
                    <a:pt x="150830" y="16336"/>
                    <a:pt x="150862" y="16359"/>
                  </a:cubicBezTo>
                  <a:lnTo>
                    <a:pt x="150473" y="17150"/>
                  </a:lnTo>
                  <a:lnTo>
                    <a:pt x="146131" y="18689"/>
                  </a:lnTo>
                  <a:cubicBezTo>
                    <a:pt x="144979" y="19121"/>
                    <a:pt x="143832" y="19544"/>
                    <a:pt x="142685" y="19975"/>
                  </a:cubicBezTo>
                  <a:cubicBezTo>
                    <a:pt x="143177" y="19542"/>
                    <a:pt x="143673" y="19108"/>
                    <a:pt x="144182" y="18670"/>
                  </a:cubicBezTo>
                  <a:cubicBezTo>
                    <a:pt x="146387" y="17832"/>
                    <a:pt x="148569" y="17069"/>
                    <a:pt x="150767" y="16290"/>
                  </a:cubicBezTo>
                  <a:close/>
                  <a:moveTo>
                    <a:pt x="141658" y="15848"/>
                  </a:moveTo>
                  <a:lnTo>
                    <a:pt x="140162" y="20948"/>
                  </a:lnTo>
                  <a:cubicBezTo>
                    <a:pt x="138741" y="21491"/>
                    <a:pt x="137312" y="22070"/>
                    <a:pt x="135885" y="22654"/>
                  </a:cubicBezTo>
                  <a:lnTo>
                    <a:pt x="136774" y="17813"/>
                  </a:lnTo>
                  <a:cubicBezTo>
                    <a:pt x="138403" y="17142"/>
                    <a:pt x="140033" y="16477"/>
                    <a:pt x="141658" y="15848"/>
                  </a:cubicBezTo>
                  <a:close/>
                  <a:moveTo>
                    <a:pt x="140538" y="21111"/>
                  </a:moveTo>
                  <a:lnTo>
                    <a:pt x="140538" y="21111"/>
                  </a:lnTo>
                  <a:cubicBezTo>
                    <a:pt x="140066" y="21543"/>
                    <a:pt x="139599" y="21972"/>
                    <a:pt x="139145" y="22395"/>
                  </a:cubicBezTo>
                  <a:cubicBezTo>
                    <a:pt x="137992" y="22835"/>
                    <a:pt x="136833" y="23309"/>
                    <a:pt x="135676" y="23781"/>
                  </a:cubicBezTo>
                  <a:lnTo>
                    <a:pt x="135824" y="22980"/>
                  </a:lnTo>
                  <a:cubicBezTo>
                    <a:pt x="137397" y="22339"/>
                    <a:pt x="138969" y="21716"/>
                    <a:pt x="140538" y="21111"/>
                  </a:cubicBezTo>
                  <a:close/>
                  <a:moveTo>
                    <a:pt x="134533" y="23511"/>
                  </a:moveTo>
                  <a:lnTo>
                    <a:pt x="134381" y="24307"/>
                  </a:lnTo>
                  <a:cubicBezTo>
                    <a:pt x="133924" y="24494"/>
                    <a:pt x="133468" y="24681"/>
                    <a:pt x="133009" y="24879"/>
                  </a:cubicBezTo>
                  <a:cubicBezTo>
                    <a:pt x="132666" y="24780"/>
                    <a:pt x="132313" y="24685"/>
                    <a:pt x="131955" y="24594"/>
                  </a:cubicBezTo>
                  <a:cubicBezTo>
                    <a:pt x="132814" y="24228"/>
                    <a:pt x="133673" y="23867"/>
                    <a:pt x="134533" y="23511"/>
                  </a:cubicBezTo>
                  <a:close/>
                  <a:moveTo>
                    <a:pt x="135523" y="18327"/>
                  </a:moveTo>
                  <a:lnTo>
                    <a:pt x="134597" y="23179"/>
                  </a:lnTo>
                  <a:cubicBezTo>
                    <a:pt x="134311" y="23295"/>
                    <a:pt x="134027" y="23412"/>
                    <a:pt x="133743" y="23529"/>
                  </a:cubicBezTo>
                  <a:lnTo>
                    <a:pt x="131504" y="24480"/>
                  </a:lnTo>
                  <a:cubicBezTo>
                    <a:pt x="130899" y="24335"/>
                    <a:pt x="130274" y="24201"/>
                    <a:pt x="129625" y="24085"/>
                  </a:cubicBezTo>
                  <a:cubicBezTo>
                    <a:pt x="128861" y="24424"/>
                    <a:pt x="128096" y="24762"/>
                    <a:pt x="127333" y="25100"/>
                  </a:cubicBezTo>
                  <a:lnTo>
                    <a:pt x="127317" y="21866"/>
                  </a:lnTo>
                  <a:cubicBezTo>
                    <a:pt x="128507" y="21343"/>
                    <a:pt x="129699" y="20797"/>
                    <a:pt x="130890" y="20292"/>
                  </a:cubicBezTo>
                  <a:lnTo>
                    <a:pt x="134474" y="18761"/>
                  </a:lnTo>
                  <a:cubicBezTo>
                    <a:pt x="134823" y="18616"/>
                    <a:pt x="135173" y="18471"/>
                    <a:pt x="135523" y="18327"/>
                  </a:cubicBezTo>
                  <a:close/>
                  <a:moveTo>
                    <a:pt x="128813" y="24917"/>
                  </a:moveTo>
                  <a:cubicBezTo>
                    <a:pt x="129204" y="24982"/>
                    <a:pt x="129584" y="25059"/>
                    <a:pt x="129959" y="25140"/>
                  </a:cubicBezTo>
                  <a:cubicBezTo>
                    <a:pt x="129085" y="25518"/>
                    <a:pt x="128211" y="25914"/>
                    <a:pt x="127338" y="26295"/>
                  </a:cubicBezTo>
                  <a:lnTo>
                    <a:pt x="127335" y="25571"/>
                  </a:lnTo>
                  <a:cubicBezTo>
                    <a:pt x="127828" y="25353"/>
                    <a:pt x="128320" y="25135"/>
                    <a:pt x="128813" y="24917"/>
                  </a:cubicBezTo>
                  <a:close/>
                  <a:moveTo>
                    <a:pt x="182904" y="21334"/>
                  </a:moveTo>
                  <a:cubicBezTo>
                    <a:pt x="183018" y="21334"/>
                    <a:pt x="183131" y="21335"/>
                    <a:pt x="183242" y="21337"/>
                  </a:cubicBezTo>
                  <a:lnTo>
                    <a:pt x="184973" y="21416"/>
                  </a:lnTo>
                  <a:lnTo>
                    <a:pt x="186705" y="21512"/>
                  </a:lnTo>
                  <a:cubicBezTo>
                    <a:pt x="187281" y="21548"/>
                    <a:pt x="187874" y="21573"/>
                    <a:pt x="188381" y="21660"/>
                  </a:cubicBezTo>
                  <a:lnTo>
                    <a:pt x="183085" y="25341"/>
                  </a:lnTo>
                  <a:cubicBezTo>
                    <a:pt x="181136" y="25090"/>
                    <a:pt x="179030" y="24963"/>
                    <a:pt x="176780" y="24963"/>
                  </a:cubicBezTo>
                  <a:cubicBezTo>
                    <a:pt x="172722" y="24963"/>
                    <a:pt x="168192" y="25377"/>
                    <a:pt x="163259" y="26230"/>
                  </a:cubicBezTo>
                  <a:cubicBezTo>
                    <a:pt x="160450" y="26716"/>
                    <a:pt x="157556" y="27339"/>
                    <a:pt x="154603" y="28082"/>
                  </a:cubicBezTo>
                  <a:lnTo>
                    <a:pt x="156974" y="24950"/>
                  </a:lnTo>
                  <a:lnTo>
                    <a:pt x="159167" y="24403"/>
                  </a:lnTo>
                  <a:lnTo>
                    <a:pt x="160265" y="24133"/>
                  </a:lnTo>
                  <a:lnTo>
                    <a:pt x="161326" y="23909"/>
                  </a:lnTo>
                  <a:cubicBezTo>
                    <a:pt x="162741" y="23614"/>
                    <a:pt x="164157" y="23326"/>
                    <a:pt x="165573" y="23045"/>
                  </a:cubicBezTo>
                  <a:cubicBezTo>
                    <a:pt x="166295" y="22892"/>
                    <a:pt x="166973" y="22785"/>
                    <a:pt x="167651" y="22682"/>
                  </a:cubicBezTo>
                  <a:lnTo>
                    <a:pt x="169700" y="22367"/>
                  </a:lnTo>
                  <a:cubicBezTo>
                    <a:pt x="171069" y="22163"/>
                    <a:pt x="172461" y="21940"/>
                    <a:pt x="173739" y="21840"/>
                  </a:cubicBezTo>
                  <a:cubicBezTo>
                    <a:pt x="175051" y="21711"/>
                    <a:pt x="176362" y="21592"/>
                    <a:pt x="177670" y="21482"/>
                  </a:cubicBezTo>
                  <a:cubicBezTo>
                    <a:pt x="178935" y="21414"/>
                    <a:pt x="180158" y="21392"/>
                    <a:pt x="181398" y="21361"/>
                  </a:cubicBezTo>
                  <a:cubicBezTo>
                    <a:pt x="181896" y="21354"/>
                    <a:pt x="182412" y="21334"/>
                    <a:pt x="182904" y="21334"/>
                  </a:cubicBezTo>
                  <a:close/>
                  <a:moveTo>
                    <a:pt x="126493" y="25946"/>
                  </a:moveTo>
                  <a:lnTo>
                    <a:pt x="126512" y="26660"/>
                  </a:lnTo>
                  <a:cubicBezTo>
                    <a:pt x="125451" y="27124"/>
                    <a:pt x="124393" y="27629"/>
                    <a:pt x="123333" y="28110"/>
                  </a:cubicBezTo>
                  <a:lnTo>
                    <a:pt x="121746" y="28841"/>
                  </a:lnTo>
                  <a:lnTo>
                    <a:pt x="121222" y="29090"/>
                  </a:lnTo>
                  <a:cubicBezTo>
                    <a:pt x="121568" y="28683"/>
                    <a:pt x="121921" y="28275"/>
                    <a:pt x="122285" y="27867"/>
                  </a:cubicBezTo>
                  <a:lnTo>
                    <a:pt x="125544" y="26368"/>
                  </a:lnTo>
                  <a:cubicBezTo>
                    <a:pt x="125861" y="26227"/>
                    <a:pt x="126176" y="26087"/>
                    <a:pt x="126493" y="25947"/>
                  </a:cubicBezTo>
                  <a:lnTo>
                    <a:pt x="126493" y="25946"/>
                  </a:lnTo>
                  <a:close/>
                  <a:moveTo>
                    <a:pt x="126443" y="24093"/>
                  </a:moveTo>
                  <a:lnTo>
                    <a:pt x="126481" y="25480"/>
                  </a:lnTo>
                  <a:cubicBezTo>
                    <a:pt x="126161" y="25623"/>
                    <a:pt x="125840" y="25765"/>
                    <a:pt x="125520" y="25908"/>
                  </a:cubicBezTo>
                  <a:cubicBezTo>
                    <a:pt x="124157" y="26535"/>
                    <a:pt x="122792" y="27158"/>
                    <a:pt x="121431" y="27792"/>
                  </a:cubicBezTo>
                  <a:cubicBezTo>
                    <a:pt x="120976" y="28308"/>
                    <a:pt x="120537" y="28820"/>
                    <a:pt x="120108" y="29326"/>
                  </a:cubicBezTo>
                  <a:lnTo>
                    <a:pt x="119663" y="27233"/>
                  </a:lnTo>
                  <a:lnTo>
                    <a:pt x="121352" y="26426"/>
                  </a:lnTo>
                  <a:lnTo>
                    <a:pt x="123047" y="25645"/>
                  </a:lnTo>
                  <a:cubicBezTo>
                    <a:pt x="124179" y="25130"/>
                    <a:pt x="125310" y="24591"/>
                    <a:pt x="126443" y="24093"/>
                  </a:cubicBezTo>
                  <a:close/>
                  <a:moveTo>
                    <a:pt x="175972" y="25525"/>
                  </a:moveTo>
                  <a:cubicBezTo>
                    <a:pt x="178222" y="25525"/>
                    <a:pt x="180324" y="25655"/>
                    <a:pt x="182267" y="25910"/>
                  </a:cubicBezTo>
                  <a:lnTo>
                    <a:pt x="175546" y="30582"/>
                  </a:lnTo>
                  <a:cubicBezTo>
                    <a:pt x="173722" y="30321"/>
                    <a:pt x="171736" y="30191"/>
                    <a:pt x="169612" y="30191"/>
                  </a:cubicBezTo>
                  <a:cubicBezTo>
                    <a:pt x="164197" y="30191"/>
                    <a:pt x="157887" y="31037"/>
                    <a:pt x="151096" y="32715"/>
                  </a:cubicBezTo>
                  <a:lnTo>
                    <a:pt x="154228" y="28577"/>
                  </a:lnTo>
                  <a:cubicBezTo>
                    <a:pt x="157139" y="27845"/>
                    <a:pt x="159990" y="27234"/>
                    <a:pt x="162758" y="26758"/>
                  </a:cubicBezTo>
                  <a:cubicBezTo>
                    <a:pt x="167579" y="25928"/>
                    <a:pt x="172005" y="25525"/>
                    <a:pt x="175972" y="25525"/>
                  </a:cubicBezTo>
                  <a:close/>
                  <a:moveTo>
                    <a:pt x="118639" y="26922"/>
                  </a:moveTo>
                  <a:lnTo>
                    <a:pt x="118746" y="27374"/>
                  </a:lnTo>
                  <a:lnTo>
                    <a:pt x="119366" y="29975"/>
                  </a:lnTo>
                  <a:cubicBezTo>
                    <a:pt x="116506" y="31336"/>
                    <a:pt x="113662" y="32760"/>
                    <a:pt x="110838" y="34213"/>
                  </a:cubicBezTo>
                  <a:lnTo>
                    <a:pt x="109354" y="31540"/>
                  </a:lnTo>
                  <a:cubicBezTo>
                    <a:pt x="112429" y="29957"/>
                    <a:pt x="115526" y="28407"/>
                    <a:pt x="118639" y="26922"/>
                  </a:cubicBezTo>
                  <a:close/>
                  <a:moveTo>
                    <a:pt x="143697" y="28909"/>
                  </a:moveTo>
                  <a:lnTo>
                    <a:pt x="142390" y="31733"/>
                  </a:lnTo>
                  <a:cubicBezTo>
                    <a:pt x="139483" y="32731"/>
                    <a:pt x="136558" y="33822"/>
                    <a:pt x="133612" y="35006"/>
                  </a:cubicBezTo>
                  <a:lnTo>
                    <a:pt x="134077" y="32479"/>
                  </a:lnTo>
                  <a:cubicBezTo>
                    <a:pt x="134739" y="32208"/>
                    <a:pt x="135401" y="31941"/>
                    <a:pt x="136059" y="31690"/>
                  </a:cubicBezTo>
                  <a:lnTo>
                    <a:pt x="139884" y="30257"/>
                  </a:lnTo>
                  <a:cubicBezTo>
                    <a:pt x="140522" y="30021"/>
                    <a:pt x="141164" y="29780"/>
                    <a:pt x="141800" y="29551"/>
                  </a:cubicBezTo>
                  <a:lnTo>
                    <a:pt x="143697" y="28909"/>
                  </a:lnTo>
                  <a:close/>
                  <a:moveTo>
                    <a:pt x="119270" y="30330"/>
                  </a:moveTo>
                  <a:cubicBezTo>
                    <a:pt x="118943" y="30727"/>
                    <a:pt x="118621" y="31123"/>
                    <a:pt x="118309" y="31514"/>
                  </a:cubicBezTo>
                  <a:cubicBezTo>
                    <a:pt x="117123" y="32092"/>
                    <a:pt x="115941" y="32682"/>
                    <a:pt x="114757" y="33265"/>
                  </a:cubicBezTo>
                  <a:cubicBezTo>
                    <a:pt x="113574" y="33851"/>
                    <a:pt x="112402" y="34464"/>
                    <a:pt x="111225" y="35062"/>
                  </a:cubicBezTo>
                  <a:cubicBezTo>
                    <a:pt x="111098" y="35061"/>
                    <a:pt x="110970" y="35060"/>
                    <a:pt x="110842" y="35060"/>
                  </a:cubicBezTo>
                  <a:cubicBezTo>
                    <a:pt x="110491" y="35060"/>
                    <a:pt x="110137" y="35065"/>
                    <a:pt x="109781" y="35073"/>
                  </a:cubicBezTo>
                  <a:cubicBezTo>
                    <a:pt x="109917" y="35001"/>
                    <a:pt x="110053" y="34928"/>
                    <a:pt x="110190" y="34857"/>
                  </a:cubicBezTo>
                  <a:cubicBezTo>
                    <a:pt x="113198" y="33309"/>
                    <a:pt x="116223" y="31781"/>
                    <a:pt x="119270" y="30330"/>
                  </a:cubicBezTo>
                  <a:close/>
                  <a:moveTo>
                    <a:pt x="187744" y="27091"/>
                  </a:moveTo>
                  <a:cubicBezTo>
                    <a:pt x="188724" y="27403"/>
                    <a:pt x="189640" y="27759"/>
                    <a:pt x="190488" y="28160"/>
                  </a:cubicBezTo>
                  <a:lnTo>
                    <a:pt x="180514" y="33834"/>
                  </a:lnTo>
                  <a:cubicBezTo>
                    <a:pt x="180740" y="33959"/>
                    <a:pt x="180958" y="34087"/>
                    <a:pt x="181173" y="34220"/>
                  </a:cubicBezTo>
                  <a:lnTo>
                    <a:pt x="178044" y="35932"/>
                  </a:lnTo>
                  <a:cubicBezTo>
                    <a:pt x="177275" y="35431"/>
                    <a:pt x="176409" y="34994"/>
                    <a:pt x="175409" y="34645"/>
                  </a:cubicBezTo>
                  <a:lnTo>
                    <a:pt x="187744" y="27091"/>
                  </a:lnTo>
                  <a:close/>
                  <a:moveTo>
                    <a:pt x="132713" y="33039"/>
                  </a:moveTo>
                  <a:lnTo>
                    <a:pt x="132229" y="35568"/>
                  </a:lnTo>
                  <a:cubicBezTo>
                    <a:pt x="130930" y="36100"/>
                    <a:pt x="129632" y="36650"/>
                    <a:pt x="128333" y="37217"/>
                  </a:cubicBezTo>
                  <a:lnTo>
                    <a:pt x="128408" y="34844"/>
                  </a:lnTo>
                  <a:cubicBezTo>
                    <a:pt x="129045" y="34556"/>
                    <a:pt x="129681" y="34286"/>
                    <a:pt x="130317" y="34026"/>
                  </a:cubicBezTo>
                  <a:lnTo>
                    <a:pt x="132229" y="33236"/>
                  </a:lnTo>
                  <a:cubicBezTo>
                    <a:pt x="132391" y="33171"/>
                    <a:pt x="132552" y="33104"/>
                    <a:pt x="132713" y="33039"/>
                  </a:cubicBezTo>
                  <a:close/>
                  <a:moveTo>
                    <a:pt x="142189" y="32170"/>
                  </a:moveTo>
                  <a:lnTo>
                    <a:pt x="140515" y="35789"/>
                  </a:lnTo>
                  <a:lnTo>
                    <a:pt x="138998" y="36290"/>
                  </a:lnTo>
                  <a:cubicBezTo>
                    <a:pt x="138487" y="36471"/>
                    <a:pt x="137971" y="36665"/>
                    <a:pt x="137459" y="36852"/>
                  </a:cubicBezTo>
                  <a:lnTo>
                    <a:pt x="134388" y="37986"/>
                  </a:lnTo>
                  <a:cubicBezTo>
                    <a:pt x="133914" y="38163"/>
                    <a:pt x="133438" y="38354"/>
                    <a:pt x="132960" y="38549"/>
                  </a:cubicBezTo>
                  <a:lnTo>
                    <a:pt x="133465" y="35808"/>
                  </a:lnTo>
                  <a:lnTo>
                    <a:pt x="133541" y="35391"/>
                  </a:lnTo>
                  <a:cubicBezTo>
                    <a:pt x="136435" y="34229"/>
                    <a:pt x="139319" y="33156"/>
                    <a:pt x="142189" y="32170"/>
                  </a:cubicBezTo>
                  <a:close/>
                  <a:moveTo>
                    <a:pt x="132156" y="35953"/>
                  </a:moveTo>
                  <a:lnTo>
                    <a:pt x="131550" y="39124"/>
                  </a:lnTo>
                  <a:cubicBezTo>
                    <a:pt x="131468" y="39156"/>
                    <a:pt x="131387" y="39190"/>
                    <a:pt x="131306" y="39223"/>
                  </a:cubicBezTo>
                  <a:lnTo>
                    <a:pt x="129766" y="39851"/>
                  </a:lnTo>
                  <a:cubicBezTo>
                    <a:pt x="129253" y="40057"/>
                    <a:pt x="128741" y="40272"/>
                    <a:pt x="128227" y="40505"/>
                  </a:cubicBezTo>
                  <a:lnTo>
                    <a:pt x="128320" y="37575"/>
                  </a:lnTo>
                  <a:cubicBezTo>
                    <a:pt x="129599" y="37019"/>
                    <a:pt x="130876" y="36478"/>
                    <a:pt x="132156" y="35953"/>
                  </a:cubicBezTo>
                  <a:close/>
                  <a:moveTo>
                    <a:pt x="107641" y="35885"/>
                  </a:moveTo>
                  <a:cubicBezTo>
                    <a:pt x="104799" y="37390"/>
                    <a:pt x="101989" y="38949"/>
                    <a:pt x="99207" y="40536"/>
                  </a:cubicBezTo>
                  <a:cubicBezTo>
                    <a:pt x="99401" y="40171"/>
                    <a:pt x="99603" y="39802"/>
                    <a:pt x="99814" y="39430"/>
                  </a:cubicBezTo>
                  <a:cubicBezTo>
                    <a:pt x="100855" y="38838"/>
                    <a:pt x="101898" y="38251"/>
                    <a:pt x="102955" y="37678"/>
                  </a:cubicBezTo>
                  <a:cubicBezTo>
                    <a:pt x="104009" y="37105"/>
                    <a:pt x="105055" y="36520"/>
                    <a:pt x="106117" y="35958"/>
                  </a:cubicBezTo>
                  <a:cubicBezTo>
                    <a:pt x="106634" y="35929"/>
                    <a:pt x="107140" y="35905"/>
                    <a:pt x="107641" y="35885"/>
                  </a:cubicBezTo>
                  <a:close/>
                  <a:moveTo>
                    <a:pt x="183724" y="26129"/>
                  </a:moveTo>
                  <a:cubicBezTo>
                    <a:pt x="184223" y="26214"/>
                    <a:pt x="184709" y="26309"/>
                    <a:pt x="185184" y="26412"/>
                  </a:cubicBezTo>
                  <a:lnTo>
                    <a:pt x="173474" y="34040"/>
                  </a:lnTo>
                  <a:cubicBezTo>
                    <a:pt x="171316" y="33517"/>
                    <a:pt x="168949" y="33157"/>
                    <a:pt x="166167" y="33157"/>
                  </a:cubicBezTo>
                  <a:cubicBezTo>
                    <a:pt x="166044" y="33157"/>
                    <a:pt x="165920" y="33158"/>
                    <a:pt x="165795" y="33159"/>
                  </a:cubicBezTo>
                  <a:lnTo>
                    <a:pt x="164633" y="33151"/>
                  </a:lnTo>
                  <a:lnTo>
                    <a:pt x="164056" y="33147"/>
                  </a:lnTo>
                  <a:lnTo>
                    <a:pt x="163426" y="33189"/>
                  </a:lnTo>
                  <a:lnTo>
                    <a:pt x="160922" y="33356"/>
                  </a:lnTo>
                  <a:cubicBezTo>
                    <a:pt x="160125" y="33384"/>
                    <a:pt x="159190" y="33543"/>
                    <a:pt x="158315" y="33648"/>
                  </a:cubicBezTo>
                  <a:cubicBezTo>
                    <a:pt x="157425" y="33771"/>
                    <a:pt x="156570" y="33862"/>
                    <a:pt x="155661" y="34011"/>
                  </a:cubicBezTo>
                  <a:lnTo>
                    <a:pt x="152882" y="34530"/>
                  </a:lnTo>
                  <a:lnTo>
                    <a:pt x="151503" y="34790"/>
                  </a:lnTo>
                  <a:lnTo>
                    <a:pt x="150061" y="35133"/>
                  </a:lnTo>
                  <a:lnTo>
                    <a:pt x="147195" y="35813"/>
                  </a:lnTo>
                  <a:cubicBezTo>
                    <a:pt x="146217" y="36077"/>
                    <a:pt x="145224" y="36369"/>
                    <a:pt x="144244" y="36644"/>
                  </a:cubicBezTo>
                  <a:lnTo>
                    <a:pt x="142774" y="37061"/>
                  </a:lnTo>
                  <a:cubicBezTo>
                    <a:pt x="142285" y="37199"/>
                    <a:pt x="141772" y="37382"/>
                    <a:pt x="141273" y="37541"/>
                  </a:cubicBezTo>
                  <a:lnTo>
                    <a:pt x="138272" y="38520"/>
                  </a:lnTo>
                  <a:cubicBezTo>
                    <a:pt x="137268" y="38864"/>
                    <a:pt x="136245" y="39258"/>
                    <a:pt x="135236" y="39624"/>
                  </a:cubicBezTo>
                  <a:cubicBezTo>
                    <a:pt x="134351" y="39947"/>
                    <a:pt x="133469" y="40267"/>
                    <a:pt x="132577" y="40632"/>
                  </a:cubicBezTo>
                  <a:lnTo>
                    <a:pt x="132811" y="39355"/>
                  </a:lnTo>
                  <a:cubicBezTo>
                    <a:pt x="135873" y="38139"/>
                    <a:pt x="138923" y="37042"/>
                    <a:pt x="141902" y="36108"/>
                  </a:cubicBezTo>
                  <a:lnTo>
                    <a:pt x="144310" y="31459"/>
                  </a:lnTo>
                  <a:cubicBezTo>
                    <a:pt x="146962" y="30590"/>
                    <a:pt x="149581" y="29807"/>
                    <a:pt x="152169" y="29111"/>
                  </a:cubicBezTo>
                  <a:lnTo>
                    <a:pt x="152169" y="29111"/>
                  </a:lnTo>
                  <a:lnTo>
                    <a:pt x="148590" y="34156"/>
                  </a:lnTo>
                  <a:cubicBezTo>
                    <a:pt x="153759" y="32813"/>
                    <a:pt x="158604" y="31988"/>
                    <a:pt x="163078" y="31564"/>
                  </a:cubicBezTo>
                  <a:cubicBezTo>
                    <a:pt x="164765" y="31399"/>
                    <a:pt x="166370" y="31321"/>
                    <a:pt x="167892" y="31321"/>
                  </a:cubicBezTo>
                  <a:cubicBezTo>
                    <a:pt x="170523" y="31321"/>
                    <a:pt x="172908" y="31553"/>
                    <a:pt x="175048" y="31970"/>
                  </a:cubicBezTo>
                  <a:lnTo>
                    <a:pt x="183724" y="26129"/>
                  </a:lnTo>
                  <a:close/>
                  <a:moveTo>
                    <a:pt x="107141" y="31632"/>
                  </a:moveTo>
                  <a:lnTo>
                    <a:pt x="109264" y="35033"/>
                  </a:lnTo>
                  <a:cubicBezTo>
                    <a:pt x="109227" y="35052"/>
                    <a:pt x="109190" y="35071"/>
                    <a:pt x="109155" y="35090"/>
                  </a:cubicBezTo>
                  <a:cubicBezTo>
                    <a:pt x="108333" y="35115"/>
                    <a:pt x="107494" y="35156"/>
                    <a:pt x="106630" y="35204"/>
                  </a:cubicBezTo>
                  <a:cubicBezTo>
                    <a:pt x="105292" y="35902"/>
                    <a:pt x="103979" y="36633"/>
                    <a:pt x="102656" y="37355"/>
                  </a:cubicBezTo>
                  <a:cubicBezTo>
                    <a:pt x="101328" y="38072"/>
                    <a:pt x="100027" y="38818"/>
                    <a:pt x="98717" y="39558"/>
                  </a:cubicBezTo>
                  <a:cubicBezTo>
                    <a:pt x="98362" y="40171"/>
                    <a:pt x="98040" y="40778"/>
                    <a:pt x="97742" y="41377"/>
                  </a:cubicBezTo>
                  <a:cubicBezTo>
                    <a:pt x="97480" y="41528"/>
                    <a:pt x="97218" y="41679"/>
                    <a:pt x="96957" y="41830"/>
                  </a:cubicBezTo>
                  <a:lnTo>
                    <a:pt x="93384" y="39210"/>
                  </a:lnTo>
                  <a:cubicBezTo>
                    <a:pt x="97902" y="36602"/>
                    <a:pt x="102489" y="34054"/>
                    <a:pt x="107141" y="31632"/>
                  </a:cubicBezTo>
                  <a:close/>
                  <a:moveTo>
                    <a:pt x="173454" y="35840"/>
                  </a:moveTo>
                  <a:cubicBezTo>
                    <a:pt x="174400" y="36177"/>
                    <a:pt x="175218" y="36600"/>
                    <a:pt x="175941" y="37083"/>
                  </a:cubicBezTo>
                  <a:lnTo>
                    <a:pt x="172988" y="38699"/>
                  </a:lnTo>
                  <a:cubicBezTo>
                    <a:pt x="172768" y="38575"/>
                    <a:pt x="172537" y="38458"/>
                    <a:pt x="172332" y="38326"/>
                  </a:cubicBezTo>
                  <a:cubicBezTo>
                    <a:pt x="171911" y="38111"/>
                    <a:pt x="171607" y="37827"/>
                    <a:pt x="171079" y="37679"/>
                  </a:cubicBezTo>
                  <a:lnTo>
                    <a:pt x="169777" y="38466"/>
                  </a:lnTo>
                  <a:cubicBezTo>
                    <a:pt x="170287" y="38611"/>
                    <a:pt x="170576" y="38889"/>
                    <a:pt x="170982" y="39099"/>
                  </a:cubicBezTo>
                  <a:cubicBezTo>
                    <a:pt x="171175" y="39226"/>
                    <a:pt x="171395" y="39339"/>
                    <a:pt x="171604" y="39458"/>
                  </a:cubicBezTo>
                  <a:lnTo>
                    <a:pt x="168873" y="40953"/>
                  </a:lnTo>
                  <a:cubicBezTo>
                    <a:pt x="168685" y="40845"/>
                    <a:pt x="168488" y="40741"/>
                    <a:pt x="168317" y="40624"/>
                  </a:cubicBezTo>
                  <a:cubicBezTo>
                    <a:pt x="167940" y="40424"/>
                    <a:pt x="167682" y="40155"/>
                    <a:pt x="167203" y="40019"/>
                  </a:cubicBezTo>
                  <a:lnTo>
                    <a:pt x="165894" y="40809"/>
                  </a:lnTo>
                  <a:cubicBezTo>
                    <a:pt x="166357" y="40940"/>
                    <a:pt x="166599" y="41205"/>
                    <a:pt x="166963" y="41399"/>
                  </a:cubicBezTo>
                  <a:cubicBezTo>
                    <a:pt x="167123" y="41511"/>
                    <a:pt x="167308" y="41610"/>
                    <a:pt x="167485" y="41712"/>
                  </a:cubicBezTo>
                  <a:lnTo>
                    <a:pt x="166969" y="41994"/>
                  </a:lnTo>
                  <a:cubicBezTo>
                    <a:pt x="166408" y="41621"/>
                    <a:pt x="165774" y="41277"/>
                    <a:pt x="165079" y="40969"/>
                  </a:cubicBezTo>
                  <a:lnTo>
                    <a:pt x="173454" y="35840"/>
                  </a:lnTo>
                  <a:close/>
                  <a:moveTo>
                    <a:pt x="162623" y="34353"/>
                  </a:moveTo>
                  <a:lnTo>
                    <a:pt x="163174" y="34360"/>
                  </a:lnTo>
                  <a:lnTo>
                    <a:pt x="164284" y="34373"/>
                  </a:lnTo>
                  <a:cubicBezTo>
                    <a:pt x="164375" y="34373"/>
                    <a:pt x="164466" y="34372"/>
                    <a:pt x="164557" y="34372"/>
                  </a:cubicBezTo>
                  <a:cubicBezTo>
                    <a:pt x="167255" y="34372"/>
                    <a:pt x="169534" y="34733"/>
                    <a:pt x="171612" y="35249"/>
                  </a:cubicBezTo>
                  <a:lnTo>
                    <a:pt x="163650" y="40437"/>
                  </a:lnTo>
                  <a:cubicBezTo>
                    <a:pt x="162888" y="40216"/>
                    <a:pt x="162061" y="40056"/>
                    <a:pt x="161263" y="39913"/>
                  </a:cubicBezTo>
                  <a:cubicBezTo>
                    <a:pt x="159952" y="39667"/>
                    <a:pt x="158437" y="39618"/>
                    <a:pt x="157271" y="39603"/>
                  </a:cubicBezTo>
                  <a:cubicBezTo>
                    <a:pt x="157132" y="39596"/>
                    <a:pt x="156985" y="39593"/>
                    <a:pt x="156835" y="39593"/>
                  </a:cubicBezTo>
                  <a:cubicBezTo>
                    <a:pt x="156537" y="39593"/>
                    <a:pt x="156224" y="39604"/>
                    <a:pt x="155918" y="39615"/>
                  </a:cubicBezTo>
                  <a:cubicBezTo>
                    <a:pt x="155644" y="39624"/>
                    <a:pt x="155371" y="39633"/>
                    <a:pt x="155106" y="39635"/>
                  </a:cubicBezTo>
                  <a:lnTo>
                    <a:pt x="155027" y="39639"/>
                  </a:lnTo>
                  <a:cubicBezTo>
                    <a:pt x="154715" y="39670"/>
                    <a:pt x="154418" y="39688"/>
                    <a:pt x="154120" y="39705"/>
                  </a:cubicBezTo>
                  <a:cubicBezTo>
                    <a:pt x="153660" y="39732"/>
                    <a:pt x="153188" y="39761"/>
                    <a:pt x="152649" y="39837"/>
                  </a:cubicBezTo>
                  <a:cubicBezTo>
                    <a:pt x="146293" y="40492"/>
                    <a:pt x="139277" y="42317"/>
                    <a:pt x="131727" y="45256"/>
                  </a:cubicBezTo>
                  <a:lnTo>
                    <a:pt x="131767" y="45037"/>
                  </a:lnTo>
                  <a:cubicBezTo>
                    <a:pt x="137811" y="42653"/>
                    <a:pt x="143714" y="41002"/>
                    <a:pt x="149032" y="40082"/>
                  </a:cubicBezTo>
                  <a:cubicBezTo>
                    <a:pt x="150506" y="39771"/>
                    <a:pt x="151762" y="39700"/>
                    <a:pt x="153137" y="39511"/>
                  </a:cubicBezTo>
                  <a:cubicBezTo>
                    <a:pt x="153850" y="39397"/>
                    <a:pt x="154412" y="39422"/>
                    <a:pt x="155055" y="39374"/>
                  </a:cubicBezTo>
                  <a:cubicBezTo>
                    <a:pt x="155675" y="39349"/>
                    <a:pt x="156337" y="39290"/>
                    <a:pt x="156941" y="39282"/>
                  </a:cubicBezTo>
                  <a:lnTo>
                    <a:pt x="158673" y="39331"/>
                  </a:lnTo>
                  <a:lnTo>
                    <a:pt x="159558" y="39348"/>
                  </a:lnTo>
                  <a:lnTo>
                    <a:pt x="160340" y="39446"/>
                  </a:lnTo>
                  <a:lnTo>
                    <a:pt x="161933" y="39632"/>
                  </a:lnTo>
                  <a:cubicBezTo>
                    <a:pt x="162444" y="39714"/>
                    <a:pt x="162868" y="39856"/>
                    <a:pt x="163351" y="39959"/>
                  </a:cubicBezTo>
                  <a:lnTo>
                    <a:pt x="164560" y="39149"/>
                  </a:lnTo>
                  <a:cubicBezTo>
                    <a:pt x="164058" y="39044"/>
                    <a:pt x="163615" y="38900"/>
                    <a:pt x="163085" y="38817"/>
                  </a:cubicBezTo>
                  <a:lnTo>
                    <a:pt x="161434" y="38628"/>
                  </a:lnTo>
                  <a:lnTo>
                    <a:pt x="160620" y="38530"/>
                  </a:lnTo>
                  <a:lnTo>
                    <a:pt x="159705" y="38514"/>
                  </a:lnTo>
                  <a:lnTo>
                    <a:pt x="157908" y="38468"/>
                  </a:lnTo>
                  <a:cubicBezTo>
                    <a:pt x="157283" y="38478"/>
                    <a:pt x="156600" y="38539"/>
                    <a:pt x="155957" y="38568"/>
                  </a:cubicBezTo>
                  <a:cubicBezTo>
                    <a:pt x="155292" y="38617"/>
                    <a:pt x="154706" y="38595"/>
                    <a:pt x="153972" y="38712"/>
                  </a:cubicBezTo>
                  <a:cubicBezTo>
                    <a:pt x="152553" y="38908"/>
                    <a:pt x="151251" y="38988"/>
                    <a:pt x="149730" y="39307"/>
                  </a:cubicBezTo>
                  <a:cubicBezTo>
                    <a:pt x="144231" y="40265"/>
                    <a:pt x="138120" y="41982"/>
                    <a:pt x="131876" y="44448"/>
                  </a:cubicBezTo>
                  <a:lnTo>
                    <a:pt x="132086" y="43300"/>
                  </a:lnTo>
                  <a:cubicBezTo>
                    <a:pt x="138724" y="40672"/>
                    <a:pt x="145239" y="38828"/>
                    <a:pt x="151094" y="37795"/>
                  </a:cubicBezTo>
                  <a:cubicBezTo>
                    <a:pt x="152706" y="37456"/>
                    <a:pt x="154098" y="37358"/>
                    <a:pt x="155605" y="37149"/>
                  </a:cubicBezTo>
                  <a:cubicBezTo>
                    <a:pt x="156384" y="37026"/>
                    <a:pt x="157014" y="37041"/>
                    <a:pt x="157723" y="36986"/>
                  </a:cubicBezTo>
                  <a:cubicBezTo>
                    <a:pt x="158409" y="36953"/>
                    <a:pt x="159135" y="36888"/>
                    <a:pt x="159804" y="36874"/>
                  </a:cubicBezTo>
                  <a:lnTo>
                    <a:pt x="161727" y="36912"/>
                  </a:lnTo>
                  <a:lnTo>
                    <a:pt x="162703" y="36927"/>
                  </a:lnTo>
                  <a:lnTo>
                    <a:pt x="163577" y="37025"/>
                  </a:lnTo>
                  <a:lnTo>
                    <a:pt x="165346" y="37218"/>
                  </a:lnTo>
                  <a:cubicBezTo>
                    <a:pt x="165914" y="37302"/>
                    <a:pt x="166394" y="37448"/>
                    <a:pt x="166931" y="37558"/>
                  </a:cubicBezTo>
                  <a:lnTo>
                    <a:pt x="168132" y="36754"/>
                  </a:lnTo>
                  <a:cubicBezTo>
                    <a:pt x="167576" y="36643"/>
                    <a:pt x="167076" y="36494"/>
                    <a:pt x="166490" y="36409"/>
                  </a:cubicBezTo>
                  <a:lnTo>
                    <a:pt x="164661" y="36214"/>
                  </a:lnTo>
                  <a:lnTo>
                    <a:pt x="163756" y="36117"/>
                  </a:lnTo>
                  <a:lnTo>
                    <a:pt x="162748" y="36105"/>
                  </a:lnTo>
                  <a:lnTo>
                    <a:pt x="160760" y="36070"/>
                  </a:lnTo>
                  <a:cubicBezTo>
                    <a:pt x="160071" y="36086"/>
                    <a:pt x="159323" y="36153"/>
                    <a:pt x="158614" y="36189"/>
                  </a:cubicBezTo>
                  <a:cubicBezTo>
                    <a:pt x="157883" y="36246"/>
                    <a:pt x="157230" y="36234"/>
                    <a:pt x="156429" y="36362"/>
                  </a:cubicBezTo>
                  <a:cubicBezTo>
                    <a:pt x="154878" y="36576"/>
                    <a:pt x="153439" y="36684"/>
                    <a:pt x="151781" y="37032"/>
                  </a:cubicBezTo>
                  <a:cubicBezTo>
                    <a:pt x="145745" y="38104"/>
                    <a:pt x="139025" y="40014"/>
                    <a:pt x="132190" y="42724"/>
                  </a:cubicBezTo>
                  <a:lnTo>
                    <a:pt x="132417" y="41492"/>
                  </a:lnTo>
                  <a:cubicBezTo>
                    <a:pt x="133265" y="41147"/>
                    <a:pt x="134103" y="40843"/>
                    <a:pt x="134943" y="40537"/>
                  </a:cubicBezTo>
                  <a:cubicBezTo>
                    <a:pt x="135914" y="40187"/>
                    <a:pt x="136900" y="39807"/>
                    <a:pt x="137864" y="39478"/>
                  </a:cubicBezTo>
                  <a:lnTo>
                    <a:pt x="140750" y="38538"/>
                  </a:lnTo>
                  <a:cubicBezTo>
                    <a:pt x="141229" y="38387"/>
                    <a:pt x="141724" y="38209"/>
                    <a:pt x="142193" y="38077"/>
                  </a:cubicBezTo>
                  <a:lnTo>
                    <a:pt x="143605" y="37679"/>
                  </a:lnTo>
                  <a:cubicBezTo>
                    <a:pt x="144547" y="37416"/>
                    <a:pt x="145502" y="37136"/>
                    <a:pt x="146442" y="36883"/>
                  </a:cubicBezTo>
                  <a:lnTo>
                    <a:pt x="149194" y="36233"/>
                  </a:lnTo>
                  <a:lnTo>
                    <a:pt x="150581" y="35905"/>
                  </a:lnTo>
                  <a:lnTo>
                    <a:pt x="151906" y="35658"/>
                  </a:lnTo>
                  <a:lnTo>
                    <a:pt x="154574" y="35163"/>
                  </a:lnTo>
                  <a:cubicBezTo>
                    <a:pt x="155447" y="35021"/>
                    <a:pt x="156266" y="34939"/>
                    <a:pt x="157121" y="34821"/>
                  </a:cubicBezTo>
                  <a:cubicBezTo>
                    <a:pt x="157959" y="34722"/>
                    <a:pt x="158859" y="34569"/>
                    <a:pt x="159621" y="34547"/>
                  </a:cubicBezTo>
                  <a:lnTo>
                    <a:pt x="162019" y="34392"/>
                  </a:lnTo>
                  <a:lnTo>
                    <a:pt x="162623" y="34353"/>
                  </a:lnTo>
                  <a:close/>
                  <a:moveTo>
                    <a:pt x="94028" y="40784"/>
                  </a:moveTo>
                  <a:lnTo>
                    <a:pt x="96175" y="42287"/>
                  </a:lnTo>
                  <a:cubicBezTo>
                    <a:pt x="95167" y="42876"/>
                    <a:pt x="94157" y="43463"/>
                    <a:pt x="93172" y="44068"/>
                  </a:cubicBezTo>
                  <a:cubicBezTo>
                    <a:pt x="92182" y="44671"/>
                    <a:pt x="91176" y="45267"/>
                    <a:pt x="90193" y="45878"/>
                  </a:cubicBezTo>
                  <a:lnTo>
                    <a:pt x="87625" y="44618"/>
                  </a:lnTo>
                  <a:cubicBezTo>
                    <a:pt x="88677" y="43966"/>
                    <a:pt x="89754" y="43329"/>
                    <a:pt x="90814" y="42685"/>
                  </a:cubicBezTo>
                  <a:cubicBezTo>
                    <a:pt x="91871" y="42041"/>
                    <a:pt x="92950" y="41412"/>
                    <a:pt x="94028" y="40784"/>
                  </a:cubicBezTo>
                  <a:close/>
                  <a:moveTo>
                    <a:pt x="97521" y="41829"/>
                  </a:moveTo>
                  <a:lnTo>
                    <a:pt x="97521" y="41829"/>
                  </a:lnTo>
                  <a:cubicBezTo>
                    <a:pt x="97351" y="42183"/>
                    <a:pt x="97187" y="42535"/>
                    <a:pt x="97034" y="42882"/>
                  </a:cubicBezTo>
                  <a:lnTo>
                    <a:pt x="95332" y="43878"/>
                  </a:lnTo>
                  <a:lnTo>
                    <a:pt x="93653" y="44895"/>
                  </a:lnTo>
                  <a:cubicBezTo>
                    <a:pt x="92871" y="45372"/>
                    <a:pt x="92078" y="45842"/>
                    <a:pt x="91302" y="46325"/>
                  </a:cubicBezTo>
                  <a:cubicBezTo>
                    <a:pt x="90716" y="46424"/>
                    <a:pt x="90120" y="46529"/>
                    <a:pt x="89520" y="46637"/>
                  </a:cubicBezTo>
                  <a:lnTo>
                    <a:pt x="89761" y="46487"/>
                  </a:lnTo>
                  <a:lnTo>
                    <a:pt x="90497" y="46026"/>
                  </a:lnTo>
                  <a:cubicBezTo>
                    <a:pt x="91474" y="45419"/>
                    <a:pt x="92476" y="44825"/>
                    <a:pt x="93461" y="44225"/>
                  </a:cubicBezTo>
                  <a:cubicBezTo>
                    <a:pt x="94441" y="43624"/>
                    <a:pt x="95446" y="43038"/>
                    <a:pt x="96448" y="42453"/>
                  </a:cubicBezTo>
                  <a:lnTo>
                    <a:pt x="97184" y="42022"/>
                  </a:lnTo>
                  <a:cubicBezTo>
                    <a:pt x="97296" y="41957"/>
                    <a:pt x="97410" y="41893"/>
                    <a:pt x="97521" y="41829"/>
                  </a:cubicBezTo>
                  <a:close/>
                  <a:moveTo>
                    <a:pt x="181789" y="34619"/>
                  </a:moveTo>
                  <a:cubicBezTo>
                    <a:pt x="183673" y="35918"/>
                    <a:pt x="185025" y="37567"/>
                    <a:pt x="185605" y="39606"/>
                  </a:cubicBezTo>
                  <a:lnTo>
                    <a:pt x="185606" y="39607"/>
                  </a:lnTo>
                  <a:cubicBezTo>
                    <a:pt x="186124" y="41412"/>
                    <a:pt x="186128" y="43473"/>
                    <a:pt x="185616" y="45741"/>
                  </a:cubicBezTo>
                  <a:lnTo>
                    <a:pt x="182011" y="46852"/>
                  </a:lnTo>
                  <a:cubicBezTo>
                    <a:pt x="182036" y="46765"/>
                    <a:pt x="182062" y="46677"/>
                    <a:pt x="182088" y="46590"/>
                  </a:cubicBezTo>
                  <a:cubicBezTo>
                    <a:pt x="182199" y="46275"/>
                    <a:pt x="182242" y="45983"/>
                    <a:pt x="182256" y="45701"/>
                  </a:cubicBezTo>
                  <a:lnTo>
                    <a:pt x="182340" y="44847"/>
                  </a:lnTo>
                  <a:lnTo>
                    <a:pt x="182423" y="44001"/>
                  </a:lnTo>
                  <a:lnTo>
                    <a:pt x="182459" y="43581"/>
                  </a:lnTo>
                  <a:lnTo>
                    <a:pt x="182411" y="43196"/>
                  </a:lnTo>
                  <a:lnTo>
                    <a:pt x="182221" y="41668"/>
                  </a:lnTo>
                  <a:lnTo>
                    <a:pt x="182168" y="41292"/>
                  </a:lnTo>
                  <a:lnTo>
                    <a:pt x="182035" y="40952"/>
                  </a:lnTo>
                  <a:lnTo>
                    <a:pt x="181770" y="40276"/>
                  </a:lnTo>
                  <a:cubicBezTo>
                    <a:pt x="181514" y="39340"/>
                    <a:pt x="180862" y="38597"/>
                    <a:pt x="180306" y="37822"/>
                  </a:cubicBezTo>
                  <a:cubicBezTo>
                    <a:pt x="179801" y="37299"/>
                    <a:pt x="179253" y="36802"/>
                    <a:pt x="178639" y="36346"/>
                  </a:cubicBezTo>
                  <a:lnTo>
                    <a:pt x="181789" y="34619"/>
                  </a:lnTo>
                  <a:close/>
                  <a:moveTo>
                    <a:pt x="176527" y="37501"/>
                  </a:moveTo>
                  <a:cubicBezTo>
                    <a:pt x="177102" y="37940"/>
                    <a:pt x="177615" y="38418"/>
                    <a:pt x="178088" y="38921"/>
                  </a:cubicBezTo>
                  <a:cubicBezTo>
                    <a:pt x="178605" y="39670"/>
                    <a:pt x="179225" y="40384"/>
                    <a:pt x="179452" y="41289"/>
                  </a:cubicBezTo>
                  <a:lnTo>
                    <a:pt x="179698" y="41940"/>
                  </a:lnTo>
                  <a:lnTo>
                    <a:pt x="179823" y="42267"/>
                  </a:lnTo>
                  <a:lnTo>
                    <a:pt x="179867" y="42628"/>
                  </a:lnTo>
                  <a:lnTo>
                    <a:pt x="180030" y="44098"/>
                  </a:lnTo>
                  <a:lnTo>
                    <a:pt x="180072" y="44468"/>
                  </a:lnTo>
                  <a:lnTo>
                    <a:pt x="180032" y="44873"/>
                  </a:lnTo>
                  <a:lnTo>
                    <a:pt x="179943" y="45685"/>
                  </a:lnTo>
                  <a:lnTo>
                    <a:pt x="179854" y="46505"/>
                  </a:lnTo>
                  <a:cubicBezTo>
                    <a:pt x="179839" y="46774"/>
                    <a:pt x="179794" y="47054"/>
                    <a:pt x="179684" y="47357"/>
                  </a:cubicBezTo>
                  <a:cubicBezTo>
                    <a:pt x="179660" y="47435"/>
                    <a:pt x="179636" y="47513"/>
                    <a:pt x="179612" y="47590"/>
                  </a:cubicBezTo>
                  <a:lnTo>
                    <a:pt x="176259" y="48625"/>
                  </a:lnTo>
                  <a:cubicBezTo>
                    <a:pt x="176545" y="47577"/>
                    <a:pt x="176700" y="46577"/>
                    <a:pt x="176723" y="45635"/>
                  </a:cubicBezTo>
                  <a:lnTo>
                    <a:pt x="176595" y="44306"/>
                  </a:lnTo>
                  <a:lnTo>
                    <a:pt x="176537" y="43647"/>
                  </a:lnTo>
                  <a:lnTo>
                    <a:pt x="176323" y="43056"/>
                  </a:lnTo>
                  <a:lnTo>
                    <a:pt x="175916" y="41883"/>
                  </a:lnTo>
                  <a:cubicBezTo>
                    <a:pt x="175711" y="41528"/>
                    <a:pt x="175454" y="41198"/>
                    <a:pt x="175231" y="40856"/>
                  </a:cubicBezTo>
                  <a:cubicBezTo>
                    <a:pt x="174888" y="40163"/>
                    <a:pt x="174146" y="39680"/>
                    <a:pt x="173570" y="39121"/>
                  </a:cubicBezTo>
                  <a:lnTo>
                    <a:pt x="176527" y="37501"/>
                  </a:lnTo>
                  <a:close/>
                  <a:moveTo>
                    <a:pt x="172180" y="39883"/>
                  </a:moveTo>
                  <a:cubicBezTo>
                    <a:pt x="172728" y="40428"/>
                    <a:pt x="173443" y="40896"/>
                    <a:pt x="173765" y="41569"/>
                  </a:cubicBezTo>
                  <a:cubicBezTo>
                    <a:pt x="173975" y="41904"/>
                    <a:pt x="174224" y="42223"/>
                    <a:pt x="174418" y="42569"/>
                  </a:cubicBezTo>
                  <a:lnTo>
                    <a:pt x="174802" y="43712"/>
                  </a:lnTo>
                  <a:lnTo>
                    <a:pt x="175005" y="44285"/>
                  </a:lnTo>
                  <a:lnTo>
                    <a:pt x="175055" y="44926"/>
                  </a:lnTo>
                  <a:lnTo>
                    <a:pt x="175167" y="46217"/>
                  </a:lnTo>
                  <a:cubicBezTo>
                    <a:pt x="175139" y="47129"/>
                    <a:pt x="174981" y="48095"/>
                    <a:pt x="174701" y="49106"/>
                  </a:cubicBezTo>
                  <a:lnTo>
                    <a:pt x="171644" y="50048"/>
                  </a:lnTo>
                  <a:cubicBezTo>
                    <a:pt x="171914" y="49108"/>
                    <a:pt x="172073" y="48210"/>
                    <a:pt x="172114" y="47359"/>
                  </a:cubicBezTo>
                  <a:lnTo>
                    <a:pt x="172025" y="46144"/>
                  </a:lnTo>
                  <a:lnTo>
                    <a:pt x="171993" y="45537"/>
                  </a:lnTo>
                  <a:lnTo>
                    <a:pt x="171809" y="44998"/>
                  </a:lnTo>
                  <a:lnTo>
                    <a:pt x="171472" y="43917"/>
                  </a:lnTo>
                  <a:cubicBezTo>
                    <a:pt x="171294" y="43591"/>
                    <a:pt x="171066" y="43289"/>
                    <a:pt x="170875" y="42972"/>
                  </a:cubicBezTo>
                  <a:cubicBezTo>
                    <a:pt x="170595" y="42337"/>
                    <a:pt x="169935" y="41899"/>
                    <a:pt x="169437" y="41385"/>
                  </a:cubicBezTo>
                  <a:lnTo>
                    <a:pt x="172180" y="39883"/>
                  </a:lnTo>
                  <a:close/>
                  <a:moveTo>
                    <a:pt x="168044" y="42147"/>
                  </a:moveTo>
                  <a:cubicBezTo>
                    <a:pt x="168516" y="42645"/>
                    <a:pt x="169149" y="43066"/>
                    <a:pt x="169409" y="43683"/>
                  </a:cubicBezTo>
                  <a:cubicBezTo>
                    <a:pt x="169589" y="43991"/>
                    <a:pt x="169808" y="44283"/>
                    <a:pt x="169979" y="44600"/>
                  </a:cubicBezTo>
                  <a:lnTo>
                    <a:pt x="170293" y="45649"/>
                  </a:lnTo>
                  <a:lnTo>
                    <a:pt x="170467" y="46171"/>
                  </a:lnTo>
                  <a:lnTo>
                    <a:pt x="170492" y="46760"/>
                  </a:lnTo>
                  <a:lnTo>
                    <a:pt x="170570" y="47936"/>
                  </a:lnTo>
                  <a:cubicBezTo>
                    <a:pt x="170523" y="48755"/>
                    <a:pt x="170364" y="49620"/>
                    <a:pt x="170099" y="50524"/>
                  </a:cubicBezTo>
                  <a:lnTo>
                    <a:pt x="169543" y="50696"/>
                  </a:lnTo>
                  <a:cubicBezTo>
                    <a:pt x="170531" y="47303"/>
                    <a:pt x="169794" y="44402"/>
                    <a:pt x="167535" y="42426"/>
                  </a:cubicBezTo>
                  <a:lnTo>
                    <a:pt x="168044" y="42147"/>
                  </a:lnTo>
                  <a:close/>
                  <a:moveTo>
                    <a:pt x="86023" y="44736"/>
                  </a:moveTo>
                  <a:lnTo>
                    <a:pt x="86531" y="44973"/>
                  </a:lnTo>
                  <a:lnTo>
                    <a:pt x="89452" y="46342"/>
                  </a:lnTo>
                  <a:cubicBezTo>
                    <a:pt x="89220" y="46487"/>
                    <a:pt x="88987" y="46632"/>
                    <a:pt x="88754" y="46778"/>
                  </a:cubicBezTo>
                  <a:cubicBezTo>
                    <a:pt x="87744" y="46966"/>
                    <a:pt x="86716" y="47168"/>
                    <a:pt x="85668" y="47383"/>
                  </a:cubicBezTo>
                  <a:lnTo>
                    <a:pt x="81918" y="49801"/>
                  </a:lnTo>
                  <a:cubicBezTo>
                    <a:pt x="81305" y="50205"/>
                    <a:pt x="80696" y="50610"/>
                    <a:pt x="80088" y="51017"/>
                  </a:cubicBezTo>
                  <a:lnTo>
                    <a:pt x="77380" y="50271"/>
                  </a:lnTo>
                  <a:cubicBezTo>
                    <a:pt x="78783" y="49326"/>
                    <a:pt x="80230" y="48399"/>
                    <a:pt x="81672" y="47475"/>
                  </a:cubicBezTo>
                  <a:cubicBezTo>
                    <a:pt x="83094" y="46547"/>
                    <a:pt x="84569" y="45643"/>
                    <a:pt x="86023" y="44736"/>
                  </a:cubicBezTo>
                  <a:close/>
                  <a:moveTo>
                    <a:pt x="87330" y="47669"/>
                  </a:moveTo>
                  <a:lnTo>
                    <a:pt x="87330" y="47669"/>
                  </a:lnTo>
                  <a:cubicBezTo>
                    <a:pt x="86705" y="48062"/>
                    <a:pt x="86084" y="48457"/>
                    <a:pt x="85475" y="48857"/>
                  </a:cubicBezTo>
                  <a:cubicBezTo>
                    <a:pt x="84160" y="49706"/>
                    <a:pt x="82837" y="50556"/>
                    <a:pt x="81561" y="51424"/>
                  </a:cubicBezTo>
                  <a:lnTo>
                    <a:pt x="80669" y="51177"/>
                  </a:lnTo>
                  <a:cubicBezTo>
                    <a:pt x="81269" y="50776"/>
                    <a:pt x="81871" y="50375"/>
                    <a:pt x="82475" y="49977"/>
                  </a:cubicBezTo>
                  <a:lnTo>
                    <a:pt x="85461" y="48048"/>
                  </a:lnTo>
                  <a:cubicBezTo>
                    <a:pt x="86087" y="47915"/>
                    <a:pt x="86710" y="47791"/>
                    <a:pt x="87330" y="47669"/>
                  </a:cubicBezTo>
                  <a:close/>
                  <a:moveTo>
                    <a:pt x="79483" y="52233"/>
                  </a:moveTo>
                  <a:lnTo>
                    <a:pt x="80116" y="52390"/>
                  </a:lnTo>
                  <a:cubicBezTo>
                    <a:pt x="79876" y="52553"/>
                    <a:pt x="79637" y="52717"/>
                    <a:pt x="79398" y="52880"/>
                  </a:cubicBezTo>
                  <a:cubicBezTo>
                    <a:pt x="79421" y="52666"/>
                    <a:pt x="79449" y="52451"/>
                    <a:pt x="79483" y="52233"/>
                  </a:cubicBezTo>
                  <a:close/>
                  <a:moveTo>
                    <a:pt x="192444" y="53705"/>
                  </a:moveTo>
                  <a:lnTo>
                    <a:pt x="192444" y="53705"/>
                  </a:lnTo>
                  <a:cubicBezTo>
                    <a:pt x="191812" y="54644"/>
                    <a:pt x="191122" y="55604"/>
                    <a:pt x="190376" y="56585"/>
                  </a:cubicBezTo>
                  <a:lnTo>
                    <a:pt x="181317" y="57594"/>
                  </a:lnTo>
                  <a:cubicBezTo>
                    <a:pt x="181925" y="56787"/>
                    <a:pt x="182487" y="55988"/>
                    <a:pt x="183098" y="55187"/>
                  </a:cubicBezTo>
                  <a:lnTo>
                    <a:pt x="192444" y="53705"/>
                  </a:lnTo>
                  <a:close/>
                  <a:moveTo>
                    <a:pt x="179357" y="48459"/>
                  </a:moveTo>
                  <a:lnTo>
                    <a:pt x="179357" y="48459"/>
                  </a:lnTo>
                  <a:cubicBezTo>
                    <a:pt x="179113" y="49285"/>
                    <a:pt x="178841" y="50123"/>
                    <a:pt x="178357" y="51027"/>
                  </a:cubicBezTo>
                  <a:lnTo>
                    <a:pt x="178358" y="51027"/>
                  </a:lnTo>
                  <a:cubicBezTo>
                    <a:pt x="177399" y="53334"/>
                    <a:pt x="175623" y="55864"/>
                    <a:pt x="173629" y="58451"/>
                  </a:cubicBezTo>
                  <a:lnTo>
                    <a:pt x="170583" y="58790"/>
                  </a:lnTo>
                  <a:cubicBezTo>
                    <a:pt x="173236" y="55462"/>
                    <a:pt x="175062" y="52316"/>
                    <a:pt x="175997" y="49492"/>
                  </a:cubicBezTo>
                  <a:lnTo>
                    <a:pt x="179357" y="48459"/>
                  </a:lnTo>
                  <a:close/>
                  <a:moveTo>
                    <a:pt x="174433" y="49974"/>
                  </a:moveTo>
                  <a:lnTo>
                    <a:pt x="174433" y="49974"/>
                  </a:lnTo>
                  <a:cubicBezTo>
                    <a:pt x="173510" y="52702"/>
                    <a:pt x="171733" y="55738"/>
                    <a:pt x="169166" y="58948"/>
                  </a:cubicBezTo>
                  <a:lnTo>
                    <a:pt x="169166" y="58949"/>
                  </a:lnTo>
                  <a:lnTo>
                    <a:pt x="166396" y="59256"/>
                  </a:lnTo>
                  <a:cubicBezTo>
                    <a:pt x="168795" y="56276"/>
                    <a:pt x="170469" y="53459"/>
                    <a:pt x="171365" y="50917"/>
                  </a:cubicBezTo>
                  <a:lnTo>
                    <a:pt x="174433" y="49974"/>
                  </a:lnTo>
                  <a:close/>
                  <a:moveTo>
                    <a:pt x="169814" y="51394"/>
                  </a:moveTo>
                  <a:lnTo>
                    <a:pt x="169814" y="51394"/>
                  </a:lnTo>
                  <a:cubicBezTo>
                    <a:pt x="168935" y="53840"/>
                    <a:pt x="167313" y="56548"/>
                    <a:pt x="165002" y="59412"/>
                  </a:cubicBezTo>
                  <a:lnTo>
                    <a:pt x="164470" y="59471"/>
                  </a:lnTo>
                  <a:cubicBezTo>
                    <a:pt x="166775" y="56668"/>
                    <a:pt x="168342" y="54071"/>
                    <a:pt x="169255" y="51566"/>
                  </a:cubicBezTo>
                  <a:lnTo>
                    <a:pt x="169814" y="51394"/>
                  </a:lnTo>
                  <a:close/>
                  <a:moveTo>
                    <a:pt x="78018" y="54195"/>
                  </a:moveTo>
                  <a:lnTo>
                    <a:pt x="78018" y="54195"/>
                  </a:lnTo>
                  <a:cubicBezTo>
                    <a:pt x="78004" y="54494"/>
                    <a:pt x="77998" y="54789"/>
                    <a:pt x="77999" y="55079"/>
                  </a:cubicBezTo>
                  <a:cubicBezTo>
                    <a:pt x="76927" y="55812"/>
                    <a:pt x="75924" y="56559"/>
                    <a:pt x="74879" y="57304"/>
                  </a:cubicBezTo>
                  <a:cubicBezTo>
                    <a:pt x="73826" y="58048"/>
                    <a:pt x="72830" y="58802"/>
                    <a:pt x="71816" y="59558"/>
                  </a:cubicBezTo>
                  <a:cubicBezTo>
                    <a:pt x="71118" y="59765"/>
                    <a:pt x="70410" y="59979"/>
                    <a:pt x="69699" y="60198"/>
                  </a:cubicBezTo>
                  <a:cubicBezTo>
                    <a:pt x="72387" y="58169"/>
                    <a:pt x="75171" y="56166"/>
                    <a:pt x="78018" y="54195"/>
                  </a:cubicBezTo>
                  <a:close/>
                  <a:moveTo>
                    <a:pt x="74468" y="50996"/>
                  </a:moveTo>
                  <a:lnTo>
                    <a:pt x="78595" y="52014"/>
                  </a:lnTo>
                  <a:cubicBezTo>
                    <a:pt x="78470" y="52098"/>
                    <a:pt x="78347" y="52181"/>
                    <a:pt x="78222" y="52263"/>
                  </a:cubicBezTo>
                  <a:cubicBezTo>
                    <a:pt x="78135" y="52777"/>
                    <a:pt x="78075" y="53294"/>
                    <a:pt x="78041" y="53813"/>
                  </a:cubicBezTo>
                  <a:cubicBezTo>
                    <a:pt x="74960" y="55940"/>
                    <a:pt x="71942" y="58103"/>
                    <a:pt x="69037" y="60297"/>
                  </a:cubicBezTo>
                  <a:lnTo>
                    <a:pt x="61932" y="59849"/>
                  </a:lnTo>
                  <a:cubicBezTo>
                    <a:pt x="65967" y="56842"/>
                    <a:pt x="70175" y="53886"/>
                    <a:pt x="74468" y="50996"/>
                  </a:cubicBezTo>
                  <a:close/>
                  <a:moveTo>
                    <a:pt x="113499" y="42000"/>
                  </a:moveTo>
                  <a:lnTo>
                    <a:pt x="114627" y="43790"/>
                  </a:lnTo>
                  <a:cubicBezTo>
                    <a:pt x="103671" y="49541"/>
                    <a:pt x="93260" y="56229"/>
                    <a:pt x="84497" y="63298"/>
                  </a:cubicBezTo>
                  <a:lnTo>
                    <a:pt x="80757" y="63236"/>
                  </a:lnTo>
                  <a:cubicBezTo>
                    <a:pt x="83080" y="61307"/>
                    <a:pt x="85709" y="59403"/>
                    <a:pt x="88240" y="57516"/>
                  </a:cubicBezTo>
                  <a:cubicBezTo>
                    <a:pt x="89559" y="56587"/>
                    <a:pt x="90893" y="55662"/>
                    <a:pt x="92226" y="54743"/>
                  </a:cubicBezTo>
                  <a:cubicBezTo>
                    <a:pt x="93536" y="53819"/>
                    <a:pt x="94922" y="52926"/>
                    <a:pt x="96306" y="52034"/>
                  </a:cubicBezTo>
                  <a:lnTo>
                    <a:pt x="98378" y="50702"/>
                  </a:lnTo>
                  <a:lnTo>
                    <a:pt x="99414" y="50040"/>
                  </a:lnTo>
                  <a:lnTo>
                    <a:pt x="100477" y="49395"/>
                  </a:lnTo>
                  <a:cubicBezTo>
                    <a:pt x="101896" y="48537"/>
                    <a:pt x="103317" y="47684"/>
                    <a:pt x="104742" y="46835"/>
                  </a:cubicBezTo>
                  <a:cubicBezTo>
                    <a:pt x="106173" y="45997"/>
                    <a:pt x="107641" y="45191"/>
                    <a:pt x="109094" y="44374"/>
                  </a:cubicBezTo>
                  <a:cubicBezTo>
                    <a:pt x="109822" y="43970"/>
                    <a:pt x="110546" y="43560"/>
                    <a:pt x="111280" y="43163"/>
                  </a:cubicBezTo>
                  <a:lnTo>
                    <a:pt x="113499" y="42000"/>
                  </a:lnTo>
                  <a:close/>
                  <a:moveTo>
                    <a:pt x="114798" y="44062"/>
                  </a:moveTo>
                  <a:lnTo>
                    <a:pt x="116193" y="46273"/>
                  </a:lnTo>
                  <a:lnTo>
                    <a:pt x="114401" y="47211"/>
                  </a:lnTo>
                  <a:cubicBezTo>
                    <a:pt x="113810" y="47532"/>
                    <a:pt x="113229" y="47865"/>
                    <a:pt x="112641" y="48193"/>
                  </a:cubicBezTo>
                  <a:cubicBezTo>
                    <a:pt x="111473" y="48854"/>
                    <a:pt x="110287" y="49503"/>
                    <a:pt x="109136" y="50180"/>
                  </a:cubicBezTo>
                  <a:lnTo>
                    <a:pt x="105711" y="52250"/>
                  </a:lnTo>
                  <a:lnTo>
                    <a:pt x="104854" y="52769"/>
                  </a:lnTo>
                  <a:lnTo>
                    <a:pt x="104027" y="53307"/>
                  </a:lnTo>
                  <a:lnTo>
                    <a:pt x="102372" y="54382"/>
                  </a:lnTo>
                  <a:cubicBezTo>
                    <a:pt x="101264" y="55101"/>
                    <a:pt x="100148" y="55819"/>
                    <a:pt x="99112" y="56565"/>
                  </a:cubicBezTo>
                  <a:lnTo>
                    <a:pt x="95935" y="58796"/>
                  </a:lnTo>
                  <a:cubicBezTo>
                    <a:pt x="93947" y="60316"/>
                    <a:pt x="91839" y="61840"/>
                    <a:pt x="90025" y="63390"/>
                  </a:cubicBezTo>
                  <a:lnTo>
                    <a:pt x="85087" y="63309"/>
                  </a:lnTo>
                  <a:cubicBezTo>
                    <a:pt x="93724" y="56332"/>
                    <a:pt x="103991" y="49733"/>
                    <a:pt x="114798" y="44062"/>
                  </a:cubicBezTo>
                  <a:close/>
                  <a:moveTo>
                    <a:pt x="188946" y="58399"/>
                  </a:moveTo>
                  <a:lnTo>
                    <a:pt x="188946" y="58399"/>
                  </a:lnTo>
                  <a:cubicBezTo>
                    <a:pt x="187180" y="60573"/>
                    <a:pt x="185228" y="62735"/>
                    <a:pt x="183117" y="64872"/>
                  </a:cubicBezTo>
                  <a:lnTo>
                    <a:pt x="174839" y="64755"/>
                  </a:lnTo>
                  <a:cubicBezTo>
                    <a:pt x="175659" y="63932"/>
                    <a:pt x="176537" y="63110"/>
                    <a:pt x="177291" y="62296"/>
                  </a:cubicBezTo>
                  <a:lnTo>
                    <a:pt x="179423" y="59877"/>
                  </a:lnTo>
                  <a:cubicBezTo>
                    <a:pt x="179606" y="59681"/>
                    <a:pt x="179782" y="59486"/>
                    <a:pt x="179951" y="59291"/>
                  </a:cubicBezTo>
                  <a:lnTo>
                    <a:pt x="188946" y="58399"/>
                  </a:lnTo>
                  <a:close/>
                  <a:moveTo>
                    <a:pt x="67521" y="61457"/>
                  </a:moveTo>
                  <a:lnTo>
                    <a:pt x="65706" y="62857"/>
                  </a:lnTo>
                  <a:cubicBezTo>
                    <a:pt x="64816" y="63539"/>
                    <a:pt x="63991" y="64226"/>
                    <a:pt x="63123" y="64913"/>
                  </a:cubicBezTo>
                  <a:lnTo>
                    <a:pt x="61834" y="64931"/>
                  </a:lnTo>
                  <a:cubicBezTo>
                    <a:pt x="62110" y="64712"/>
                    <a:pt x="62385" y="64492"/>
                    <a:pt x="62656" y="64273"/>
                  </a:cubicBezTo>
                  <a:lnTo>
                    <a:pt x="63978" y="63218"/>
                  </a:lnTo>
                  <a:lnTo>
                    <a:pt x="65342" y="62168"/>
                  </a:lnTo>
                  <a:cubicBezTo>
                    <a:pt x="66078" y="61925"/>
                    <a:pt x="66801" y="61689"/>
                    <a:pt x="67521" y="61457"/>
                  </a:cubicBezTo>
                  <a:close/>
                  <a:moveTo>
                    <a:pt x="64135" y="60597"/>
                  </a:moveTo>
                  <a:lnTo>
                    <a:pt x="67800" y="60792"/>
                  </a:lnTo>
                  <a:cubicBezTo>
                    <a:pt x="66946" y="61066"/>
                    <a:pt x="66085" y="61346"/>
                    <a:pt x="65212" y="61636"/>
                  </a:cubicBezTo>
                  <a:cubicBezTo>
                    <a:pt x="64070" y="62512"/>
                    <a:pt x="62919" y="63393"/>
                    <a:pt x="61828" y="64277"/>
                  </a:cubicBezTo>
                  <a:cubicBezTo>
                    <a:pt x="61551" y="64500"/>
                    <a:pt x="61273" y="64722"/>
                    <a:pt x="60993" y="64944"/>
                  </a:cubicBezTo>
                  <a:lnTo>
                    <a:pt x="58495" y="64981"/>
                  </a:lnTo>
                  <a:cubicBezTo>
                    <a:pt x="59431" y="64244"/>
                    <a:pt x="60327" y="63509"/>
                    <a:pt x="61287" y="62777"/>
                  </a:cubicBezTo>
                  <a:lnTo>
                    <a:pt x="64135" y="60597"/>
                  </a:lnTo>
                  <a:close/>
                  <a:moveTo>
                    <a:pt x="130986" y="42075"/>
                  </a:moveTo>
                  <a:lnTo>
                    <a:pt x="130751" y="43302"/>
                  </a:lnTo>
                  <a:lnTo>
                    <a:pt x="128696" y="44133"/>
                  </a:lnTo>
                  <a:lnTo>
                    <a:pt x="126044" y="45314"/>
                  </a:lnTo>
                  <a:lnTo>
                    <a:pt x="124719" y="45900"/>
                  </a:lnTo>
                  <a:cubicBezTo>
                    <a:pt x="124279" y="46100"/>
                    <a:pt x="123841" y="46322"/>
                    <a:pt x="123403" y="46532"/>
                  </a:cubicBezTo>
                  <a:lnTo>
                    <a:pt x="120771" y="47802"/>
                  </a:lnTo>
                  <a:cubicBezTo>
                    <a:pt x="117304" y="49574"/>
                    <a:pt x="113833" y="51426"/>
                    <a:pt x="110573" y="53442"/>
                  </a:cubicBezTo>
                  <a:cubicBezTo>
                    <a:pt x="107232" y="55426"/>
                    <a:pt x="104153" y="57563"/>
                    <a:pt x="101151" y="59709"/>
                  </a:cubicBezTo>
                  <a:cubicBezTo>
                    <a:pt x="98269" y="61897"/>
                    <a:pt x="95411" y="64134"/>
                    <a:pt x="93026" y="66384"/>
                  </a:cubicBezTo>
                  <a:lnTo>
                    <a:pt x="93996" y="66317"/>
                  </a:lnTo>
                  <a:cubicBezTo>
                    <a:pt x="96307" y="64131"/>
                    <a:pt x="99084" y="61957"/>
                    <a:pt x="101880" y="59830"/>
                  </a:cubicBezTo>
                  <a:cubicBezTo>
                    <a:pt x="104797" y="57743"/>
                    <a:pt x="107786" y="55665"/>
                    <a:pt x="111036" y="53735"/>
                  </a:cubicBezTo>
                  <a:cubicBezTo>
                    <a:pt x="114205" y="51773"/>
                    <a:pt x="117582" y="49974"/>
                    <a:pt x="120954" y="48248"/>
                  </a:cubicBezTo>
                  <a:lnTo>
                    <a:pt x="123514" y="47012"/>
                  </a:lnTo>
                  <a:cubicBezTo>
                    <a:pt x="123941" y="46809"/>
                    <a:pt x="124366" y="46593"/>
                    <a:pt x="124795" y="46398"/>
                  </a:cubicBezTo>
                  <a:lnTo>
                    <a:pt x="126084" y="45829"/>
                  </a:lnTo>
                  <a:lnTo>
                    <a:pt x="128664" y="44681"/>
                  </a:lnTo>
                  <a:lnTo>
                    <a:pt x="130641" y="43882"/>
                  </a:lnTo>
                  <a:lnTo>
                    <a:pt x="130421" y="45032"/>
                  </a:lnTo>
                  <a:lnTo>
                    <a:pt x="128596" y="45766"/>
                  </a:lnTo>
                  <a:lnTo>
                    <a:pt x="126162" y="46850"/>
                  </a:lnTo>
                  <a:lnTo>
                    <a:pt x="124943" y="47387"/>
                  </a:lnTo>
                  <a:cubicBezTo>
                    <a:pt x="124539" y="47570"/>
                    <a:pt x="124138" y="47776"/>
                    <a:pt x="123734" y="47969"/>
                  </a:cubicBezTo>
                  <a:lnTo>
                    <a:pt x="121317" y="49133"/>
                  </a:lnTo>
                  <a:cubicBezTo>
                    <a:pt x="118133" y="50765"/>
                    <a:pt x="114942" y="52462"/>
                    <a:pt x="111955" y="54317"/>
                  </a:cubicBezTo>
                  <a:cubicBezTo>
                    <a:pt x="108886" y="56138"/>
                    <a:pt x="106078" y="58101"/>
                    <a:pt x="103327" y="60068"/>
                  </a:cubicBezTo>
                  <a:cubicBezTo>
                    <a:pt x="100703" y="62075"/>
                    <a:pt x="98087" y="64123"/>
                    <a:pt x="95920" y="66186"/>
                  </a:cubicBezTo>
                  <a:lnTo>
                    <a:pt x="96903" y="66118"/>
                  </a:lnTo>
                  <a:cubicBezTo>
                    <a:pt x="98997" y="64118"/>
                    <a:pt x="101531" y="62135"/>
                    <a:pt x="104068" y="60190"/>
                  </a:cubicBezTo>
                  <a:cubicBezTo>
                    <a:pt x="106734" y="58283"/>
                    <a:pt x="109451" y="56379"/>
                    <a:pt x="112427" y="54614"/>
                  </a:cubicBezTo>
                  <a:cubicBezTo>
                    <a:pt x="115320" y="52815"/>
                    <a:pt x="118417" y="51170"/>
                    <a:pt x="121503" y="49586"/>
                  </a:cubicBezTo>
                  <a:lnTo>
                    <a:pt x="123848" y="48456"/>
                  </a:lnTo>
                  <a:cubicBezTo>
                    <a:pt x="124239" y="48270"/>
                    <a:pt x="124628" y="48071"/>
                    <a:pt x="125020" y="47893"/>
                  </a:cubicBezTo>
                  <a:lnTo>
                    <a:pt x="126201" y="47372"/>
                  </a:lnTo>
                  <a:lnTo>
                    <a:pt x="128563" y="46322"/>
                  </a:lnTo>
                  <a:lnTo>
                    <a:pt x="130309" y="45619"/>
                  </a:lnTo>
                  <a:lnTo>
                    <a:pt x="130309" y="45619"/>
                  </a:lnTo>
                  <a:lnTo>
                    <a:pt x="130269" y="45828"/>
                  </a:lnTo>
                  <a:lnTo>
                    <a:pt x="129753" y="46047"/>
                  </a:lnTo>
                  <a:cubicBezTo>
                    <a:pt x="129482" y="46160"/>
                    <a:pt x="129205" y="46272"/>
                    <a:pt x="128929" y="46384"/>
                  </a:cubicBezTo>
                  <a:lnTo>
                    <a:pt x="128482" y="46568"/>
                  </a:lnTo>
                  <a:cubicBezTo>
                    <a:pt x="128144" y="46725"/>
                    <a:pt x="127806" y="46868"/>
                    <a:pt x="127469" y="47011"/>
                  </a:cubicBezTo>
                  <a:cubicBezTo>
                    <a:pt x="127008" y="47207"/>
                    <a:pt x="126534" y="47408"/>
                    <a:pt x="126041" y="47647"/>
                  </a:cubicBezTo>
                  <a:cubicBezTo>
                    <a:pt x="124831" y="48171"/>
                    <a:pt x="123546" y="48800"/>
                    <a:pt x="122302" y="49409"/>
                  </a:cubicBezTo>
                  <a:cubicBezTo>
                    <a:pt x="121946" y="49584"/>
                    <a:pt x="121590" y="49758"/>
                    <a:pt x="121234" y="49931"/>
                  </a:cubicBezTo>
                  <a:cubicBezTo>
                    <a:pt x="117502" y="51842"/>
                    <a:pt x="114427" y="53563"/>
                    <a:pt x="111782" y="55224"/>
                  </a:cubicBezTo>
                  <a:cubicBezTo>
                    <a:pt x="110532" y="55975"/>
                    <a:pt x="109331" y="56777"/>
                    <a:pt x="108166" y="57556"/>
                  </a:cubicBezTo>
                  <a:lnTo>
                    <a:pt x="107443" y="58037"/>
                  </a:lnTo>
                  <a:cubicBezTo>
                    <a:pt x="107105" y="58281"/>
                    <a:pt x="106828" y="58472"/>
                    <a:pt x="106551" y="58661"/>
                  </a:cubicBezTo>
                  <a:cubicBezTo>
                    <a:pt x="106141" y="58944"/>
                    <a:pt x="105715" y="59236"/>
                    <a:pt x="105311" y="59547"/>
                  </a:cubicBezTo>
                  <a:cubicBezTo>
                    <a:pt x="105192" y="59634"/>
                    <a:pt x="105043" y="59740"/>
                    <a:pt x="104895" y="59845"/>
                  </a:cubicBezTo>
                  <a:cubicBezTo>
                    <a:pt x="104703" y="59981"/>
                    <a:pt x="104512" y="60117"/>
                    <a:pt x="104327" y="60255"/>
                  </a:cubicBezTo>
                  <a:cubicBezTo>
                    <a:pt x="103997" y="60512"/>
                    <a:pt x="103688" y="60745"/>
                    <a:pt x="103374" y="60979"/>
                  </a:cubicBezTo>
                  <a:cubicBezTo>
                    <a:pt x="103052" y="61207"/>
                    <a:pt x="102749" y="61451"/>
                    <a:pt x="102455" y="61688"/>
                  </a:cubicBezTo>
                  <a:lnTo>
                    <a:pt x="101442" y="62479"/>
                  </a:lnTo>
                  <a:cubicBezTo>
                    <a:pt x="101102" y="62767"/>
                    <a:pt x="100812" y="63007"/>
                    <a:pt x="100516" y="63247"/>
                  </a:cubicBezTo>
                  <a:lnTo>
                    <a:pt x="100055" y="63616"/>
                  </a:lnTo>
                  <a:lnTo>
                    <a:pt x="99568" y="64046"/>
                  </a:lnTo>
                  <a:cubicBezTo>
                    <a:pt x="99295" y="64283"/>
                    <a:pt x="99007" y="64527"/>
                    <a:pt x="98711" y="64772"/>
                  </a:cubicBezTo>
                  <a:lnTo>
                    <a:pt x="97814" y="65588"/>
                  </a:lnTo>
                  <a:cubicBezTo>
                    <a:pt x="97472" y="65876"/>
                    <a:pt x="97144" y="66192"/>
                    <a:pt x="96825" y="66499"/>
                  </a:cubicBezTo>
                  <a:lnTo>
                    <a:pt x="90425" y="67016"/>
                  </a:lnTo>
                  <a:cubicBezTo>
                    <a:pt x="91603" y="65938"/>
                    <a:pt x="92749" y="64867"/>
                    <a:pt x="94089" y="63796"/>
                  </a:cubicBezTo>
                  <a:cubicBezTo>
                    <a:pt x="94846" y="63178"/>
                    <a:pt x="95551" y="62559"/>
                    <a:pt x="96339" y="61947"/>
                  </a:cubicBezTo>
                  <a:lnTo>
                    <a:pt x="98730" y="60122"/>
                  </a:lnTo>
                  <a:cubicBezTo>
                    <a:pt x="99135" y="59820"/>
                    <a:pt x="99507" y="59513"/>
                    <a:pt x="99934" y="59216"/>
                  </a:cubicBezTo>
                  <a:lnTo>
                    <a:pt x="101200" y="58324"/>
                  </a:lnTo>
                  <a:cubicBezTo>
                    <a:pt x="102046" y="57734"/>
                    <a:pt x="102870" y="57137"/>
                    <a:pt x="103727" y="56553"/>
                  </a:cubicBezTo>
                  <a:lnTo>
                    <a:pt x="106368" y="54828"/>
                  </a:lnTo>
                  <a:cubicBezTo>
                    <a:pt x="106811" y="54544"/>
                    <a:pt x="107237" y="54251"/>
                    <a:pt x="107691" y="53973"/>
                  </a:cubicBezTo>
                  <a:lnTo>
                    <a:pt x="109060" y="53143"/>
                  </a:lnTo>
                  <a:cubicBezTo>
                    <a:pt x="109974" y="52594"/>
                    <a:pt x="110874" y="52033"/>
                    <a:pt x="111796" y="51492"/>
                  </a:cubicBezTo>
                  <a:lnTo>
                    <a:pt x="114607" y="49909"/>
                  </a:lnTo>
                  <a:cubicBezTo>
                    <a:pt x="115077" y="49649"/>
                    <a:pt x="115537" y="49375"/>
                    <a:pt x="116015" y="49126"/>
                  </a:cubicBezTo>
                  <a:lnTo>
                    <a:pt x="117451" y="48377"/>
                  </a:lnTo>
                  <a:cubicBezTo>
                    <a:pt x="118408" y="47881"/>
                    <a:pt x="119359" y="47369"/>
                    <a:pt x="120321" y="46887"/>
                  </a:cubicBezTo>
                  <a:lnTo>
                    <a:pt x="123231" y="45482"/>
                  </a:lnTo>
                  <a:cubicBezTo>
                    <a:pt x="123716" y="45253"/>
                    <a:pt x="124199" y="45002"/>
                    <a:pt x="124687" y="44789"/>
                  </a:cubicBezTo>
                  <a:lnTo>
                    <a:pt x="126152" y="44139"/>
                  </a:lnTo>
                  <a:cubicBezTo>
                    <a:pt x="127128" y="43710"/>
                    <a:pt x="128108" y="43256"/>
                    <a:pt x="129085" y="42846"/>
                  </a:cubicBezTo>
                  <a:lnTo>
                    <a:pt x="130986" y="42075"/>
                  </a:lnTo>
                  <a:close/>
                  <a:moveTo>
                    <a:pt x="62471" y="65435"/>
                  </a:moveTo>
                  <a:cubicBezTo>
                    <a:pt x="61768" y="65994"/>
                    <a:pt x="61098" y="66554"/>
                    <a:pt x="60429" y="67115"/>
                  </a:cubicBezTo>
                  <a:cubicBezTo>
                    <a:pt x="60284" y="66882"/>
                    <a:pt x="60144" y="66645"/>
                    <a:pt x="60015" y="66400"/>
                  </a:cubicBezTo>
                  <a:cubicBezTo>
                    <a:pt x="60390" y="66088"/>
                    <a:pt x="60777" y="65776"/>
                    <a:pt x="61166" y="65465"/>
                  </a:cubicBezTo>
                  <a:lnTo>
                    <a:pt x="62471" y="65435"/>
                  </a:lnTo>
                  <a:close/>
                  <a:moveTo>
                    <a:pt x="126192" y="38516"/>
                  </a:moveTo>
                  <a:lnTo>
                    <a:pt x="126370" y="42075"/>
                  </a:lnTo>
                  <a:cubicBezTo>
                    <a:pt x="128040" y="41329"/>
                    <a:pt x="129716" y="40613"/>
                    <a:pt x="131396" y="39925"/>
                  </a:cubicBezTo>
                  <a:lnTo>
                    <a:pt x="131396" y="39925"/>
                  </a:lnTo>
                  <a:lnTo>
                    <a:pt x="131150" y="41212"/>
                  </a:lnTo>
                  <a:lnTo>
                    <a:pt x="129147" y="42027"/>
                  </a:lnTo>
                  <a:cubicBezTo>
                    <a:pt x="128132" y="42453"/>
                    <a:pt x="127116" y="42923"/>
                    <a:pt x="126101" y="43370"/>
                  </a:cubicBezTo>
                  <a:lnTo>
                    <a:pt x="124580" y="44046"/>
                  </a:lnTo>
                  <a:cubicBezTo>
                    <a:pt x="124072" y="44268"/>
                    <a:pt x="123572" y="44527"/>
                    <a:pt x="123068" y="44765"/>
                  </a:cubicBezTo>
                  <a:lnTo>
                    <a:pt x="120049" y="46225"/>
                  </a:lnTo>
                  <a:cubicBezTo>
                    <a:pt x="119048" y="46726"/>
                    <a:pt x="118060" y="47257"/>
                    <a:pt x="117066" y="47771"/>
                  </a:cubicBezTo>
                  <a:lnTo>
                    <a:pt x="115577" y="48549"/>
                  </a:lnTo>
                  <a:cubicBezTo>
                    <a:pt x="115081" y="48809"/>
                    <a:pt x="114603" y="49092"/>
                    <a:pt x="114115" y="49363"/>
                  </a:cubicBezTo>
                  <a:lnTo>
                    <a:pt x="111194" y="51006"/>
                  </a:lnTo>
                  <a:cubicBezTo>
                    <a:pt x="110237" y="51568"/>
                    <a:pt x="109300" y="52148"/>
                    <a:pt x="108351" y="52720"/>
                  </a:cubicBezTo>
                  <a:lnTo>
                    <a:pt x="106930" y="53581"/>
                  </a:lnTo>
                  <a:cubicBezTo>
                    <a:pt x="106458" y="53871"/>
                    <a:pt x="106013" y="54174"/>
                    <a:pt x="105554" y="54469"/>
                  </a:cubicBezTo>
                  <a:lnTo>
                    <a:pt x="102808" y="56260"/>
                  </a:lnTo>
                  <a:cubicBezTo>
                    <a:pt x="101916" y="56867"/>
                    <a:pt x="101058" y="57487"/>
                    <a:pt x="100177" y="58101"/>
                  </a:cubicBezTo>
                  <a:lnTo>
                    <a:pt x="98861" y="59028"/>
                  </a:lnTo>
                  <a:cubicBezTo>
                    <a:pt x="98418" y="59336"/>
                    <a:pt x="98027" y="59654"/>
                    <a:pt x="97607" y="59968"/>
                  </a:cubicBezTo>
                  <a:lnTo>
                    <a:pt x="95116" y="61866"/>
                  </a:lnTo>
                  <a:cubicBezTo>
                    <a:pt x="94296" y="62502"/>
                    <a:pt x="93559" y="63145"/>
                    <a:pt x="92772" y="63788"/>
                  </a:cubicBezTo>
                  <a:cubicBezTo>
                    <a:pt x="91377" y="64901"/>
                    <a:pt x="90178" y="66014"/>
                    <a:pt x="88950" y="67134"/>
                  </a:cubicBezTo>
                  <a:lnTo>
                    <a:pt x="79730" y="67878"/>
                  </a:lnTo>
                  <a:cubicBezTo>
                    <a:pt x="80921" y="66803"/>
                    <a:pt x="82152" y="65734"/>
                    <a:pt x="83425" y="64672"/>
                  </a:cubicBezTo>
                  <a:lnTo>
                    <a:pt x="89842" y="64575"/>
                  </a:lnTo>
                  <a:lnTo>
                    <a:pt x="92920" y="62034"/>
                  </a:lnTo>
                  <a:lnTo>
                    <a:pt x="96207" y="59534"/>
                  </a:lnTo>
                  <a:lnTo>
                    <a:pt x="97029" y="58913"/>
                  </a:lnTo>
                  <a:lnTo>
                    <a:pt x="97897" y="58302"/>
                  </a:lnTo>
                  <a:lnTo>
                    <a:pt x="99631" y="57085"/>
                  </a:lnTo>
                  <a:cubicBezTo>
                    <a:pt x="100211" y="56681"/>
                    <a:pt x="100777" y="56273"/>
                    <a:pt x="101367" y="55875"/>
                  </a:cubicBezTo>
                  <a:lnTo>
                    <a:pt x="103178" y="54694"/>
                  </a:lnTo>
                  <a:cubicBezTo>
                    <a:pt x="107962" y="51568"/>
                    <a:pt x="113080" y="48570"/>
                    <a:pt x="118345" y="45908"/>
                  </a:cubicBezTo>
                  <a:lnTo>
                    <a:pt x="116881" y="42982"/>
                  </a:lnTo>
                  <a:cubicBezTo>
                    <a:pt x="119956" y="41412"/>
                    <a:pt x="123068" y="39920"/>
                    <a:pt x="126192" y="38516"/>
                  </a:cubicBezTo>
                  <a:close/>
                  <a:moveTo>
                    <a:pt x="133787" y="27416"/>
                  </a:moveTo>
                  <a:lnTo>
                    <a:pt x="133731" y="27710"/>
                  </a:lnTo>
                  <a:cubicBezTo>
                    <a:pt x="125353" y="31156"/>
                    <a:pt x="116968" y="35115"/>
                    <a:pt x="108960" y="39413"/>
                  </a:cubicBezTo>
                  <a:lnTo>
                    <a:pt x="109607" y="40280"/>
                  </a:lnTo>
                  <a:lnTo>
                    <a:pt x="110018" y="40062"/>
                  </a:lnTo>
                  <a:cubicBezTo>
                    <a:pt x="110309" y="39615"/>
                    <a:pt x="110613" y="39162"/>
                    <a:pt x="110930" y="38703"/>
                  </a:cubicBezTo>
                  <a:cubicBezTo>
                    <a:pt x="111954" y="38152"/>
                    <a:pt x="112994" y="37630"/>
                    <a:pt x="114028" y="37098"/>
                  </a:cubicBezTo>
                  <a:cubicBezTo>
                    <a:pt x="114214" y="37096"/>
                    <a:pt x="114399" y="37096"/>
                    <a:pt x="114582" y="37096"/>
                  </a:cubicBezTo>
                  <a:cubicBezTo>
                    <a:pt x="114963" y="37096"/>
                    <a:pt x="115339" y="37099"/>
                    <a:pt x="115709" y="37105"/>
                  </a:cubicBezTo>
                  <a:cubicBezTo>
                    <a:pt x="117201" y="36375"/>
                    <a:pt x="118687" y="35617"/>
                    <a:pt x="120187" y="34912"/>
                  </a:cubicBezTo>
                  <a:cubicBezTo>
                    <a:pt x="120573" y="34441"/>
                    <a:pt x="120972" y="33965"/>
                    <a:pt x="121384" y="33485"/>
                  </a:cubicBezTo>
                  <a:cubicBezTo>
                    <a:pt x="122434" y="32977"/>
                    <a:pt x="123490" y="32500"/>
                    <a:pt x="124545" y="32016"/>
                  </a:cubicBezTo>
                  <a:cubicBezTo>
                    <a:pt x="125036" y="32076"/>
                    <a:pt x="125515" y="32142"/>
                    <a:pt x="125981" y="32216"/>
                  </a:cubicBezTo>
                  <a:cubicBezTo>
                    <a:pt x="127489" y="31556"/>
                    <a:pt x="129002" y="30869"/>
                    <a:pt x="130513" y="30237"/>
                  </a:cubicBezTo>
                  <a:cubicBezTo>
                    <a:pt x="130994" y="29746"/>
                    <a:pt x="131488" y="29251"/>
                    <a:pt x="131995" y="28752"/>
                  </a:cubicBezTo>
                  <a:cubicBezTo>
                    <a:pt x="132552" y="28512"/>
                    <a:pt x="133108" y="28282"/>
                    <a:pt x="133664" y="28056"/>
                  </a:cubicBezTo>
                  <a:lnTo>
                    <a:pt x="133664" y="28056"/>
                  </a:lnTo>
                  <a:lnTo>
                    <a:pt x="133617" y="28300"/>
                  </a:lnTo>
                  <a:cubicBezTo>
                    <a:pt x="133190" y="28474"/>
                    <a:pt x="132762" y="28650"/>
                    <a:pt x="132334" y="28834"/>
                  </a:cubicBezTo>
                  <a:cubicBezTo>
                    <a:pt x="131827" y="29334"/>
                    <a:pt x="131332" y="29830"/>
                    <a:pt x="130851" y="30322"/>
                  </a:cubicBezTo>
                  <a:lnTo>
                    <a:pt x="129543" y="30875"/>
                  </a:lnTo>
                  <a:lnTo>
                    <a:pt x="128235" y="31450"/>
                  </a:lnTo>
                  <a:cubicBezTo>
                    <a:pt x="127364" y="31837"/>
                    <a:pt x="126493" y="32208"/>
                    <a:pt x="125625" y="32606"/>
                  </a:cubicBezTo>
                  <a:cubicBezTo>
                    <a:pt x="125158" y="32532"/>
                    <a:pt x="124680" y="32464"/>
                    <a:pt x="124189" y="32404"/>
                  </a:cubicBezTo>
                  <a:cubicBezTo>
                    <a:pt x="123389" y="32773"/>
                    <a:pt x="122587" y="33131"/>
                    <a:pt x="121789" y="33516"/>
                  </a:cubicBezTo>
                  <a:cubicBezTo>
                    <a:pt x="121379" y="33997"/>
                    <a:pt x="120980" y="34475"/>
                    <a:pt x="120594" y="34946"/>
                  </a:cubicBezTo>
                  <a:cubicBezTo>
                    <a:pt x="119730" y="35353"/>
                    <a:pt x="118869" y="35770"/>
                    <a:pt x="118012" y="36196"/>
                  </a:cubicBezTo>
                  <a:cubicBezTo>
                    <a:pt x="117155" y="36623"/>
                    <a:pt x="116292" y="37038"/>
                    <a:pt x="115439" y="37474"/>
                  </a:cubicBezTo>
                  <a:cubicBezTo>
                    <a:pt x="115047" y="37466"/>
                    <a:pt x="114650" y="37462"/>
                    <a:pt x="114246" y="37462"/>
                  </a:cubicBezTo>
                  <a:cubicBezTo>
                    <a:pt x="114084" y="37462"/>
                    <a:pt x="113921" y="37463"/>
                    <a:pt x="113758" y="37464"/>
                  </a:cubicBezTo>
                  <a:cubicBezTo>
                    <a:pt x="112971" y="37870"/>
                    <a:pt x="112178" y="38265"/>
                    <a:pt x="111399" y="38684"/>
                  </a:cubicBezTo>
                  <a:cubicBezTo>
                    <a:pt x="111085" y="39142"/>
                    <a:pt x="110785" y="39593"/>
                    <a:pt x="110496" y="40040"/>
                  </a:cubicBezTo>
                  <a:lnTo>
                    <a:pt x="109731" y="40445"/>
                  </a:lnTo>
                  <a:lnTo>
                    <a:pt x="109914" y="40690"/>
                  </a:lnTo>
                  <a:cubicBezTo>
                    <a:pt x="117537" y="36600"/>
                    <a:pt x="125365" y="32903"/>
                    <a:pt x="133367" y="29615"/>
                  </a:cubicBezTo>
                  <a:lnTo>
                    <a:pt x="133367" y="29615"/>
                  </a:lnTo>
                  <a:lnTo>
                    <a:pt x="133304" y="29946"/>
                  </a:lnTo>
                  <a:lnTo>
                    <a:pt x="132992" y="30072"/>
                  </a:lnTo>
                  <a:lnTo>
                    <a:pt x="132740" y="31631"/>
                  </a:lnTo>
                  <a:lnTo>
                    <a:pt x="132740" y="31631"/>
                  </a:lnTo>
                  <a:lnTo>
                    <a:pt x="133001" y="31526"/>
                  </a:lnTo>
                  <a:lnTo>
                    <a:pt x="132857" y="32283"/>
                  </a:lnTo>
                  <a:cubicBezTo>
                    <a:pt x="130574" y="33220"/>
                    <a:pt x="128297" y="34199"/>
                    <a:pt x="126027" y="35218"/>
                  </a:cubicBezTo>
                  <a:lnTo>
                    <a:pt x="126175" y="38171"/>
                  </a:lnTo>
                  <a:cubicBezTo>
                    <a:pt x="123008" y="39593"/>
                    <a:pt x="119855" y="41107"/>
                    <a:pt x="116739" y="42698"/>
                  </a:cubicBezTo>
                  <a:lnTo>
                    <a:pt x="115514" y="40253"/>
                  </a:lnTo>
                  <a:cubicBezTo>
                    <a:pt x="108626" y="43745"/>
                    <a:pt x="101891" y="47652"/>
                    <a:pt x="95557" y="51746"/>
                  </a:cubicBezTo>
                  <a:lnTo>
                    <a:pt x="93165" y="53296"/>
                  </a:lnTo>
                  <a:cubicBezTo>
                    <a:pt x="92380" y="53819"/>
                    <a:pt x="91619" y="54352"/>
                    <a:pt x="90846" y="54882"/>
                  </a:cubicBezTo>
                  <a:lnTo>
                    <a:pt x="88538" y="56484"/>
                  </a:lnTo>
                  <a:lnTo>
                    <a:pt x="87386" y="57288"/>
                  </a:lnTo>
                  <a:lnTo>
                    <a:pt x="86280" y="58104"/>
                  </a:lnTo>
                  <a:cubicBezTo>
                    <a:pt x="84806" y="59197"/>
                    <a:pt x="83330" y="60297"/>
                    <a:pt x="81873" y="61401"/>
                  </a:cubicBezTo>
                  <a:cubicBezTo>
                    <a:pt x="80479" y="62513"/>
                    <a:pt x="79090" y="63633"/>
                    <a:pt x="77707" y="64759"/>
                  </a:cubicBezTo>
                  <a:lnTo>
                    <a:pt x="82807" y="64682"/>
                  </a:lnTo>
                  <a:lnTo>
                    <a:pt x="82807" y="64682"/>
                  </a:lnTo>
                  <a:cubicBezTo>
                    <a:pt x="81515" y="65758"/>
                    <a:pt x="80265" y="66842"/>
                    <a:pt x="79056" y="67933"/>
                  </a:cubicBezTo>
                  <a:lnTo>
                    <a:pt x="74815" y="68275"/>
                  </a:lnTo>
                  <a:lnTo>
                    <a:pt x="74000" y="69000"/>
                  </a:lnTo>
                  <a:lnTo>
                    <a:pt x="67822" y="69626"/>
                  </a:lnTo>
                  <a:cubicBezTo>
                    <a:pt x="73502" y="64543"/>
                    <a:pt x="79934" y="59495"/>
                    <a:pt x="86886" y="54699"/>
                  </a:cubicBezTo>
                  <a:cubicBezTo>
                    <a:pt x="94087" y="49741"/>
                    <a:pt x="101890" y="45000"/>
                    <a:pt x="109910" y="40694"/>
                  </a:cubicBezTo>
                  <a:lnTo>
                    <a:pt x="109728" y="40450"/>
                  </a:lnTo>
                  <a:cubicBezTo>
                    <a:pt x="108727" y="40976"/>
                    <a:pt x="107748" y="41530"/>
                    <a:pt x="106757" y="42069"/>
                  </a:cubicBezTo>
                  <a:cubicBezTo>
                    <a:pt x="106140" y="42113"/>
                    <a:pt x="105504" y="42159"/>
                    <a:pt x="104870" y="42224"/>
                  </a:cubicBezTo>
                  <a:lnTo>
                    <a:pt x="102568" y="43532"/>
                  </a:lnTo>
                  <a:cubicBezTo>
                    <a:pt x="102336" y="43959"/>
                    <a:pt x="102121" y="44385"/>
                    <a:pt x="101925" y="44808"/>
                  </a:cubicBezTo>
                  <a:lnTo>
                    <a:pt x="99462" y="46257"/>
                  </a:lnTo>
                  <a:cubicBezTo>
                    <a:pt x="98646" y="46746"/>
                    <a:pt x="97842" y="47242"/>
                    <a:pt x="97029" y="47735"/>
                  </a:cubicBezTo>
                  <a:cubicBezTo>
                    <a:pt x="96337" y="47847"/>
                    <a:pt x="95623" y="47962"/>
                    <a:pt x="94915" y="48095"/>
                  </a:cubicBezTo>
                  <a:lnTo>
                    <a:pt x="92698" y="49490"/>
                  </a:lnTo>
                  <a:cubicBezTo>
                    <a:pt x="92571" y="49886"/>
                    <a:pt x="92456" y="50275"/>
                    <a:pt x="92368" y="50661"/>
                  </a:cubicBezTo>
                  <a:lnTo>
                    <a:pt x="90008" y="52202"/>
                  </a:lnTo>
                  <a:cubicBezTo>
                    <a:pt x="89222" y="52718"/>
                    <a:pt x="88462" y="53242"/>
                    <a:pt x="87686" y="53764"/>
                  </a:cubicBezTo>
                  <a:cubicBezTo>
                    <a:pt x="86927" y="53943"/>
                    <a:pt x="86152" y="54128"/>
                    <a:pt x="85376" y="54325"/>
                  </a:cubicBezTo>
                  <a:lnTo>
                    <a:pt x="83272" y="55796"/>
                  </a:lnTo>
                  <a:cubicBezTo>
                    <a:pt x="83257" y="56152"/>
                    <a:pt x="83241" y="56499"/>
                    <a:pt x="83263" y="56844"/>
                  </a:cubicBezTo>
                  <a:cubicBezTo>
                    <a:pt x="81778" y="57922"/>
                    <a:pt x="80276" y="59004"/>
                    <a:pt x="78847" y="60098"/>
                  </a:cubicBezTo>
                  <a:cubicBezTo>
                    <a:pt x="78027" y="60346"/>
                    <a:pt x="77196" y="60602"/>
                    <a:pt x="76355" y="60868"/>
                  </a:cubicBezTo>
                  <a:cubicBezTo>
                    <a:pt x="75690" y="61376"/>
                    <a:pt x="75047" y="61888"/>
                    <a:pt x="74390" y="62400"/>
                  </a:cubicBezTo>
                  <a:cubicBezTo>
                    <a:pt x="74485" y="62709"/>
                    <a:pt x="74591" y="63012"/>
                    <a:pt x="74710" y="63305"/>
                  </a:cubicBezTo>
                  <a:cubicBezTo>
                    <a:pt x="73351" y="64421"/>
                    <a:pt x="71933" y="65544"/>
                    <a:pt x="70638" y="66669"/>
                  </a:cubicBezTo>
                  <a:cubicBezTo>
                    <a:pt x="69766" y="66987"/>
                    <a:pt x="68883" y="67313"/>
                    <a:pt x="67991" y="67649"/>
                  </a:cubicBezTo>
                  <a:cubicBezTo>
                    <a:pt x="67361" y="68176"/>
                    <a:pt x="66782" y="68699"/>
                    <a:pt x="66186" y="69226"/>
                  </a:cubicBezTo>
                  <a:cubicBezTo>
                    <a:pt x="66332" y="69403"/>
                    <a:pt x="66485" y="69575"/>
                    <a:pt x="66641" y="69745"/>
                  </a:cubicBezTo>
                  <a:lnTo>
                    <a:pt x="65749" y="69835"/>
                  </a:lnTo>
                  <a:cubicBezTo>
                    <a:pt x="65657" y="69727"/>
                    <a:pt x="65564" y="69617"/>
                    <a:pt x="65476" y="69506"/>
                  </a:cubicBezTo>
                  <a:cubicBezTo>
                    <a:pt x="66257" y="68814"/>
                    <a:pt x="67027" y="68124"/>
                    <a:pt x="67854" y="67432"/>
                  </a:cubicBezTo>
                  <a:cubicBezTo>
                    <a:pt x="68744" y="67098"/>
                    <a:pt x="69625" y="66772"/>
                    <a:pt x="70495" y="66454"/>
                  </a:cubicBezTo>
                  <a:lnTo>
                    <a:pt x="71357" y="65721"/>
                  </a:lnTo>
                  <a:lnTo>
                    <a:pt x="72254" y="64988"/>
                  </a:lnTo>
                  <a:lnTo>
                    <a:pt x="74039" y="63532"/>
                  </a:lnTo>
                  <a:cubicBezTo>
                    <a:pt x="73905" y="63237"/>
                    <a:pt x="73812" y="62935"/>
                    <a:pt x="73716" y="62625"/>
                  </a:cubicBezTo>
                  <a:cubicBezTo>
                    <a:pt x="74587" y="61950"/>
                    <a:pt x="75423" y="61275"/>
                    <a:pt x="76316" y="60606"/>
                  </a:cubicBezTo>
                  <a:cubicBezTo>
                    <a:pt x="77156" y="60341"/>
                    <a:pt x="77985" y="60085"/>
                    <a:pt x="78804" y="59838"/>
                  </a:cubicBezTo>
                  <a:cubicBezTo>
                    <a:pt x="80043" y="58888"/>
                    <a:pt x="81351" y="57951"/>
                    <a:pt x="82637" y="57014"/>
                  </a:cubicBezTo>
                  <a:cubicBezTo>
                    <a:pt x="82616" y="56666"/>
                    <a:pt x="82618" y="56315"/>
                    <a:pt x="82642" y="55966"/>
                  </a:cubicBezTo>
                  <a:cubicBezTo>
                    <a:pt x="83568" y="55320"/>
                    <a:pt x="84482" y="54673"/>
                    <a:pt x="85414" y="54033"/>
                  </a:cubicBezTo>
                  <a:cubicBezTo>
                    <a:pt x="86195" y="53838"/>
                    <a:pt x="86964" y="53652"/>
                    <a:pt x="87723" y="53474"/>
                  </a:cubicBezTo>
                  <a:cubicBezTo>
                    <a:pt x="88398" y="53022"/>
                    <a:pt x="89057" y="52566"/>
                    <a:pt x="89741" y="52119"/>
                  </a:cubicBezTo>
                  <a:lnTo>
                    <a:pt x="91793" y="50780"/>
                  </a:lnTo>
                  <a:cubicBezTo>
                    <a:pt x="91885" y="50395"/>
                    <a:pt x="91988" y="50001"/>
                    <a:pt x="92119" y="49607"/>
                  </a:cubicBezTo>
                  <a:lnTo>
                    <a:pt x="95044" y="47768"/>
                  </a:lnTo>
                  <a:cubicBezTo>
                    <a:pt x="95756" y="47642"/>
                    <a:pt x="96459" y="47525"/>
                    <a:pt x="97151" y="47415"/>
                  </a:cubicBezTo>
                  <a:cubicBezTo>
                    <a:pt x="97856" y="46987"/>
                    <a:pt x="98554" y="46556"/>
                    <a:pt x="99264" y="46133"/>
                  </a:cubicBezTo>
                  <a:lnTo>
                    <a:pt x="101405" y="44874"/>
                  </a:lnTo>
                  <a:cubicBezTo>
                    <a:pt x="101605" y="44453"/>
                    <a:pt x="101811" y="44021"/>
                    <a:pt x="102044" y="43594"/>
                  </a:cubicBezTo>
                  <a:lnTo>
                    <a:pt x="105071" y="41875"/>
                  </a:lnTo>
                  <a:cubicBezTo>
                    <a:pt x="105711" y="41817"/>
                    <a:pt x="106341" y="41766"/>
                    <a:pt x="106959" y="41723"/>
                  </a:cubicBezTo>
                  <a:cubicBezTo>
                    <a:pt x="107841" y="41244"/>
                    <a:pt x="108711" y="40750"/>
                    <a:pt x="109602" y="40283"/>
                  </a:cubicBezTo>
                  <a:lnTo>
                    <a:pt x="108955" y="39417"/>
                  </a:lnTo>
                  <a:cubicBezTo>
                    <a:pt x="100496" y="43953"/>
                    <a:pt x="92256" y="48951"/>
                    <a:pt x="84635" y="54180"/>
                  </a:cubicBezTo>
                  <a:cubicBezTo>
                    <a:pt x="77258" y="59251"/>
                    <a:pt x="70412" y="64595"/>
                    <a:pt x="64360" y="69976"/>
                  </a:cubicBezTo>
                  <a:lnTo>
                    <a:pt x="63827" y="70029"/>
                  </a:lnTo>
                  <a:cubicBezTo>
                    <a:pt x="69936" y="64604"/>
                    <a:pt x="76848" y="59213"/>
                    <a:pt x="84292" y="54097"/>
                  </a:cubicBezTo>
                  <a:cubicBezTo>
                    <a:pt x="91978" y="48827"/>
                    <a:pt x="100287" y="43791"/>
                    <a:pt x="108812" y="39218"/>
                  </a:cubicBezTo>
                  <a:cubicBezTo>
                    <a:pt x="116885" y="34885"/>
                    <a:pt x="125339" y="30893"/>
                    <a:pt x="133787" y="27416"/>
                  </a:cubicBezTo>
                  <a:close/>
                  <a:moveTo>
                    <a:pt x="134074" y="25915"/>
                  </a:moveTo>
                  <a:lnTo>
                    <a:pt x="134003" y="26287"/>
                  </a:lnTo>
                  <a:cubicBezTo>
                    <a:pt x="127602" y="28913"/>
                    <a:pt x="121175" y="31874"/>
                    <a:pt x="114873" y="35022"/>
                  </a:cubicBezTo>
                  <a:cubicBezTo>
                    <a:pt x="108212" y="38393"/>
                    <a:pt x="101610" y="42008"/>
                    <a:pt x="95314" y="45841"/>
                  </a:cubicBezTo>
                  <a:lnTo>
                    <a:pt x="96032" y="46251"/>
                  </a:lnTo>
                  <a:cubicBezTo>
                    <a:pt x="102184" y="42501"/>
                    <a:pt x="108640" y="38965"/>
                    <a:pt x="115152" y="35669"/>
                  </a:cubicBezTo>
                  <a:cubicBezTo>
                    <a:pt x="121310" y="32593"/>
                    <a:pt x="127589" y="29701"/>
                    <a:pt x="133840" y="27139"/>
                  </a:cubicBezTo>
                  <a:lnTo>
                    <a:pt x="133840" y="27139"/>
                  </a:lnTo>
                  <a:lnTo>
                    <a:pt x="133815" y="27268"/>
                  </a:lnTo>
                  <a:cubicBezTo>
                    <a:pt x="125332" y="30760"/>
                    <a:pt x="116845" y="34768"/>
                    <a:pt x="108739" y="39119"/>
                  </a:cubicBezTo>
                  <a:cubicBezTo>
                    <a:pt x="100179" y="43709"/>
                    <a:pt x="91837" y="48766"/>
                    <a:pt x="84118" y="54056"/>
                  </a:cubicBezTo>
                  <a:cubicBezTo>
                    <a:pt x="76641" y="59193"/>
                    <a:pt x="69698" y="64608"/>
                    <a:pt x="63560" y="70057"/>
                  </a:cubicBezTo>
                  <a:lnTo>
                    <a:pt x="63333" y="70079"/>
                  </a:lnTo>
                  <a:cubicBezTo>
                    <a:pt x="67921" y="66018"/>
                    <a:pt x="72891" y="61994"/>
                    <a:pt x="78229" y="58096"/>
                  </a:cubicBezTo>
                  <a:cubicBezTo>
                    <a:pt x="83832" y="54005"/>
                    <a:pt x="89801" y="50016"/>
                    <a:pt x="96031" y="46251"/>
                  </a:cubicBezTo>
                  <a:lnTo>
                    <a:pt x="95314" y="45842"/>
                  </a:lnTo>
                  <a:cubicBezTo>
                    <a:pt x="88938" y="49692"/>
                    <a:pt x="82823" y="53772"/>
                    <a:pt x="77079" y="57958"/>
                  </a:cubicBezTo>
                  <a:cubicBezTo>
                    <a:pt x="71601" y="61952"/>
                    <a:pt x="66493" y="66075"/>
                    <a:pt x="61778" y="70237"/>
                  </a:cubicBezTo>
                  <a:lnTo>
                    <a:pt x="61098" y="70305"/>
                  </a:lnTo>
                  <a:cubicBezTo>
                    <a:pt x="65868" y="66100"/>
                    <a:pt x="71037" y="61933"/>
                    <a:pt x="76577" y="57897"/>
                  </a:cubicBezTo>
                  <a:cubicBezTo>
                    <a:pt x="82381" y="53671"/>
                    <a:pt x="88562" y="49550"/>
                    <a:pt x="95000" y="45663"/>
                  </a:cubicBezTo>
                  <a:lnTo>
                    <a:pt x="94843" y="45573"/>
                  </a:lnTo>
                  <a:lnTo>
                    <a:pt x="95001" y="45663"/>
                  </a:lnTo>
                  <a:cubicBezTo>
                    <a:pt x="101360" y="41793"/>
                    <a:pt x="108026" y="38143"/>
                    <a:pt x="114751" y="34740"/>
                  </a:cubicBezTo>
                  <a:cubicBezTo>
                    <a:pt x="121116" y="31560"/>
                    <a:pt x="127609" y="28569"/>
                    <a:pt x="134074" y="25915"/>
                  </a:cubicBezTo>
                  <a:close/>
                  <a:moveTo>
                    <a:pt x="134279" y="24838"/>
                  </a:moveTo>
                  <a:lnTo>
                    <a:pt x="134172" y="25398"/>
                  </a:lnTo>
                  <a:cubicBezTo>
                    <a:pt x="127616" y="28091"/>
                    <a:pt x="121035" y="31125"/>
                    <a:pt x="114581" y="34348"/>
                  </a:cubicBezTo>
                  <a:cubicBezTo>
                    <a:pt x="107767" y="37797"/>
                    <a:pt x="101014" y="41495"/>
                    <a:pt x="94567" y="45415"/>
                  </a:cubicBezTo>
                  <a:lnTo>
                    <a:pt x="94567" y="45415"/>
                  </a:lnTo>
                  <a:lnTo>
                    <a:pt x="94567" y="45415"/>
                  </a:lnTo>
                  <a:cubicBezTo>
                    <a:pt x="88037" y="49353"/>
                    <a:pt x="81770" y="53529"/>
                    <a:pt x="75880" y="57813"/>
                  </a:cubicBezTo>
                  <a:cubicBezTo>
                    <a:pt x="70253" y="61907"/>
                    <a:pt x="65003" y="66134"/>
                    <a:pt x="60154" y="70400"/>
                  </a:cubicBezTo>
                  <a:lnTo>
                    <a:pt x="59154" y="70501"/>
                  </a:lnTo>
                  <a:lnTo>
                    <a:pt x="61433" y="68510"/>
                  </a:lnTo>
                  <a:cubicBezTo>
                    <a:pt x="61140" y="68159"/>
                    <a:pt x="60867" y="67793"/>
                    <a:pt x="60617" y="67410"/>
                  </a:cubicBezTo>
                  <a:cubicBezTo>
                    <a:pt x="61408" y="66746"/>
                    <a:pt x="62196" y="66083"/>
                    <a:pt x="63023" y="65422"/>
                  </a:cubicBezTo>
                  <a:lnTo>
                    <a:pt x="63670" y="64904"/>
                  </a:lnTo>
                  <a:cubicBezTo>
                    <a:pt x="64531" y="64219"/>
                    <a:pt x="65350" y="63537"/>
                    <a:pt x="66236" y="62858"/>
                  </a:cubicBezTo>
                  <a:lnTo>
                    <a:pt x="68430" y="61163"/>
                  </a:lnTo>
                  <a:cubicBezTo>
                    <a:pt x="69610" y="60788"/>
                    <a:pt x="70779" y="60426"/>
                    <a:pt x="71950" y="60083"/>
                  </a:cubicBezTo>
                  <a:cubicBezTo>
                    <a:pt x="73165" y="59183"/>
                    <a:pt x="74337" y="58281"/>
                    <a:pt x="75592" y="57393"/>
                  </a:cubicBezTo>
                  <a:cubicBezTo>
                    <a:pt x="76825" y="56506"/>
                    <a:pt x="78042" y="55620"/>
                    <a:pt x="79317" y="54747"/>
                  </a:cubicBezTo>
                  <a:cubicBezTo>
                    <a:pt x="79312" y="54268"/>
                    <a:pt x="79323" y="53775"/>
                    <a:pt x="79362" y="53271"/>
                  </a:cubicBezTo>
                  <a:cubicBezTo>
                    <a:pt x="79980" y="52848"/>
                    <a:pt x="80601" y="52426"/>
                    <a:pt x="81223" y="52006"/>
                  </a:cubicBezTo>
                  <a:lnTo>
                    <a:pt x="83321" y="50602"/>
                  </a:lnTo>
                  <a:lnTo>
                    <a:pt x="85456" y="49217"/>
                  </a:lnTo>
                  <a:cubicBezTo>
                    <a:pt x="86328" y="48645"/>
                    <a:pt x="87218" y="48080"/>
                    <a:pt x="88111" y="47519"/>
                  </a:cubicBezTo>
                  <a:cubicBezTo>
                    <a:pt x="89127" y="47328"/>
                    <a:pt x="90128" y="47151"/>
                    <a:pt x="91101" y="46988"/>
                  </a:cubicBezTo>
                  <a:cubicBezTo>
                    <a:pt x="92081" y="46364"/>
                    <a:pt x="93099" y="45760"/>
                    <a:pt x="94101" y="45149"/>
                  </a:cubicBezTo>
                  <a:cubicBezTo>
                    <a:pt x="95426" y="44335"/>
                    <a:pt x="96782" y="43545"/>
                    <a:pt x="98135" y="42754"/>
                  </a:cubicBezTo>
                  <a:cubicBezTo>
                    <a:pt x="98383" y="42176"/>
                    <a:pt x="98662" y="41591"/>
                    <a:pt x="98965" y="41000"/>
                  </a:cubicBezTo>
                  <a:cubicBezTo>
                    <a:pt x="102037" y="39241"/>
                    <a:pt x="105147" y="37526"/>
                    <a:pt x="108294" y="35858"/>
                  </a:cubicBezTo>
                  <a:cubicBezTo>
                    <a:pt x="109120" y="35831"/>
                    <a:pt x="109927" y="35817"/>
                    <a:pt x="110713" y="35816"/>
                  </a:cubicBezTo>
                  <a:cubicBezTo>
                    <a:pt x="112117" y="35102"/>
                    <a:pt x="113514" y="34373"/>
                    <a:pt x="114923" y="33671"/>
                  </a:cubicBezTo>
                  <a:cubicBezTo>
                    <a:pt x="116337" y="32980"/>
                    <a:pt x="117742" y="32262"/>
                    <a:pt x="119162" y="31593"/>
                  </a:cubicBezTo>
                  <a:cubicBezTo>
                    <a:pt x="119680" y="30943"/>
                    <a:pt x="120221" y="30277"/>
                    <a:pt x="120784" y="29606"/>
                  </a:cubicBezTo>
                  <a:lnTo>
                    <a:pt x="121798" y="29122"/>
                  </a:lnTo>
                  <a:lnTo>
                    <a:pt x="123377" y="28396"/>
                  </a:lnTo>
                  <a:cubicBezTo>
                    <a:pt x="124431" y="27917"/>
                    <a:pt x="125486" y="27415"/>
                    <a:pt x="126542" y="26953"/>
                  </a:cubicBezTo>
                  <a:lnTo>
                    <a:pt x="127318" y="26610"/>
                  </a:lnTo>
                  <a:cubicBezTo>
                    <a:pt x="128355" y="26149"/>
                    <a:pt x="129392" y="25693"/>
                    <a:pt x="130432" y="25244"/>
                  </a:cubicBezTo>
                  <a:cubicBezTo>
                    <a:pt x="131041" y="25389"/>
                    <a:pt x="131629" y="25547"/>
                    <a:pt x="132194" y="25713"/>
                  </a:cubicBezTo>
                  <a:lnTo>
                    <a:pt x="133811" y="25028"/>
                  </a:lnTo>
                  <a:lnTo>
                    <a:pt x="134279" y="24838"/>
                  </a:lnTo>
                  <a:close/>
                  <a:moveTo>
                    <a:pt x="59414" y="68415"/>
                  </a:moveTo>
                  <a:cubicBezTo>
                    <a:pt x="59576" y="68641"/>
                    <a:pt x="59749" y="68858"/>
                    <a:pt x="59933" y="69067"/>
                  </a:cubicBezTo>
                  <a:lnTo>
                    <a:pt x="58177" y="70601"/>
                  </a:lnTo>
                  <a:lnTo>
                    <a:pt x="56718" y="70748"/>
                  </a:lnTo>
                  <a:cubicBezTo>
                    <a:pt x="57584" y="69993"/>
                    <a:pt x="58442" y="69242"/>
                    <a:pt x="59321" y="68492"/>
                  </a:cubicBezTo>
                  <a:cubicBezTo>
                    <a:pt x="59353" y="68466"/>
                    <a:pt x="59382" y="68440"/>
                    <a:pt x="59414" y="68415"/>
                  </a:cubicBezTo>
                  <a:close/>
                  <a:moveTo>
                    <a:pt x="60317" y="65484"/>
                  </a:moveTo>
                  <a:cubicBezTo>
                    <a:pt x="59707" y="65972"/>
                    <a:pt x="59102" y="66461"/>
                    <a:pt x="58523" y="66951"/>
                  </a:cubicBezTo>
                  <a:cubicBezTo>
                    <a:pt x="58737" y="67358"/>
                    <a:pt x="58962" y="67750"/>
                    <a:pt x="59215" y="68130"/>
                  </a:cubicBezTo>
                  <a:cubicBezTo>
                    <a:pt x="59160" y="68175"/>
                    <a:pt x="59107" y="68220"/>
                    <a:pt x="59052" y="68265"/>
                  </a:cubicBezTo>
                  <a:cubicBezTo>
                    <a:pt x="58030" y="69112"/>
                    <a:pt x="57082" y="69959"/>
                    <a:pt x="56099" y="70811"/>
                  </a:cubicBezTo>
                  <a:lnTo>
                    <a:pt x="49227" y="71507"/>
                  </a:lnTo>
                  <a:cubicBezTo>
                    <a:pt x="50337" y="70557"/>
                    <a:pt x="51410" y="69614"/>
                    <a:pt x="52560" y="68671"/>
                  </a:cubicBezTo>
                  <a:cubicBezTo>
                    <a:pt x="53832" y="67634"/>
                    <a:pt x="55042" y="66603"/>
                    <a:pt x="56348" y="65574"/>
                  </a:cubicBezTo>
                  <a:lnTo>
                    <a:pt x="57256" y="65554"/>
                  </a:lnTo>
                  <a:lnTo>
                    <a:pt x="60317" y="65484"/>
                  </a:lnTo>
                  <a:close/>
                  <a:moveTo>
                    <a:pt x="72344" y="70531"/>
                  </a:moveTo>
                  <a:lnTo>
                    <a:pt x="71588" y="71257"/>
                  </a:lnTo>
                  <a:lnTo>
                    <a:pt x="76118" y="70674"/>
                  </a:lnTo>
                  <a:lnTo>
                    <a:pt x="76118" y="70674"/>
                  </a:lnTo>
                  <a:cubicBezTo>
                    <a:pt x="75610" y="71164"/>
                    <a:pt x="75113" y="71655"/>
                    <a:pt x="74629" y="72144"/>
                  </a:cubicBezTo>
                  <a:lnTo>
                    <a:pt x="68852" y="73026"/>
                  </a:lnTo>
                  <a:cubicBezTo>
                    <a:pt x="69655" y="72231"/>
                    <a:pt x="70480" y="71436"/>
                    <a:pt x="71326" y="70641"/>
                  </a:cubicBezTo>
                  <a:lnTo>
                    <a:pt x="72344" y="70531"/>
                  </a:lnTo>
                  <a:close/>
                  <a:moveTo>
                    <a:pt x="57195" y="71459"/>
                  </a:moveTo>
                  <a:lnTo>
                    <a:pt x="55373" y="73121"/>
                  </a:lnTo>
                  <a:cubicBezTo>
                    <a:pt x="54595" y="73434"/>
                    <a:pt x="53808" y="73756"/>
                    <a:pt x="53018" y="74080"/>
                  </a:cubicBezTo>
                  <a:cubicBezTo>
                    <a:pt x="53909" y="73254"/>
                    <a:pt x="54814" y="72429"/>
                    <a:pt x="55734" y="71605"/>
                  </a:cubicBezTo>
                  <a:lnTo>
                    <a:pt x="57195" y="71459"/>
                  </a:lnTo>
                  <a:close/>
                  <a:moveTo>
                    <a:pt x="138736" y="1517"/>
                  </a:moveTo>
                  <a:lnTo>
                    <a:pt x="135585" y="18011"/>
                  </a:lnTo>
                  <a:cubicBezTo>
                    <a:pt x="132521" y="19283"/>
                    <a:pt x="129463" y="20607"/>
                    <a:pt x="126410" y="21982"/>
                  </a:cubicBezTo>
                  <a:lnTo>
                    <a:pt x="126410" y="21982"/>
                  </a:lnTo>
                  <a:lnTo>
                    <a:pt x="126410" y="21981"/>
                  </a:lnTo>
                  <a:lnTo>
                    <a:pt x="126410" y="21982"/>
                  </a:lnTo>
                  <a:cubicBezTo>
                    <a:pt x="126410" y="21982"/>
                    <a:pt x="126410" y="21982"/>
                    <a:pt x="126410" y="21982"/>
                  </a:cubicBezTo>
                  <a:lnTo>
                    <a:pt x="126410" y="21982"/>
                  </a:lnTo>
                  <a:lnTo>
                    <a:pt x="126458" y="23791"/>
                  </a:lnTo>
                  <a:cubicBezTo>
                    <a:pt x="125313" y="24295"/>
                    <a:pt x="124169" y="24838"/>
                    <a:pt x="123026" y="25359"/>
                  </a:cubicBezTo>
                  <a:lnTo>
                    <a:pt x="121313" y="26149"/>
                  </a:lnTo>
                  <a:lnTo>
                    <a:pt x="119605" y="26963"/>
                  </a:lnTo>
                  <a:lnTo>
                    <a:pt x="119453" y="26242"/>
                  </a:lnTo>
                  <a:cubicBezTo>
                    <a:pt x="115727" y="27996"/>
                    <a:pt x="112034" y="29866"/>
                    <a:pt x="108360" y="31752"/>
                  </a:cubicBezTo>
                  <a:lnTo>
                    <a:pt x="108360" y="31752"/>
                  </a:lnTo>
                  <a:lnTo>
                    <a:pt x="107886" y="30947"/>
                  </a:lnTo>
                  <a:cubicBezTo>
                    <a:pt x="102614" y="33690"/>
                    <a:pt x="97398" y="36564"/>
                    <a:pt x="92294" y="39540"/>
                  </a:cubicBezTo>
                  <a:lnTo>
                    <a:pt x="93807" y="40600"/>
                  </a:lnTo>
                  <a:cubicBezTo>
                    <a:pt x="92717" y="41235"/>
                    <a:pt x="91625" y="41869"/>
                    <a:pt x="90557" y="42521"/>
                  </a:cubicBezTo>
                  <a:cubicBezTo>
                    <a:pt x="89485" y="43172"/>
                    <a:pt x="88398" y="43815"/>
                    <a:pt x="87333" y="44473"/>
                  </a:cubicBezTo>
                  <a:lnTo>
                    <a:pt x="86546" y="44088"/>
                  </a:lnTo>
                  <a:cubicBezTo>
                    <a:pt x="84815" y="45173"/>
                    <a:pt x="83043" y="46247"/>
                    <a:pt x="81344" y="47355"/>
                  </a:cubicBezTo>
                  <a:lnTo>
                    <a:pt x="78762" y="49014"/>
                  </a:lnTo>
                  <a:lnTo>
                    <a:pt x="76222" y="50700"/>
                  </a:lnTo>
                  <a:lnTo>
                    <a:pt x="74920" y="50361"/>
                  </a:lnTo>
                  <a:cubicBezTo>
                    <a:pt x="70022" y="53623"/>
                    <a:pt x="65262" y="56981"/>
                    <a:pt x="60696" y="60397"/>
                  </a:cubicBezTo>
                  <a:lnTo>
                    <a:pt x="63676" y="60556"/>
                  </a:lnTo>
                  <a:lnTo>
                    <a:pt x="60794" y="62760"/>
                  </a:lnTo>
                  <a:cubicBezTo>
                    <a:pt x="59822" y="63500"/>
                    <a:pt x="58915" y="64243"/>
                    <a:pt x="57968" y="64988"/>
                  </a:cubicBezTo>
                  <a:lnTo>
                    <a:pt x="56547" y="65009"/>
                  </a:lnTo>
                  <a:cubicBezTo>
                    <a:pt x="54972" y="66236"/>
                    <a:pt x="53512" y="67466"/>
                    <a:pt x="51998" y="68706"/>
                  </a:cubicBezTo>
                  <a:cubicBezTo>
                    <a:pt x="50846" y="69658"/>
                    <a:pt x="49747" y="70608"/>
                    <a:pt x="48633" y="71566"/>
                  </a:cubicBezTo>
                  <a:lnTo>
                    <a:pt x="15015" y="74969"/>
                  </a:lnTo>
                  <a:lnTo>
                    <a:pt x="15484" y="74590"/>
                  </a:lnTo>
                  <a:cubicBezTo>
                    <a:pt x="17479" y="72985"/>
                    <a:pt x="19522" y="71340"/>
                    <a:pt x="21618" y="69725"/>
                  </a:cubicBezTo>
                  <a:lnTo>
                    <a:pt x="22203" y="69272"/>
                  </a:lnTo>
                  <a:cubicBezTo>
                    <a:pt x="23205" y="68494"/>
                    <a:pt x="24204" y="67719"/>
                    <a:pt x="25215" y="66946"/>
                  </a:cubicBezTo>
                  <a:lnTo>
                    <a:pt x="30685" y="62838"/>
                  </a:lnTo>
                  <a:lnTo>
                    <a:pt x="32526" y="61493"/>
                  </a:lnTo>
                  <a:lnTo>
                    <a:pt x="36228" y="58806"/>
                  </a:lnTo>
                  <a:cubicBezTo>
                    <a:pt x="37372" y="57988"/>
                    <a:pt x="38541" y="57164"/>
                    <a:pt x="39706" y="56344"/>
                  </a:cubicBezTo>
                  <a:lnTo>
                    <a:pt x="39959" y="56166"/>
                  </a:lnTo>
                  <a:cubicBezTo>
                    <a:pt x="41335" y="55195"/>
                    <a:pt x="42495" y="54382"/>
                    <a:pt x="43699" y="53561"/>
                  </a:cubicBezTo>
                  <a:lnTo>
                    <a:pt x="47493" y="50970"/>
                  </a:lnTo>
                  <a:cubicBezTo>
                    <a:pt x="48455" y="50320"/>
                    <a:pt x="49456" y="49654"/>
                    <a:pt x="50423" y="49013"/>
                  </a:cubicBezTo>
                  <a:lnTo>
                    <a:pt x="51299" y="48432"/>
                  </a:lnTo>
                  <a:cubicBezTo>
                    <a:pt x="53477" y="46975"/>
                    <a:pt x="55747" y="45517"/>
                    <a:pt x="57932" y="44112"/>
                  </a:cubicBezTo>
                  <a:lnTo>
                    <a:pt x="58972" y="43445"/>
                  </a:lnTo>
                  <a:cubicBezTo>
                    <a:pt x="64695" y="39818"/>
                    <a:pt x="69780" y="36703"/>
                    <a:pt x="74534" y="33914"/>
                  </a:cubicBezTo>
                  <a:cubicBezTo>
                    <a:pt x="84614" y="27958"/>
                    <a:pt x="95311" y="22120"/>
                    <a:pt x="106434" y="16500"/>
                  </a:cubicBezTo>
                  <a:cubicBezTo>
                    <a:pt x="112686" y="13369"/>
                    <a:pt x="117865" y="10866"/>
                    <a:pt x="122736" y="8623"/>
                  </a:cubicBezTo>
                  <a:cubicBezTo>
                    <a:pt x="124896" y="7609"/>
                    <a:pt x="127093" y="6623"/>
                    <a:pt x="129222" y="5668"/>
                  </a:cubicBezTo>
                  <a:cubicBezTo>
                    <a:pt x="129815" y="5402"/>
                    <a:pt x="130407" y="5136"/>
                    <a:pt x="130999" y="4870"/>
                  </a:cubicBezTo>
                  <a:cubicBezTo>
                    <a:pt x="132365" y="4268"/>
                    <a:pt x="133750" y="3665"/>
                    <a:pt x="135138" y="3061"/>
                  </a:cubicBezTo>
                  <a:lnTo>
                    <a:pt x="137224" y="2157"/>
                  </a:lnTo>
                  <a:lnTo>
                    <a:pt x="138736" y="1517"/>
                  </a:lnTo>
                  <a:close/>
                  <a:moveTo>
                    <a:pt x="95039" y="68235"/>
                  </a:moveTo>
                  <a:lnTo>
                    <a:pt x="95039" y="68235"/>
                  </a:lnTo>
                  <a:cubicBezTo>
                    <a:pt x="92606" y="70693"/>
                    <a:pt x="90663" y="73071"/>
                    <a:pt x="89136" y="75475"/>
                  </a:cubicBezTo>
                  <a:lnTo>
                    <a:pt x="88654" y="75623"/>
                  </a:lnTo>
                  <a:cubicBezTo>
                    <a:pt x="89964" y="73524"/>
                    <a:pt x="91712" y="71325"/>
                    <a:pt x="93874" y="69089"/>
                  </a:cubicBezTo>
                  <a:lnTo>
                    <a:pt x="93874" y="69089"/>
                  </a:lnTo>
                  <a:lnTo>
                    <a:pt x="92784" y="69252"/>
                  </a:lnTo>
                  <a:cubicBezTo>
                    <a:pt x="90539" y="71566"/>
                    <a:pt x="88721" y="73846"/>
                    <a:pt x="87356" y="76022"/>
                  </a:cubicBezTo>
                  <a:lnTo>
                    <a:pt x="86628" y="76246"/>
                  </a:lnTo>
                  <a:lnTo>
                    <a:pt x="84811" y="76808"/>
                  </a:lnTo>
                  <a:cubicBezTo>
                    <a:pt x="86286" y="74478"/>
                    <a:pt x="88243" y="72042"/>
                    <a:pt x="90651" y="69571"/>
                  </a:cubicBezTo>
                  <a:lnTo>
                    <a:pt x="90651" y="69571"/>
                  </a:lnTo>
                  <a:lnTo>
                    <a:pt x="89576" y="69732"/>
                  </a:lnTo>
                  <a:cubicBezTo>
                    <a:pt x="87084" y="72281"/>
                    <a:pt x="85057" y="74798"/>
                    <a:pt x="83525" y="77204"/>
                  </a:cubicBezTo>
                  <a:lnTo>
                    <a:pt x="80799" y="78045"/>
                  </a:lnTo>
                  <a:lnTo>
                    <a:pt x="80949" y="77810"/>
                  </a:lnTo>
                  <a:lnTo>
                    <a:pt x="81524" y="76910"/>
                  </a:lnTo>
                  <a:cubicBezTo>
                    <a:pt x="81740" y="76604"/>
                    <a:pt x="81995" y="76288"/>
                    <a:pt x="82227" y="75979"/>
                  </a:cubicBezTo>
                  <a:lnTo>
                    <a:pt x="83635" y="74131"/>
                  </a:lnTo>
                  <a:cubicBezTo>
                    <a:pt x="84149" y="73509"/>
                    <a:pt x="84731" y="72874"/>
                    <a:pt x="85271" y="72249"/>
                  </a:cubicBezTo>
                  <a:cubicBezTo>
                    <a:pt x="86116" y="71222"/>
                    <a:pt x="87203" y="70160"/>
                    <a:pt x="88244" y="69111"/>
                  </a:cubicBezTo>
                  <a:lnTo>
                    <a:pt x="95039" y="68235"/>
                  </a:lnTo>
                  <a:close/>
                  <a:moveTo>
                    <a:pt x="86673" y="69313"/>
                  </a:moveTo>
                  <a:cubicBezTo>
                    <a:pt x="85585" y="70405"/>
                    <a:pt x="84453" y="71510"/>
                    <a:pt x="83564" y="72580"/>
                  </a:cubicBezTo>
                  <a:cubicBezTo>
                    <a:pt x="82999" y="73231"/>
                    <a:pt x="82391" y="73892"/>
                    <a:pt x="81853" y="74540"/>
                  </a:cubicBezTo>
                  <a:lnTo>
                    <a:pt x="80374" y="76468"/>
                  </a:lnTo>
                  <a:cubicBezTo>
                    <a:pt x="80130" y="76790"/>
                    <a:pt x="79865" y="77120"/>
                    <a:pt x="79638" y="77438"/>
                  </a:cubicBezTo>
                  <a:lnTo>
                    <a:pt x="79030" y="78378"/>
                  </a:lnTo>
                  <a:lnTo>
                    <a:pt x="78858" y="78643"/>
                  </a:lnTo>
                  <a:lnTo>
                    <a:pt x="75927" y="79547"/>
                  </a:lnTo>
                  <a:cubicBezTo>
                    <a:pt x="77809" y="76729"/>
                    <a:pt x="80255" y="73792"/>
                    <a:pt x="83102" y="70849"/>
                  </a:cubicBezTo>
                  <a:lnTo>
                    <a:pt x="83102" y="70849"/>
                  </a:lnTo>
                  <a:lnTo>
                    <a:pt x="75371" y="72030"/>
                  </a:lnTo>
                  <a:cubicBezTo>
                    <a:pt x="75848" y="71549"/>
                    <a:pt x="76336" y="71065"/>
                    <a:pt x="76836" y="70581"/>
                  </a:cubicBezTo>
                  <a:lnTo>
                    <a:pt x="86673" y="69313"/>
                  </a:lnTo>
                  <a:close/>
                  <a:moveTo>
                    <a:pt x="144958" y="48998"/>
                  </a:moveTo>
                  <a:cubicBezTo>
                    <a:pt x="148513" y="48998"/>
                    <a:pt x="151091" y="49892"/>
                    <a:pt x="152184" y="51611"/>
                  </a:cubicBezTo>
                  <a:cubicBezTo>
                    <a:pt x="153694" y="53908"/>
                    <a:pt x="152466" y="57637"/>
                    <a:pt x="148731" y="61803"/>
                  </a:cubicBezTo>
                  <a:cubicBezTo>
                    <a:pt x="144937" y="66064"/>
                    <a:pt x="138694" y="70584"/>
                    <a:pt x="131762" y="74056"/>
                  </a:cubicBezTo>
                  <a:cubicBezTo>
                    <a:pt x="124837" y="77545"/>
                    <a:pt x="117613" y="79788"/>
                    <a:pt x="112146" y="80179"/>
                  </a:cubicBezTo>
                  <a:cubicBezTo>
                    <a:pt x="111533" y="80225"/>
                    <a:pt x="110945" y="80248"/>
                    <a:pt x="110383" y="80248"/>
                  </a:cubicBezTo>
                  <a:cubicBezTo>
                    <a:pt x="106038" y="80248"/>
                    <a:pt x="103275" y="78887"/>
                    <a:pt x="102690" y="76476"/>
                  </a:cubicBezTo>
                  <a:cubicBezTo>
                    <a:pt x="102012" y="73859"/>
                    <a:pt x="103956" y="70057"/>
                    <a:pt x="107906" y="66103"/>
                  </a:cubicBezTo>
                  <a:cubicBezTo>
                    <a:pt x="111745" y="62239"/>
                    <a:pt x="117470" y="58265"/>
                    <a:pt x="123600" y="55193"/>
                  </a:cubicBezTo>
                  <a:cubicBezTo>
                    <a:pt x="129724" y="52107"/>
                    <a:pt x="136231" y="49935"/>
                    <a:pt x="141449" y="49249"/>
                  </a:cubicBezTo>
                  <a:cubicBezTo>
                    <a:pt x="142700" y="49081"/>
                    <a:pt x="143875" y="48998"/>
                    <a:pt x="144958" y="48998"/>
                  </a:cubicBezTo>
                  <a:close/>
                  <a:moveTo>
                    <a:pt x="50892" y="75541"/>
                  </a:moveTo>
                  <a:cubicBezTo>
                    <a:pt x="49028" y="77306"/>
                    <a:pt x="47244" y="79073"/>
                    <a:pt x="45511" y="80843"/>
                  </a:cubicBezTo>
                  <a:lnTo>
                    <a:pt x="44131" y="81125"/>
                  </a:lnTo>
                  <a:cubicBezTo>
                    <a:pt x="44071" y="81095"/>
                    <a:pt x="44009" y="81066"/>
                    <a:pt x="43949" y="81037"/>
                  </a:cubicBezTo>
                  <a:cubicBezTo>
                    <a:pt x="44660" y="80296"/>
                    <a:pt x="45441" y="79543"/>
                    <a:pt x="46180" y="78801"/>
                  </a:cubicBezTo>
                  <a:lnTo>
                    <a:pt x="47300" y="77692"/>
                  </a:lnTo>
                  <a:lnTo>
                    <a:pt x="48472" y="76580"/>
                  </a:lnTo>
                  <a:cubicBezTo>
                    <a:pt x="49288" y="76228"/>
                    <a:pt x="50092" y="75882"/>
                    <a:pt x="50892" y="75541"/>
                  </a:cubicBezTo>
                  <a:close/>
                  <a:moveTo>
                    <a:pt x="44975" y="81406"/>
                  </a:moveTo>
                  <a:lnTo>
                    <a:pt x="44975" y="81406"/>
                  </a:lnTo>
                  <a:cubicBezTo>
                    <a:pt x="44950" y="81432"/>
                    <a:pt x="44925" y="81459"/>
                    <a:pt x="44900" y="81487"/>
                  </a:cubicBezTo>
                  <a:cubicBezTo>
                    <a:pt x="44866" y="81472"/>
                    <a:pt x="44832" y="81457"/>
                    <a:pt x="44800" y="81442"/>
                  </a:cubicBezTo>
                  <a:lnTo>
                    <a:pt x="44975" y="81406"/>
                  </a:lnTo>
                  <a:close/>
                  <a:moveTo>
                    <a:pt x="80374" y="72310"/>
                  </a:moveTo>
                  <a:lnTo>
                    <a:pt x="80374" y="72310"/>
                  </a:lnTo>
                  <a:cubicBezTo>
                    <a:pt x="77913" y="74955"/>
                    <a:pt x="75817" y="77570"/>
                    <a:pt x="74099" y="80111"/>
                  </a:cubicBezTo>
                  <a:lnTo>
                    <a:pt x="66662" y="82404"/>
                  </a:lnTo>
                  <a:cubicBezTo>
                    <a:pt x="68636" y="79509"/>
                    <a:pt x="71094" y="76498"/>
                    <a:pt x="74020" y="73422"/>
                  </a:cubicBezTo>
                  <a:lnTo>
                    <a:pt x="80374" y="72310"/>
                  </a:lnTo>
                  <a:close/>
                  <a:moveTo>
                    <a:pt x="54525" y="72203"/>
                  </a:moveTo>
                  <a:lnTo>
                    <a:pt x="54525" y="72203"/>
                  </a:lnTo>
                  <a:cubicBezTo>
                    <a:pt x="53665" y="72968"/>
                    <a:pt x="52824" y="73734"/>
                    <a:pt x="52000" y="74501"/>
                  </a:cubicBezTo>
                  <a:cubicBezTo>
                    <a:pt x="51898" y="74543"/>
                    <a:pt x="51797" y="74584"/>
                    <a:pt x="51695" y="74627"/>
                  </a:cubicBezTo>
                  <a:cubicBezTo>
                    <a:pt x="50478" y="75139"/>
                    <a:pt x="49247" y="75665"/>
                    <a:pt x="48001" y="76207"/>
                  </a:cubicBezTo>
                  <a:cubicBezTo>
                    <a:pt x="47015" y="77135"/>
                    <a:pt x="46020" y="78069"/>
                    <a:pt x="45102" y="78996"/>
                  </a:cubicBezTo>
                  <a:cubicBezTo>
                    <a:pt x="44293" y="79802"/>
                    <a:pt x="43454" y="80616"/>
                    <a:pt x="42677" y="81421"/>
                  </a:cubicBezTo>
                  <a:lnTo>
                    <a:pt x="34936" y="83003"/>
                  </a:lnTo>
                  <a:cubicBezTo>
                    <a:pt x="38226" y="79724"/>
                    <a:pt x="41666" y="76462"/>
                    <a:pt x="45370" y="73225"/>
                  </a:cubicBezTo>
                  <a:lnTo>
                    <a:pt x="54525" y="72203"/>
                  </a:lnTo>
                  <a:close/>
                  <a:moveTo>
                    <a:pt x="73256" y="73556"/>
                  </a:moveTo>
                  <a:lnTo>
                    <a:pt x="73256" y="73556"/>
                  </a:lnTo>
                  <a:cubicBezTo>
                    <a:pt x="70279" y="76680"/>
                    <a:pt x="67773" y="79740"/>
                    <a:pt x="65761" y="82683"/>
                  </a:cubicBezTo>
                  <a:lnTo>
                    <a:pt x="59949" y="84474"/>
                  </a:lnTo>
                  <a:cubicBezTo>
                    <a:pt x="62296" y="81178"/>
                    <a:pt x="65125" y="77799"/>
                    <a:pt x="68391" y="74407"/>
                  </a:cubicBezTo>
                  <a:lnTo>
                    <a:pt x="73256" y="73556"/>
                  </a:lnTo>
                  <a:close/>
                  <a:moveTo>
                    <a:pt x="155717" y="40491"/>
                  </a:moveTo>
                  <a:cubicBezTo>
                    <a:pt x="155867" y="40491"/>
                    <a:pt x="156012" y="40494"/>
                    <a:pt x="156151" y="40501"/>
                  </a:cubicBezTo>
                  <a:cubicBezTo>
                    <a:pt x="157294" y="40519"/>
                    <a:pt x="158747" y="40570"/>
                    <a:pt x="159985" y="40808"/>
                  </a:cubicBezTo>
                  <a:cubicBezTo>
                    <a:pt x="160760" y="40950"/>
                    <a:pt x="161561" y="41108"/>
                    <a:pt x="162289" y="41324"/>
                  </a:cubicBezTo>
                  <a:lnTo>
                    <a:pt x="156287" y="45233"/>
                  </a:lnTo>
                  <a:lnTo>
                    <a:pt x="156277" y="45231"/>
                  </a:lnTo>
                  <a:lnTo>
                    <a:pt x="152257" y="47852"/>
                  </a:lnTo>
                  <a:cubicBezTo>
                    <a:pt x="152325" y="47873"/>
                    <a:pt x="152406" y="47887"/>
                    <a:pt x="152460" y="47918"/>
                  </a:cubicBezTo>
                  <a:lnTo>
                    <a:pt x="152926" y="47618"/>
                  </a:lnTo>
                  <a:cubicBezTo>
                    <a:pt x="153017" y="47663"/>
                    <a:pt x="153089" y="47720"/>
                    <a:pt x="153190" y="47759"/>
                  </a:cubicBezTo>
                  <a:lnTo>
                    <a:pt x="153485" y="47896"/>
                  </a:lnTo>
                  <a:lnTo>
                    <a:pt x="153026" y="48180"/>
                  </a:lnTo>
                  <a:lnTo>
                    <a:pt x="153208" y="48263"/>
                  </a:lnTo>
                  <a:lnTo>
                    <a:pt x="157406" y="45693"/>
                  </a:lnTo>
                  <a:lnTo>
                    <a:pt x="157383" y="45682"/>
                  </a:lnTo>
                  <a:lnTo>
                    <a:pt x="163654" y="41842"/>
                  </a:lnTo>
                  <a:cubicBezTo>
                    <a:pt x="164442" y="42198"/>
                    <a:pt x="165143" y="42599"/>
                    <a:pt x="165745" y="43040"/>
                  </a:cubicBezTo>
                  <a:cubicBezTo>
                    <a:pt x="168183" y="45033"/>
                    <a:pt x="168919" y="48073"/>
                    <a:pt x="167724" y="51632"/>
                  </a:cubicBezTo>
                  <a:lnTo>
                    <a:pt x="167721" y="51643"/>
                  </a:lnTo>
                  <a:cubicBezTo>
                    <a:pt x="166801" y="54333"/>
                    <a:pt x="165103" y="57122"/>
                    <a:pt x="162515" y="60161"/>
                  </a:cubicBezTo>
                  <a:lnTo>
                    <a:pt x="162200" y="60531"/>
                  </a:lnTo>
                  <a:lnTo>
                    <a:pt x="162193" y="60538"/>
                  </a:lnTo>
                  <a:cubicBezTo>
                    <a:pt x="161948" y="60795"/>
                    <a:pt x="161724" y="61051"/>
                    <a:pt x="161501" y="61308"/>
                  </a:cubicBezTo>
                  <a:cubicBezTo>
                    <a:pt x="161202" y="61650"/>
                    <a:pt x="160920" y="61972"/>
                    <a:pt x="160594" y="62285"/>
                  </a:cubicBezTo>
                  <a:lnTo>
                    <a:pt x="159709" y="63220"/>
                  </a:lnTo>
                  <a:cubicBezTo>
                    <a:pt x="159438" y="63471"/>
                    <a:pt x="159120" y="63777"/>
                    <a:pt x="158814" y="64084"/>
                  </a:cubicBezTo>
                  <a:lnTo>
                    <a:pt x="158369" y="64536"/>
                  </a:lnTo>
                  <a:lnTo>
                    <a:pt x="157936" y="64918"/>
                  </a:lnTo>
                  <a:cubicBezTo>
                    <a:pt x="157590" y="65231"/>
                    <a:pt x="157263" y="65538"/>
                    <a:pt x="156946" y="65844"/>
                  </a:cubicBezTo>
                  <a:lnTo>
                    <a:pt x="155866" y="66777"/>
                  </a:lnTo>
                  <a:cubicBezTo>
                    <a:pt x="155583" y="67031"/>
                    <a:pt x="155316" y="67271"/>
                    <a:pt x="155026" y="67492"/>
                  </a:cubicBezTo>
                  <a:cubicBezTo>
                    <a:pt x="154612" y="67826"/>
                    <a:pt x="154248" y="68131"/>
                    <a:pt x="153891" y="68437"/>
                  </a:cubicBezTo>
                  <a:cubicBezTo>
                    <a:pt x="153747" y="68554"/>
                    <a:pt x="153562" y="68695"/>
                    <a:pt x="153378" y="68835"/>
                  </a:cubicBezTo>
                  <a:cubicBezTo>
                    <a:pt x="153184" y="68982"/>
                    <a:pt x="152992" y="69130"/>
                    <a:pt x="152807" y="69279"/>
                  </a:cubicBezTo>
                  <a:cubicBezTo>
                    <a:pt x="152418" y="69608"/>
                    <a:pt x="152002" y="69913"/>
                    <a:pt x="151562" y="70238"/>
                  </a:cubicBezTo>
                  <a:cubicBezTo>
                    <a:pt x="151209" y="70496"/>
                    <a:pt x="150857" y="70755"/>
                    <a:pt x="150523" y="71019"/>
                  </a:cubicBezTo>
                  <a:lnTo>
                    <a:pt x="149782" y="71541"/>
                  </a:lnTo>
                  <a:cubicBezTo>
                    <a:pt x="148474" y="72469"/>
                    <a:pt x="147119" y="73431"/>
                    <a:pt x="145696" y="74320"/>
                  </a:cubicBezTo>
                  <a:cubicBezTo>
                    <a:pt x="142646" y="76324"/>
                    <a:pt x="139069" y="78372"/>
                    <a:pt x="134724" y="80604"/>
                  </a:cubicBezTo>
                  <a:cubicBezTo>
                    <a:pt x="134340" y="80788"/>
                    <a:pt x="133901" y="81002"/>
                    <a:pt x="133462" y="81216"/>
                  </a:cubicBezTo>
                  <a:cubicBezTo>
                    <a:pt x="131932" y="81961"/>
                    <a:pt x="130488" y="82664"/>
                    <a:pt x="129022" y="83279"/>
                  </a:cubicBezTo>
                  <a:cubicBezTo>
                    <a:pt x="128441" y="83554"/>
                    <a:pt x="127950" y="83754"/>
                    <a:pt x="127431" y="83966"/>
                  </a:cubicBezTo>
                  <a:cubicBezTo>
                    <a:pt x="126983" y="84148"/>
                    <a:pt x="126537" y="84330"/>
                    <a:pt x="126090" y="84532"/>
                  </a:cubicBezTo>
                  <a:lnTo>
                    <a:pt x="125748" y="84664"/>
                  </a:lnTo>
                  <a:cubicBezTo>
                    <a:pt x="125387" y="84802"/>
                    <a:pt x="125024" y="84941"/>
                    <a:pt x="124661" y="85088"/>
                  </a:cubicBezTo>
                  <a:lnTo>
                    <a:pt x="124628" y="85101"/>
                  </a:lnTo>
                  <a:lnTo>
                    <a:pt x="125144" y="81157"/>
                  </a:lnTo>
                  <a:cubicBezTo>
                    <a:pt x="128939" y="79677"/>
                    <a:pt x="132790" y="77884"/>
                    <a:pt x="136496" y="75846"/>
                  </a:cubicBezTo>
                  <a:cubicBezTo>
                    <a:pt x="144529" y="71437"/>
                    <a:pt x="151549" y="66064"/>
                    <a:pt x="155968" y="61040"/>
                  </a:cubicBezTo>
                  <a:lnTo>
                    <a:pt x="155968" y="61040"/>
                  </a:lnTo>
                  <a:lnTo>
                    <a:pt x="155846" y="61053"/>
                  </a:lnTo>
                  <a:lnTo>
                    <a:pt x="155846" y="61053"/>
                  </a:lnTo>
                  <a:lnTo>
                    <a:pt x="156093" y="60751"/>
                  </a:lnTo>
                  <a:lnTo>
                    <a:pt x="151812" y="61242"/>
                  </a:lnTo>
                  <a:lnTo>
                    <a:pt x="151600" y="61500"/>
                  </a:lnTo>
                  <a:lnTo>
                    <a:pt x="150639" y="61602"/>
                  </a:lnTo>
                  <a:cubicBezTo>
                    <a:pt x="154680" y="57074"/>
                    <a:pt x="155978" y="53023"/>
                    <a:pt x="154298" y="50550"/>
                  </a:cubicBezTo>
                  <a:cubicBezTo>
                    <a:pt x="153098" y="48713"/>
                    <a:pt x="150305" y="47759"/>
                    <a:pt x="146481" y="47759"/>
                  </a:cubicBezTo>
                  <a:cubicBezTo>
                    <a:pt x="145281" y="47759"/>
                    <a:pt x="143979" y="47853"/>
                    <a:pt x="142593" y="48043"/>
                  </a:cubicBezTo>
                  <a:cubicBezTo>
                    <a:pt x="142300" y="48082"/>
                    <a:pt x="142002" y="48128"/>
                    <a:pt x="141703" y="48175"/>
                  </a:cubicBezTo>
                  <a:cubicBezTo>
                    <a:pt x="141669" y="47850"/>
                    <a:pt x="141606" y="47528"/>
                    <a:pt x="141513" y="47215"/>
                  </a:cubicBezTo>
                  <a:cubicBezTo>
                    <a:pt x="141335" y="46674"/>
                    <a:pt x="141016" y="46215"/>
                    <a:pt x="140622" y="45753"/>
                  </a:cubicBezTo>
                  <a:cubicBezTo>
                    <a:pt x="134052" y="47332"/>
                    <a:pt x="126572" y="50286"/>
                    <a:pt x="119715" y="54008"/>
                  </a:cubicBezTo>
                  <a:cubicBezTo>
                    <a:pt x="113195" y="57542"/>
                    <a:pt x="107161" y="61816"/>
                    <a:pt x="102719" y="66025"/>
                  </a:cubicBezTo>
                  <a:lnTo>
                    <a:pt x="97929" y="66412"/>
                  </a:lnTo>
                  <a:cubicBezTo>
                    <a:pt x="98236" y="66115"/>
                    <a:pt x="98526" y="65834"/>
                    <a:pt x="98845" y="65564"/>
                  </a:cubicBezTo>
                  <a:lnTo>
                    <a:pt x="99731" y="64755"/>
                  </a:lnTo>
                  <a:cubicBezTo>
                    <a:pt x="99994" y="64540"/>
                    <a:pt x="100302" y="64277"/>
                    <a:pt x="100601" y="64016"/>
                  </a:cubicBezTo>
                  <a:lnTo>
                    <a:pt x="101038" y="63629"/>
                  </a:lnTo>
                  <a:lnTo>
                    <a:pt x="101446" y="63303"/>
                  </a:lnTo>
                  <a:cubicBezTo>
                    <a:pt x="101773" y="63039"/>
                    <a:pt x="102083" y="62780"/>
                    <a:pt x="102387" y="62521"/>
                  </a:cubicBezTo>
                  <a:lnTo>
                    <a:pt x="103388" y="61738"/>
                  </a:lnTo>
                  <a:cubicBezTo>
                    <a:pt x="103651" y="61526"/>
                    <a:pt x="103900" y="61326"/>
                    <a:pt x="104160" y="61141"/>
                  </a:cubicBezTo>
                  <a:cubicBezTo>
                    <a:pt x="104534" y="60864"/>
                    <a:pt x="104866" y="60612"/>
                    <a:pt x="105190" y="60358"/>
                  </a:cubicBezTo>
                  <a:cubicBezTo>
                    <a:pt x="105319" y="60261"/>
                    <a:pt x="105484" y="60145"/>
                    <a:pt x="105648" y="60028"/>
                  </a:cubicBezTo>
                  <a:cubicBezTo>
                    <a:pt x="105821" y="59906"/>
                    <a:pt x="105992" y="59784"/>
                    <a:pt x="106158" y="59662"/>
                  </a:cubicBezTo>
                  <a:cubicBezTo>
                    <a:pt x="106509" y="59391"/>
                    <a:pt x="106875" y="59141"/>
                    <a:pt x="107261" y="58874"/>
                  </a:cubicBezTo>
                  <a:cubicBezTo>
                    <a:pt x="107570" y="58661"/>
                    <a:pt x="107879" y="58449"/>
                    <a:pt x="108174" y="58233"/>
                  </a:cubicBezTo>
                  <a:lnTo>
                    <a:pt x="108832" y="57796"/>
                  </a:lnTo>
                  <a:cubicBezTo>
                    <a:pt x="109958" y="57044"/>
                    <a:pt x="111120" y="56268"/>
                    <a:pt x="112318" y="55545"/>
                  </a:cubicBezTo>
                  <a:cubicBezTo>
                    <a:pt x="114892" y="53930"/>
                    <a:pt x="117860" y="52268"/>
                    <a:pt x="121434" y="50437"/>
                  </a:cubicBezTo>
                  <a:cubicBezTo>
                    <a:pt x="121750" y="50284"/>
                    <a:pt x="122114" y="50106"/>
                    <a:pt x="122477" y="49928"/>
                  </a:cubicBezTo>
                  <a:cubicBezTo>
                    <a:pt x="123731" y="49314"/>
                    <a:pt x="124916" y="48734"/>
                    <a:pt x="126120" y="48211"/>
                  </a:cubicBezTo>
                  <a:cubicBezTo>
                    <a:pt x="126598" y="47982"/>
                    <a:pt x="127002" y="47811"/>
                    <a:pt x="127430" y="47628"/>
                  </a:cubicBezTo>
                  <a:cubicBezTo>
                    <a:pt x="127798" y="47473"/>
                    <a:pt x="128167" y="47316"/>
                    <a:pt x="128535" y="47146"/>
                  </a:cubicBezTo>
                  <a:lnTo>
                    <a:pt x="128825" y="47028"/>
                  </a:lnTo>
                  <a:cubicBezTo>
                    <a:pt x="129123" y="46908"/>
                    <a:pt x="129419" y="46787"/>
                    <a:pt x="129716" y="46663"/>
                  </a:cubicBezTo>
                  <a:lnTo>
                    <a:pt x="130144" y="46481"/>
                  </a:lnTo>
                  <a:lnTo>
                    <a:pt x="130144" y="46484"/>
                  </a:lnTo>
                  <a:lnTo>
                    <a:pt x="130875" y="46194"/>
                  </a:lnTo>
                  <a:cubicBezTo>
                    <a:pt x="130914" y="46179"/>
                    <a:pt x="130954" y="46165"/>
                    <a:pt x="130993" y="46149"/>
                  </a:cubicBezTo>
                  <a:lnTo>
                    <a:pt x="131607" y="45914"/>
                  </a:lnTo>
                  <a:lnTo>
                    <a:pt x="131608" y="45910"/>
                  </a:lnTo>
                  <a:cubicBezTo>
                    <a:pt x="138877" y="43084"/>
                    <a:pt x="145639" y="41330"/>
                    <a:pt x="151776" y="40712"/>
                  </a:cubicBezTo>
                  <a:cubicBezTo>
                    <a:pt x="152274" y="40643"/>
                    <a:pt x="152691" y="40620"/>
                    <a:pt x="153132" y="40595"/>
                  </a:cubicBezTo>
                  <a:cubicBezTo>
                    <a:pt x="153439" y="40577"/>
                    <a:pt x="153748" y="40558"/>
                    <a:pt x="154071" y="40528"/>
                  </a:cubicBezTo>
                  <a:cubicBezTo>
                    <a:pt x="154338" y="40526"/>
                    <a:pt x="154613" y="40518"/>
                    <a:pt x="154889" y="40509"/>
                  </a:cubicBezTo>
                  <a:cubicBezTo>
                    <a:pt x="155177" y="40500"/>
                    <a:pt x="155454" y="40491"/>
                    <a:pt x="155717" y="40491"/>
                  </a:cubicBezTo>
                  <a:close/>
                  <a:moveTo>
                    <a:pt x="88597" y="76358"/>
                  </a:moveTo>
                  <a:lnTo>
                    <a:pt x="88597" y="76358"/>
                  </a:lnTo>
                  <a:cubicBezTo>
                    <a:pt x="86516" y="79941"/>
                    <a:pt x="85831" y="83337"/>
                    <a:pt x="86719" y="85994"/>
                  </a:cubicBezTo>
                  <a:lnTo>
                    <a:pt x="86187" y="86285"/>
                  </a:lnTo>
                  <a:cubicBezTo>
                    <a:pt x="85275" y="83656"/>
                    <a:pt x="85971" y="80262"/>
                    <a:pt x="88126" y="76502"/>
                  </a:cubicBezTo>
                  <a:lnTo>
                    <a:pt x="88597" y="76358"/>
                  </a:lnTo>
                  <a:close/>
                  <a:moveTo>
                    <a:pt x="71027" y="70086"/>
                  </a:moveTo>
                  <a:lnTo>
                    <a:pt x="70785" y="70310"/>
                  </a:lnTo>
                  <a:cubicBezTo>
                    <a:pt x="65373" y="75316"/>
                    <a:pt x="60834" y="80344"/>
                    <a:pt x="57293" y="85293"/>
                  </a:cubicBezTo>
                  <a:lnTo>
                    <a:pt x="56359" y="85581"/>
                  </a:lnTo>
                  <a:lnTo>
                    <a:pt x="56580" y="85281"/>
                  </a:lnTo>
                  <a:lnTo>
                    <a:pt x="52819" y="86408"/>
                  </a:lnTo>
                  <a:lnTo>
                    <a:pt x="52562" y="86752"/>
                  </a:lnTo>
                  <a:lnTo>
                    <a:pt x="51738" y="87006"/>
                  </a:lnTo>
                  <a:cubicBezTo>
                    <a:pt x="51765" y="86969"/>
                    <a:pt x="51790" y="86933"/>
                    <a:pt x="51817" y="86896"/>
                  </a:cubicBezTo>
                  <a:cubicBezTo>
                    <a:pt x="55722" y="81548"/>
                    <a:pt x="60869" y="75983"/>
                    <a:pt x="66851" y="70501"/>
                  </a:cubicBezTo>
                  <a:lnTo>
                    <a:pt x="67471" y="70439"/>
                  </a:lnTo>
                  <a:lnTo>
                    <a:pt x="67176" y="70716"/>
                  </a:lnTo>
                  <a:lnTo>
                    <a:pt x="67176" y="70716"/>
                  </a:lnTo>
                  <a:lnTo>
                    <a:pt x="70072" y="70395"/>
                  </a:lnTo>
                  <a:lnTo>
                    <a:pt x="70325" y="70156"/>
                  </a:lnTo>
                  <a:lnTo>
                    <a:pt x="71027" y="70086"/>
                  </a:lnTo>
                  <a:close/>
                  <a:moveTo>
                    <a:pt x="42533" y="81917"/>
                  </a:moveTo>
                  <a:cubicBezTo>
                    <a:pt x="42975" y="82137"/>
                    <a:pt x="43422" y="82347"/>
                    <a:pt x="43890" y="82543"/>
                  </a:cubicBezTo>
                  <a:cubicBezTo>
                    <a:pt x="43555" y="82894"/>
                    <a:pt x="43224" y="83243"/>
                    <a:pt x="42915" y="83589"/>
                  </a:cubicBezTo>
                  <a:lnTo>
                    <a:pt x="40940" y="85777"/>
                  </a:lnTo>
                  <a:lnTo>
                    <a:pt x="34315" y="87438"/>
                  </a:lnTo>
                  <a:lnTo>
                    <a:pt x="36492" y="85069"/>
                  </a:lnTo>
                  <a:cubicBezTo>
                    <a:pt x="37208" y="84289"/>
                    <a:pt x="38009" y="83492"/>
                    <a:pt x="38758" y="82709"/>
                  </a:cubicBezTo>
                  <a:lnTo>
                    <a:pt x="42533" y="81917"/>
                  </a:lnTo>
                  <a:close/>
                  <a:moveTo>
                    <a:pt x="66191" y="70566"/>
                  </a:moveTo>
                  <a:lnTo>
                    <a:pt x="64092" y="72522"/>
                  </a:lnTo>
                  <a:cubicBezTo>
                    <a:pt x="63166" y="72902"/>
                    <a:pt x="62253" y="73288"/>
                    <a:pt x="61337" y="73682"/>
                  </a:cubicBezTo>
                  <a:lnTo>
                    <a:pt x="59687" y="75288"/>
                  </a:lnTo>
                  <a:cubicBezTo>
                    <a:pt x="59984" y="75498"/>
                    <a:pt x="60319" y="75694"/>
                    <a:pt x="60665" y="75880"/>
                  </a:cubicBezTo>
                  <a:lnTo>
                    <a:pt x="58973" y="77623"/>
                  </a:lnTo>
                  <a:cubicBezTo>
                    <a:pt x="58424" y="78203"/>
                    <a:pt x="57904" y="78781"/>
                    <a:pt x="57365" y="79364"/>
                  </a:cubicBezTo>
                  <a:cubicBezTo>
                    <a:pt x="56414" y="79814"/>
                    <a:pt x="55439" y="80278"/>
                    <a:pt x="54483" y="80745"/>
                  </a:cubicBezTo>
                  <a:lnTo>
                    <a:pt x="53071" y="82363"/>
                  </a:lnTo>
                  <a:cubicBezTo>
                    <a:pt x="53504" y="82502"/>
                    <a:pt x="53920" y="82639"/>
                    <a:pt x="54396" y="82753"/>
                  </a:cubicBezTo>
                  <a:cubicBezTo>
                    <a:pt x="53453" y="83914"/>
                    <a:pt x="52484" y="85088"/>
                    <a:pt x="51641" y="86234"/>
                  </a:cubicBezTo>
                  <a:cubicBezTo>
                    <a:pt x="50665" y="86755"/>
                    <a:pt x="49681" y="87285"/>
                    <a:pt x="48689" y="87825"/>
                  </a:cubicBezTo>
                  <a:lnTo>
                    <a:pt x="48578" y="87980"/>
                  </a:lnTo>
                  <a:lnTo>
                    <a:pt x="47980" y="88164"/>
                  </a:lnTo>
                  <a:cubicBezTo>
                    <a:pt x="48080" y="88028"/>
                    <a:pt x="48180" y="87891"/>
                    <a:pt x="48285" y="87754"/>
                  </a:cubicBezTo>
                  <a:cubicBezTo>
                    <a:pt x="49276" y="87215"/>
                    <a:pt x="50259" y="86686"/>
                    <a:pt x="51234" y="86166"/>
                  </a:cubicBezTo>
                  <a:cubicBezTo>
                    <a:pt x="51967" y="85170"/>
                    <a:pt x="52819" y="84147"/>
                    <a:pt x="53639" y="83139"/>
                  </a:cubicBezTo>
                  <a:cubicBezTo>
                    <a:pt x="53166" y="83022"/>
                    <a:pt x="52721" y="82892"/>
                    <a:pt x="52303" y="82748"/>
                  </a:cubicBezTo>
                  <a:cubicBezTo>
                    <a:pt x="52929" y="82033"/>
                    <a:pt x="53539" y="81324"/>
                    <a:pt x="54175" y="80613"/>
                  </a:cubicBezTo>
                  <a:cubicBezTo>
                    <a:pt x="55144" y="80145"/>
                    <a:pt x="56103" y="79686"/>
                    <a:pt x="57055" y="79237"/>
                  </a:cubicBezTo>
                  <a:cubicBezTo>
                    <a:pt x="57524" y="78731"/>
                    <a:pt x="57976" y="78231"/>
                    <a:pt x="58456" y="77725"/>
                  </a:cubicBezTo>
                  <a:lnTo>
                    <a:pt x="59930" y="76209"/>
                  </a:lnTo>
                  <a:cubicBezTo>
                    <a:pt x="59590" y="76020"/>
                    <a:pt x="59247" y="75826"/>
                    <a:pt x="58942" y="75618"/>
                  </a:cubicBezTo>
                  <a:lnTo>
                    <a:pt x="61115" y="73505"/>
                  </a:lnTo>
                  <a:cubicBezTo>
                    <a:pt x="62023" y="73113"/>
                    <a:pt x="62964" y="72723"/>
                    <a:pt x="63877" y="72346"/>
                  </a:cubicBezTo>
                  <a:lnTo>
                    <a:pt x="65741" y="70611"/>
                  </a:lnTo>
                  <a:lnTo>
                    <a:pt x="66191" y="70566"/>
                  </a:lnTo>
                  <a:close/>
                  <a:moveTo>
                    <a:pt x="86825" y="76904"/>
                  </a:moveTo>
                  <a:lnTo>
                    <a:pt x="86825" y="76904"/>
                  </a:lnTo>
                  <a:cubicBezTo>
                    <a:pt x="84567" y="80807"/>
                    <a:pt x="83820" y="84337"/>
                    <a:pt x="84746" y="87075"/>
                  </a:cubicBezTo>
                  <a:lnTo>
                    <a:pt x="81902" y="88632"/>
                  </a:lnTo>
                  <a:cubicBezTo>
                    <a:pt x="80956" y="85679"/>
                    <a:pt x="81809" y="81879"/>
                    <a:pt x="84274" y="77688"/>
                  </a:cubicBezTo>
                  <a:lnTo>
                    <a:pt x="86825" y="76904"/>
                  </a:lnTo>
                  <a:close/>
                  <a:moveTo>
                    <a:pt x="63389" y="70844"/>
                  </a:moveTo>
                  <a:lnTo>
                    <a:pt x="63389" y="70844"/>
                  </a:lnTo>
                  <a:cubicBezTo>
                    <a:pt x="56994" y="76656"/>
                    <a:pt x="51451" y="82581"/>
                    <a:pt x="47208" y="88289"/>
                  </a:cubicBezTo>
                  <a:cubicBezTo>
                    <a:pt x="47172" y="88338"/>
                    <a:pt x="47137" y="88387"/>
                    <a:pt x="47102" y="88436"/>
                  </a:cubicBezTo>
                  <a:lnTo>
                    <a:pt x="46383" y="88657"/>
                  </a:lnTo>
                  <a:cubicBezTo>
                    <a:pt x="46422" y="88605"/>
                    <a:pt x="46458" y="88555"/>
                    <a:pt x="46496" y="88503"/>
                  </a:cubicBezTo>
                  <a:cubicBezTo>
                    <a:pt x="50792" y="82740"/>
                    <a:pt x="56397" y="76759"/>
                    <a:pt x="62855" y="70897"/>
                  </a:cubicBezTo>
                  <a:lnTo>
                    <a:pt x="63389" y="70844"/>
                  </a:lnTo>
                  <a:close/>
                  <a:moveTo>
                    <a:pt x="62588" y="70923"/>
                  </a:moveTo>
                  <a:lnTo>
                    <a:pt x="62588" y="70923"/>
                  </a:lnTo>
                  <a:cubicBezTo>
                    <a:pt x="56097" y="76811"/>
                    <a:pt x="50460" y="82820"/>
                    <a:pt x="46139" y="88611"/>
                  </a:cubicBezTo>
                  <a:cubicBezTo>
                    <a:pt x="46099" y="88663"/>
                    <a:pt x="46063" y="88716"/>
                    <a:pt x="46024" y="88769"/>
                  </a:cubicBezTo>
                  <a:lnTo>
                    <a:pt x="45731" y="88859"/>
                  </a:lnTo>
                  <a:cubicBezTo>
                    <a:pt x="46870" y="87326"/>
                    <a:pt x="48091" y="85784"/>
                    <a:pt x="49394" y="84232"/>
                  </a:cubicBezTo>
                  <a:cubicBezTo>
                    <a:pt x="53078" y="79845"/>
                    <a:pt x="57502" y="75366"/>
                    <a:pt x="62361" y="70946"/>
                  </a:cubicBezTo>
                  <a:lnTo>
                    <a:pt x="62588" y="70923"/>
                  </a:lnTo>
                  <a:close/>
                  <a:moveTo>
                    <a:pt x="44315" y="82716"/>
                  </a:moveTo>
                  <a:cubicBezTo>
                    <a:pt x="44653" y="82847"/>
                    <a:pt x="45003" y="82974"/>
                    <a:pt x="45372" y="83090"/>
                  </a:cubicBezTo>
                  <a:cubicBezTo>
                    <a:pt x="44645" y="83907"/>
                    <a:pt x="43895" y="84731"/>
                    <a:pt x="43175" y="85553"/>
                  </a:cubicBezTo>
                  <a:lnTo>
                    <a:pt x="41096" y="88017"/>
                  </a:lnTo>
                  <a:cubicBezTo>
                    <a:pt x="40251" y="88450"/>
                    <a:pt x="39404" y="88889"/>
                    <a:pt x="38553" y="89335"/>
                  </a:cubicBezTo>
                  <a:cubicBezTo>
                    <a:pt x="39421" y="88268"/>
                    <a:pt x="40323" y="87197"/>
                    <a:pt x="41237" y="86130"/>
                  </a:cubicBezTo>
                  <a:cubicBezTo>
                    <a:pt x="41387" y="85951"/>
                    <a:pt x="41548" y="85767"/>
                    <a:pt x="41717" y="85582"/>
                  </a:cubicBezTo>
                  <a:lnTo>
                    <a:pt x="43675" y="83407"/>
                  </a:lnTo>
                  <a:cubicBezTo>
                    <a:pt x="43880" y="83179"/>
                    <a:pt x="44096" y="82947"/>
                    <a:pt x="44315" y="82716"/>
                  </a:cubicBezTo>
                  <a:close/>
                  <a:moveTo>
                    <a:pt x="60806" y="71100"/>
                  </a:moveTo>
                  <a:cubicBezTo>
                    <a:pt x="55806" y="75632"/>
                    <a:pt x="51244" y="80230"/>
                    <a:pt x="47434" y="84737"/>
                  </a:cubicBezTo>
                  <a:cubicBezTo>
                    <a:pt x="46086" y="86334"/>
                    <a:pt x="44820" y="87923"/>
                    <a:pt x="43634" y="89506"/>
                  </a:cubicBezTo>
                  <a:lnTo>
                    <a:pt x="42715" y="89789"/>
                  </a:lnTo>
                  <a:cubicBezTo>
                    <a:pt x="43917" y="88188"/>
                    <a:pt x="45205" y="86579"/>
                    <a:pt x="46576" y="84960"/>
                  </a:cubicBezTo>
                  <a:cubicBezTo>
                    <a:pt x="50442" y="80398"/>
                    <a:pt x="55064" y="75748"/>
                    <a:pt x="60126" y="71169"/>
                  </a:cubicBezTo>
                  <a:lnTo>
                    <a:pt x="60806" y="71100"/>
                  </a:lnTo>
                  <a:close/>
                  <a:moveTo>
                    <a:pt x="106313" y="66271"/>
                  </a:moveTo>
                  <a:lnTo>
                    <a:pt x="106313" y="66271"/>
                  </a:lnTo>
                  <a:cubicBezTo>
                    <a:pt x="102022" y="70548"/>
                    <a:pt x="99877" y="74687"/>
                    <a:pt x="100577" y="77537"/>
                  </a:cubicBezTo>
                  <a:cubicBezTo>
                    <a:pt x="101181" y="80187"/>
                    <a:pt x="104190" y="81693"/>
                    <a:pt x="108945" y="81693"/>
                  </a:cubicBezTo>
                  <a:cubicBezTo>
                    <a:pt x="109530" y="81693"/>
                    <a:pt x="110142" y="81670"/>
                    <a:pt x="110778" y="81624"/>
                  </a:cubicBezTo>
                  <a:cubicBezTo>
                    <a:pt x="111079" y="81602"/>
                    <a:pt x="111386" y="81576"/>
                    <a:pt x="111697" y="81545"/>
                  </a:cubicBezTo>
                  <a:lnTo>
                    <a:pt x="111697" y="81545"/>
                  </a:lnTo>
                  <a:cubicBezTo>
                    <a:pt x="111670" y="81975"/>
                    <a:pt x="111675" y="82407"/>
                    <a:pt x="111710" y="82837"/>
                  </a:cubicBezTo>
                  <a:cubicBezTo>
                    <a:pt x="111790" y="83586"/>
                    <a:pt x="112036" y="84254"/>
                    <a:pt x="112361" y="84945"/>
                  </a:cubicBezTo>
                  <a:cubicBezTo>
                    <a:pt x="115564" y="84338"/>
                    <a:pt x="119032" y="83372"/>
                    <a:pt x="122594" y="82108"/>
                  </a:cubicBezTo>
                  <a:lnTo>
                    <a:pt x="122594" y="82108"/>
                  </a:lnTo>
                  <a:lnTo>
                    <a:pt x="121489" y="86268"/>
                  </a:lnTo>
                  <a:cubicBezTo>
                    <a:pt x="113493" y="89096"/>
                    <a:pt x="106383" y="90518"/>
                    <a:pt x="100395" y="90518"/>
                  </a:cubicBezTo>
                  <a:cubicBezTo>
                    <a:pt x="100201" y="90518"/>
                    <a:pt x="100009" y="90516"/>
                    <a:pt x="99818" y="90514"/>
                  </a:cubicBezTo>
                  <a:cubicBezTo>
                    <a:pt x="99715" y="90517"/>
                    <a:pt x="99617" y="90519"/>
                    <a:pt x="99521" y="90519"/>
                  </a:cubicBezTo>
                  <a:cubicBezTo>
                    <a:pt x="99147" y="90519"/>
                    <a:pt x="98819" y="90493"/>
                    <a:pt x="98477" y="90466"/>
                  </a:cubicBezTo>
                  <a:cubicBezTo>
                    <a:pt x="98180" y="90442"/>
                    <a:pt x="97882" y="90420"/>
                    <a:pt x="97567" y="90412"/>
                  </a:cubicBezTo>
                  <a:cubicBezTo>
                    <a:pt x="97316" y="90371"/>
                    <a:pt x="97055" y="90340"/>
                    <a:pt x="96794" y="90308"/>
                  </a:cubicBezTo>
                  <a:cubicBezTo>
                    <a:pt x="96369" y="90258"/>
                    <a:pt x="95970" y="90210"/>
                    <a:pt x="95627" y="90122"/>
                  </a:cubicBezTo>
                  <a:cubicBezTo>
                    <a:pt x="94592" y="89919"/>
                    <a:pt x="93307" y="89628"/>
                    <a:pt x="92313" y="89116"/>
                  </a:cubicBezTo>
                  <a:cubicBezTo>
                    <a:pt x="91426" y="88676"/>
                    <a:pt x="90520" y="88197"/>
                    <a:pt x="89907" y="87543"/>
                  </a:cubicBezTo>
                  <a:cubicBezTo>
                    <a:pt x="89267" y="86892"/>
                    <a:pt x="88766" y="86184"/>
                    <a:pt x="88413" y="85438"/>
                  </a:cubicBezTo>
                  <a:cubicBezTo>
                    <a:pt x="87337" y="82751"/>
                    <a:pt x="88030" y="79213"/>
                    <a:pt x="90284" y="75487"/>
                  </a:cubicBezTo>
                  <a:lnTo>
                    <a:pt x="90288" y="75481"/>
                  </a:lnTo>
                  <a:cubicBezTo>
                    <a:pt x="91786" y="73021"/>
                    <a:pt x="93732" y="70596"/>
                    <a:pt x="96212" y="68083"/>
                  </a:cubicBezTo>
                  <a:lnTo>
                    <a:pt x="104570" y="67006"/>
                  </a:lnTo>
                  <a:lnTo>
                    <a:pt x="104907" y="66637"/>
                  </a:lnTo>
                  <a:lnTo>
                    <a:pt x="105297" y="66593"/>
                  </a:lnTo>
                  <a:lnTo>
                    <a:pt x="105522" y="66355"/>
                  </a:lnTo>
                  <a:lnTo>
                    <a:pt x="106313" y="66271"/>
                  </a:lnTo>
                  <a:close/>
                  <a:moveTo>
                    <a:pt x="82983" y="78085"/>
                  </a:moveTo>
                  <a:cubicBezTo>
                    <a:pt x="80411" y="82422"/>
                    <a:pt x="79502" y="86358"/>
                    <a:pt x="80458" y="89423"/>
                  </a:cubicBezTo>
                  <a:lnTo>
                    <a:pt x="77355" y="91121"/>
                  </a:lnTo>
                  <a:cubicBezTo>
                    <a:pt x="77335" y="91015"/>
                    <a:pt x="77316" y="90907"/>
                    <a:pt x="77291" y="90803"/>
                  </a:cubicBezTo>
                  <a:lnTo>
                    <a:pt x="77003" y="89434"/>
                  </a:lnTo>
                  <a:lnTo>
                    <a:pt x="77021" y="87936"/>
                  </a:lnTo>
                  <a:lnTo>
                    <a:pt x="77033" y="87194"/>
                  </a:lnTo>
                  <a:cubicBezTo>
                    <a:pt x="77073" y="86931"/>
                    <a:pt x="77140" y="86657"/>
                    <a:pt x="77193" y="86391"/>
                  </a:cubicBezTo>
                  <a:lnTo>
                    <a:pt x="77518" y="84796"/>
                  </a:lnTo>
                  <a:lnTo>
                    <a:pt x="78137" y="83104"/>
                  </a:lnTo>
                  <a:lnTo>
                    <a:pt x="78443" y="82267"/>
                  </a:lnTo>
                  <a:lnTo>
                    <a:pt x="78893" y="81382"/>
                  </a:lnTo>
                  <a:lnTo>
                    <a:pt x="79786" y="79630"/>
                  </a:lnTo>
                  <a:lnTo>
                    <a:pt x="80232" y="78932"/>
                  </a:lnTo>
                  <a:lnTo>
                    <a:pt x="82628" y="78195"/>
                  </a:lnTo>
                  <a:lnTo>
                    <a:pt x="82983" y="78085"/>
                  </a:lnTo>
                  <a:close/>
                  <a:moveTo>
                    <a:pt x="59181" y="71261"/>
                  </a:moveTo>
                  <a:lnTo>
                    <a:pt x="59181" y="71261"/>
                  </a:lnTo>
                  <a:cubicBezTo>
                    <a:pt x="54034" y="75910"/>
                    <a:pt x="49326" y="80632"/>
                    <a:pt x="45383" y="85267"/>
                  </a:cubicBezTo>
                  <a:cubicBezTo>
                    <a:pt x="43985" y="86913"/>
                    <a:pt x="42669" y="88552"/>
                    <a:pt x="41437" y="90183"/>
                  </a:cubicBezTo>
                  <a:lnTo>
                    <a:pt x="36742" y="91631"/>
                  </a:lnTo>
                  <a:cubicBezTo>
                    <a:pt x="37056" y="91219"/>
                    <a:pt x="37379" y="90804"/>
                    <a:pt x="37708" y="90389"/>
                  </a:cubicBezTo>
                  <a:cubicBezTo>
                    <a:pt x="39140" y="89630"/>
                    <a:pt x="40559" y="88890"/>
                    <a:pt x="41964" y="88166"/>
                  </a:cubicBezTo>
                  <a:cubicBezTo>
                    <a:pt x="42741" y="87195"/>
                    <a:pt x="43599" y="86208"/>
                    <a:pt x="44405" y="85239"/>
                  </a:cubicBezTo>
                  <a:cubicBezTo>
                    <a:pt x="45262" y="84261"/>
                    <a:pt x="46142" y="83283"/>
                    <a:pt x="47009" y="82314"/>
                  </a:cubicBezTo>
                  <a:cubicBezTo>
                    <a:pt x="46422" y="82115"/>
                    <a:pt x="45857" y="81899"/>
                    <a:pt x="45312" y="81668"/>
                  </a:cubicBezTo>
                  <a:cubicBezTo>
                    <a:pt x="45449" y="81523"/>
                    <a:pt x="45586" y="81380"/>
                    <a:pt x="45720" y="81238"/>
                  </a:cubicBezTo>
                  <a:lnTo>
                    <a:pt x="46221" y="80709"/>
                  </a:lnTo>
                  <a:cubicBezTo>
                    <a:pt x="48037" y="78840"/>
                    <a:pt x="49936" y="76972"/>
                    <a:pt x="51921" y="75104"/>
                  </a:cubicBezTo>
                  <a:cubicBezTo>
                    <a:pt x="53230" y="74551"/>
                    <a:pt x="54531" y="74014"/>
                    <a:pt x="55845" y="73489"/>
                  </a:cubicBezTo>
                  <a:lnTo>
                    <a:pt x="58170" y="71362"/>
                  </a:lnTo>
                  <a:lnTo>
                    <a:pt x="59181" y="71261"/>
                  </a:lnTo>
                  <a:close/>
                  <a:moveTo>
                    <a:pt x="172292" y="60051"/>
                  </a:moveTo>
                  <a:lnTo>
                    <a:pt x="170964" y="61528"/>
                  </a:lnTo>
                  <a:lnTo>
                    <a:pt x="169959" y="62649"/>
                  </a:lnTo>
                  <a:cubicBezTo>
                    <a:pt x="169609" y="63025"/>
                    <a:pt x="169191" y="63403"/>
                    <a:pt x="168810" y="63781"/>
                  </a:cubicBezTo>
                  <a:lnTo>
                    <a:pt x="166459" y="66067"/>
                  </a:lnTo>
                  <a:cubicBezTo>
                    <a:pt x="165645" y="66831"/>
                    <a:pt x="164709" y="67590"/>
                    <a:pt x="163837" y="68357"/>
                  </a:cubicBezTo>
                  <a:cubicBezTo>
                    <a:pt x="162132" y="69908"/>
                    <a:pt x="160069" y="71409"/>
                    <a:pt x="158123" y="72940"/>
                  </a:cubicBezTo>
                  <a:cubicBezTo>
                    <a:pt x="157140" y="73708"/>
                    <a:pt x="156020" y="74435"/>
                    <a:pt x="154973" y="75187"/>
                  </a:cubicBezTo>
                  <a:cubicBezTo>
                    <a:pt x="153897" y="75931"/>
                    <a:pt x="152870" y="76701"/>
                    <a:pt x="151710" y="77408"/>
                  </a:cubicBezTo>
                  <a:lnTo>
                    <a:pt x="148308" y="79578"/>
                  </a:lnTo>
                  <a:cubicBezTo>
                    <a:pt x="147175" y="80307"/>
                    <a:pt x="145950" y="80965"/>
                    <a:pt x="144775" y="81664"/>
                  </a:cubicBezTo>
                  <a:cubicBezTo>
                    <a:pt x="142429" y="83085"/>
                    <a:pt x="139940" y="84327"/>
                    <a:pt x="137497" y="85632"/>
                  </a:cubicBezTo>
                  <a:cubicBezTo>
                    <a:pt x="132953" y="87876"/>
                    <a:pt x="128332" y="90026"/>
                    <a:pt x="123759" y="91754"/>
                  </a:cubicBezTo>
                  <a:lnTo>
                    <a:pt x="124506" y="86039"/>
                  </a:lnTo>
                  <a:lnTo>
                    <a:pt x="124598" y="86002"/>
                  </a:lnTo>
                  <a:cubicBezTo>
                    <a:pt x="124933" y="85866"/>
                    <a:pt x="125272" y="85737"/>
                    <a:pt x="125611" y="85607"/>
                  </a:cubicBezTo>
                  <a:lnTo>
                    <a:pt x="126146" y="85398"/>
                  </a:lnTo>
                  <a:cubicBezTo>
                    <a:pt x="126559" y="85209"/>
                    <a:pt x="126973" y="85042"/>
                    <a:pt x="127385" y="84873"/>
                  </a:cubicBezTo>
                  <a:cubicBezTo>
                    <a:pt x="127947" y="84645"/>
                    <a:pt x="128528" y="84408"/>
                    <a:pt x="129132" y="84118"/>
                  </a:cubicBezTo>
                  <a:cubicBezTo>
                    <a:pt x="130619" y="83499"/>
                    <a:pt x="132198" y="82730"/>
                    <a:pt x="133725" y="81986"/>
                  </a:cubicBezTo>
                  <a:cubicBezTo>
                    <a:pt x="134160" y="81775"/>
                    <a:pt x="134595" y="81563"/>
                    <a:pt x="135030" y="81354"/>
                  </a:cubicBezTo>
                  <a:cubicBezTo>
                    <a:pt x="139602" y="79006"/>
                    <a:pt x="143336" y="76865"/>
                    <a:pt x="146491" y="74789"/>
                  </a:cubicBezTo>
                  <a:cubicBezTo>
                    <a:pt x="147985" y="73855"/>
                    <a:pt x="149397" y="72851"/>
                    <a:pt x="150758" y="71885"/>
                  </a:cubicBezTo>
                  <a:lnTo>
                    <a:pt x="151575" y="71305"/>
                  </a:lnTo>
                  <a:cubicBezTo>
                    <a:pt x="151960" y="71004"/>
                    <a:pt x="152278" y="70771"/>
                    <a:pt x="152595" y="70537"/>
                  </a:cubicBezTo>
                  <a:cubicBezTo>
                    <a:pt x="153066" y="70189"/>
                    <a:pt x="153553" y="69831"/>
                    <a:pt x="154004" y="69450"/>
                  </a:cubicBezTo>
                  <a:cubicBezTo>
                    <a:pt x="154135" y="69344"/>
                    <a:pt x="154303" y="69216"/>
                    <a:pt x="154470" y="69088"/>
                  </a:cubicBezTo>
                  <a:cubicBezTo>
                    <a:pt x="154688" y="68921"/>
                    <a:pt x="154905" y="68755"/>
                    <a:pt x="155110" y="68587"/>
                  </a:cubicBezTo>
                  <a:cubicBezTo>
                    <a:pt x="155472" y="68276"/>
                    <a:pt x="155813" y="67991"/>
                    <a:pt x="156163" y="67707"/>
                  </a:cubicBezTo>
                  <a:cubicBezTo>
                    <a:pt x="156523" y="67432"/>
                    <a:pt x="156850" y="67138"/>
                    <a:pt x="157167" y="66852"/>
                  </a:cubicBezTo>
                  <a:lnTo>
                    <a:pt x="158262" y="65904"/>
                  </a:lnTo>
                  <a:cubicBezTo>
                    <a:pt x="158619" y="65560"/>
                    <a:pt x="158925" y="65274"/>
                    <a:pt x="159239" y="64988"/>
                  </a:cubicBezTo>
                  <a:lnTo>
                    <a:pt x="159726" y="64553"/>
                  </a:lnTo>
                  <a:lnTo>
                    <a:pt x="160227" y="64046"/>
                  </a:lnTo>
                  <a:cubicBezTo>
                    <a:pt x="160505" y="63767"/>
                    <a:pt x="160801" y="63480"/>
                    <a:pt x="161108" y="63194"/>
                  </a:cubicBezTo>
                  <a:lnTo>
                    <a:pt x="162003" y="62245"/>
                  </a:lnTo>
                  <a:cubicBezTo>
                    <a:pt x="162363" y="61902"/>
                    <a:pt x="162689" y="61525"/>
                    <a:pt x="163005" y="61161"/>
                  </a:cubicBezTo>
                  <a:cubicBezTo>
                    <a:pt x="163065" y="61093"/>
                    <a:pt x="163123" y="61023"/>
                    <a:pt x="163184" y="60955"/>
                  </a:cubicBezTo>
                  <a:lnTo>
                    <a:pt x="163737" y="60900"/>
                  </a:lnTo>
                  <a:lnTo>
                    <a:pt x="163737" y="60900"/>
                  </a:lnTo>
                  <a:cubicBezTo>
                    <a:pt x="159886" y="65231"/>
                    <a:pt x="154543" y="69708"/>
                    <a:pt x="148334" y="73927"/>
                  </a:cubicBezTo>
                  <a:cubicBezTo>
                    <a:pt x="141531" y="78501"/>
                    <a:pt x="133728" y="82585"/>
                    <a:pt x="126001" y="85774"/>
                  </a:cubicBezTo>
                  <a:lnTo>
                    <a:pt x="125947" y="86615"/>
                  </a:lnTo>
                  <a:cubicBezTo>
                    <a:pt x="133974" y="83307"/>
                    <a:pt x="142078" y="79066"/>
                    <a:pt x="149141" y="74310"/>
                  </a:cubicBezTo>
                  <a:cubicBezTo>
                    <a:pt x="155596" y="69922"/>
                    <a:pt x="161142" y="65261"/>
                    <a:pt x="165121" y="60762"/>
                  </a:cubicBezTo>
                  <a:lnTo>
                    <a:pt x="167872" y="60490"/>
                  </a:lnTo>
                  <a:lnTo>
                    <a:pt x="167872" y="60490"/>
                  </a:lnTo>
                  <a:cubicBezTo>
                    <a:pt x="163641" y="65319"/>
                    <a:pt x="157693" y="70346"/>
                    <a:pt x="150749" y="75073"/>
                  </a:cubicBezTo>
                  <a:cubicBezTo>
                    <a:pt x="143166" y="80189"/>
                    <a:pt x="134466" y="84749"/>
                    <a:pt x="125839" y="88293"/>
                  </a:cubicBezTo>
                  <a:lnTo>
                    <a:pt x="125785" y="89154"/>
                  </a:lnTo>
                  <a:cubicBezTo>
                    <a:pt x="134719" y="85489"/>
                    <a:pt x="143725" y="80766"/>
                    <a:pt x="151574" y="75465"/>
                  </a:cubicBezTo>
                  <a:cubicBezTo>
                    <a:pt x="158769" y="70563"/>
                    <a:pt x="164922" y="65348"/>
                    <a:pt x="169278" y="60350"/>
                  </a:cubicBezTo>
                  <a:lnTo>
                    <a:pt x="172292" y="60051"/>
                  </a:lnTo>
                  <a:close/>
                  <a:moveTo>
                    <a:pt x="36612" y="90972"/>
                  </a:moveTo>
                  <a:lnTo>
                    <a:pt x="36612" y="90972"/>
                  </a:lnTo>
                  <a:cubicBezTo>
                    <a:pt x="36365" y="91280"/>
                    <a:pt x="36121" y="91589"/>
                    <a:pt x="35887" y="91894"/>
                  </a:cubicBezTo>
                  <a:lnTo>
                    <a:pt x="33887" y="92511"/>
                  </a:lnTo>
                  <a:lnTo>
                    <a:pt x="33984" y="92383"/>
                  </a:lnTo>
                  <a:cubicBezTo>
                    <a:pt x="34865" y="91905"/>
                    <a:pt x="35741" y="91435"/>
                    <a:pt x="36612" y="90972"/>
                  </a:cubicBezTo>
                  <a:close/>
                  <a:moveTo>
                    <a:pt x="73513" y="80998"/>
                  </a:moveTo>
                  <a:lnTo>
                    <a:pt x="73513" y="80998"/>
                  </a:lnTo>
                  <a:cubicBezTo>
                    <a:pt x="73363" y="81229"/>
                    <a:pt x="73217" y="81458"/>
                    <a:pt x="73074" y="81688"/>
                  </a:cubicBezTo>
                  <a:cubicBezTo>
                    <a:pt x="71304" y="84737"/>
                    <a:pt x="70047" y="87682"/>
                    <a:pt x="69593" y="90338"/>
                  </a:cubicBezTo>
                  <a:lnTo>
                    <a:pt x="61188" y="94160"/>
                  </a:lnTo>
                  <a:cubicBezTo>
                    <a:pt x="61890" y="90843"/>
                    <a:pt x="63534" y="87176"/>
                    <a:pt x="66074" y="83286"/>
                  </a:cubicBezTo>
                  <a:lnTo>
                    <a:pt x="73513" y="80998"/>
                  </a:lnTo>
                  <a:close/>
                  <a:moveTo>
                    <a:pt x="40455" y="86330"/>
                  </a:moveTo>
                  <a:lnTo>
                    <a:pt x="40455" y="86330"/>
                  </a:lnTo>
                  <a:cubicBezTo>
                    <a:pt x="39629" y="87313"/>
                    <a:pt x="38741" y="88319"/>
                    <a:pt x="37943" y="89305"/>
                  </a:cubicBezTo>
                  <a:cubicBezTo>
                    <a:pt x="37788" y="89504"/>
                    <a:pt x="37629" y="89703"/>
                    <a:pt x="37469" y="89903"/>
                  </a:cubicBezTo>
                  <a:cubicBezTo>
                    <a:pt x="36037" y="90658"/>
                    <a:pt x="34591" y="91430"/>
                    <a:pt x="33132" y="92219"/>
                  </a:cubicBezTo>
                  <a:cubicBezTo>
                    <a:pt x="32950" y="92450"/>
                    <a:pt x="32770" y="92680"/>
                    <a:pt x="32592" y="92909"/>
                  </a:cubicBezTo>
                  <a:lnTo>
                    <a:pt x="26437" y="94808"/>
                  </a:lnTo>
                  <a:cubicBezTo>
                    <a:pt x="27205" y="93835"/>
                    <a:pt x="28053" y="92843"/>
                    <a:pt x="28839" y="91874"/>
                  </a:cubicBezTo>
                  <a:cubicBezTo>
                    <a:pt x="29755" y="90777"/>
                    <a:pt x="30761" y="89661"/>
                    <a:pt x="31709" y="88567"/>
                  </a:cubicBezTo>
                  <a:lnTo>
                    <a:pt x="33014" y="88234"/>
                  </a:lnTo>
                  <a:lnTo>
                    <a:pt x="40455" y="86330"/>
                  </a:lnTo>
                  <a:close/>
                  <a:moveTo>
                    <a:pt x="34772" y="93388"/>
                  </a:moveTo>
                  <a:lnTo>
                    <a:pt x="34772" y="93388"/>
                  </a:lnTo>
                  <a:cubicBezTo>
                    <a:pt x="33882" y="94595"/>
                    <a:pt x="33029" y="95800"/>
                    <a:pt x="32224" y="96996"/>
                  </a:cubicBezTo>
                  <a:cubicBezTo>
                    <a:pt x="31705" y="96970"/>
                    <a:pt x="31190" y="96940"/>
                    <a:pt x="30683" y="96901"/>
                  </a:cubicBezTo>
                  <a:cubicBezTo>
                    <a:pt x="31318" y="95957"/>
                    <a:pt x="32025" y="94993"/>
                    <a:pt x="32744" y="94031"/>
                  </a:cubicBezTo>
                  <a:lnTo>
                    <a:pt x="34772" y="93388"/>
                  </a:lnTo>
                  <a:close/>
                  <a:moveTo>
                    <a:pt x="65169" y="83564"/>
                  </a:moveTo>
                  <a:lnTo>
                    <a:pt x="65169" y="83564"/>
                  </a:lnTo>
                  <a:cubicBezTo>
                    <a:pt x="62575" y="87520"/>
                    <a:pt x="60889" y="91251"/>
                    <a:pt x="60160" y="94628"/>
                  </a:cubicBezTo>
                  <a:lnTo>
                    <a:pt x="53468" y="97671"/>
                  </a:lnTo>
                  <a:cubicBezTo>
                    <a:pt x="54313" y="94170"/>
                    <a:pt x="56143" y="90333"/>
                    <a:pt x="58642" y="86375"/>
                  </a:cubicBezTo>
                  <a:cubicBezTo>
                    <a:pt x="58865" y="86038"/>
                    <a:pt x="59095" y="85699"/>
                    <a:pt x="59329" y="85361"/>
                  </a:cubicBezTo>
                  <a:lnTo>
                    <a:pt x="65169" y="83564"/>
                  </a:lnTo>
                  <a:close/>
                  <a:moveTo>
                    <a:pt x="86978" y="86608"/>
                  </a:moveTo>
                  <a:cubicBezTo>
                    <a:pt x="87324" y="87275"/>
                    <a:pt x="87785" y="87910"/>
                    <a:pt x="88351" y="88500"/>
                  </a:cubicBezTo>
                  <a:cubicBezTo>
                    <a:pt x="88991" y="89194"/>
                    <a:pt x="89921" y="89697"/>
                    <a:pt x="90828" y="90157"/>
                  </a:cubicBezTo>
                  <a:cubicBezTo>
                    <a:pt x="91870" y="90702"/>
                    <a:pt x="93203" y="91012"/>
                    <a:pt x="94255" y="91222"/>
                  </a:cubicBezTo>
                  <a:cubicBezTo>
                    <a:pt x="94625" y="91320"/>
                    <a:pt x="95070" y="91375"/>
                    <a:pt x="95501" y="91428"/>
                  </a:cubicBezTo>
                  <a:cubicBezTo>
                    <a:pt x="95759" y="91460"/>
                    <a:pt x="96019" y="91492"/>
                    <a:pt x="96267" y="91535"/>
                  </a:cubicBezTo>
                  <a:lnTo>
                    <a:pt x="96342" y="91542"/>
                  </a:lnTo>
                  <a:cubicBezTo>
                    <a:pt x="96647" y="91549"/>
                    <a:pt x="96935" y="91572"/>
                    <a:pt x="97220" y="91596"/>
                  </a:cubicBezTo>
                  <a:cubicBezTo>
                    <a:pt x="97582" y="91627"/>
                    <a:pt x="97954" y="91657"/>
                    <a:pt x="98372" y="91657"/>
                  </a:cubicBezTo>
                  <a:cubicBezTo>
                    <a:pt x="98470" y="91657"/>
                    <a:pt x="98571" y="91656"/>
                    <a:pt x="98676" y="91652"/>
                  </a:cubicBezTo>
                  <a:cubicBezTo>
                    <a:pt x="98901" y="91656"/>
                    <a:pt x="99128" y="91658"/>
                    <a:pt x="99357" y="91658"/>
                  </a:cubicBezTo>
                  <a:cubicBezTo>
                    <a:pt x="105540" y="91658"/>
                    <a:pt x="112915" y="90189"/>
                    <a:pt x="121226" y="87255"/>
                  </a:cubicBezTo>
                  <a:lnTo>
                    <a:pt x="121226" y="87255"/>
                  </a:lnTo>
                  <a:lnTo>
                    <a:pt x="119630" y="93269"/>
                  </a:lnTo>
                  <a:cubicBezTo>
                    <a:pt x="115095" y="94805"/>
                    <a:pt x="110617" y="96171"/>
                    <a:pt x="106500" y="96976"/>
                  </a:cubicBezTo>
                  <a:cubicBezTo>
                    <a:pt x="104228" y="97527"/>
                    <a:pt x="102189" y="97764"/>
                    <a:pt x="100099" y="98090"/>
                  </a:cubicBezTo>
                  <a:lnTo>
                    <a:pt x="99323" y="98208"/>
                  </a:lnTo>
                  <a:lnTo>
                    <a:pt x="98599" y="98264"/>
                  </a:lnTo>
                  <a:lnTo>
                    <a:pt x="97157" y="98373"/>
                  </a:lnTo>
                  <a:cubicBezTo>
                    <a:pt x="96233" y="98426"/>
                    <a:pt x="95244" y="98553"/>
                    <a:pt x="94378" y="98553"/>
                  </a:cubicBezTo>
                  <a:cubicBezTo>
                    <a:pt x="94364" y="98553"/>
                    <a:pt x="94350" y="98553"/>
                    <a:pt x="94336" y="98553"/>
                  </a:cubicBezTo>
                  <a:lnTo>
                    <a:pt x="91747" y="98522"/>
                  </a:lnTo>
                  <a:cubicBezTo>
                    <a:pt x="91326" y="98511"/>
                    <a:pt x="90874" y="98529"/>
                    <a:pt x="90482" y="98494"/>
                  </a:cubicBezTo>
                  <a:lnTo>
                    <a:pt x="89340" y="98356"/>
                  </a:lnTo>
                  <a:lnTo>
                    <a:pt x="87077" y="98088"/>
                  </a:lnTo>
                  <a:lnTo>
                    <a:pt x="85126" y="97588"/>
                  </a:lnTo>
                  <a:lnTo>
                    <a:pt x="84159" y="97343"/>
                  </a:lnTo>
                  <a:cubicBezTo>
                    <a:pt x="83869" y="97237"/>
                    <a:pt x="83614" y="97107"/>
                    <a:pt x="83340" y="96991"/>
                  </a:cubicBezTo>
                  <a:lnTo>
                    <a:pt x="81733" y="96286"/>
                  </a:lnTo>
                  <a:cubicBezTo>
                    <a:pt x="81274" y="96003"/>
                    <a:pt x="80871" y="95684"/>
                    <a:pt x="80440" y="95388"/>
                  </a:cubicBezTo>
                  <a:lnTo>
                    <a:pt x="79805" y="94942"/>
                  </a:lnTo>
                  <a:cubicBezTo>
                    <a:pt x="79612" y="94783"/>
                    <a:pt x="79481" y="94584"/>
                    <a:pt x="79316" y="94408"/>
                  </a:cubicBezTo>
                  <a:lnTo>
                    <a:pt x="78379" y="93334"/>
                  </a:lnTo>
                  <a:cubicBezTo>
                    <a:pt x="78141" y="92938"/>
                    <a:pt x="77963" y="92508"/>
                    <a:pt x="77752" y="92102"/>
                  </a:cubicBezTo>
                  <a:lnTo>
                    <a:pt x="77579" y="91754"/>
                  </a:lnTo>
                  <a:lnTo>
                    <a:pt x="80685" y="90053"/>
                  </a:lnTo>
                  <a:cubicBezTo>
                    <a:pt x="81085" y="91019"/>
                    <a:pt x="81685" y="91887"/>
                    <a:pt x="82498" y="92640"/>
                  </a:cubicBezTo>
                  <a:cubicBezTo>
                    <a:pt x="82738" y="92993"/>
                    <a:pt x="83201" y="93204"/>
                    <a:pt x="83568" y="93480"/>
                  </a:cubicBezTo>
                  <a:cubicBezTo>
                    <a:pt x="83973" y="93734"/>
                    <a:pt x="84308" y="94038"/>
                    <a:pt x="84766" y="94258"/>
                  </a:cubicBezTo>
                  <a:lnTo>
                    <a:pt x="86225" y="94873"/>
                  </a:lnTo>
                  <a:cubicBezTo>
                    <a:pt x="86474" y="94974"/>
                    <a:pt x="86703" y="95091"/>
                    <a:pt x="86967" y="95182"/>
                  </a:cubicBezTo>
                  <a:lnTo>
                    <a:pt x="87843" y="95391"/>
                  </a:lnTo>
                  <a:lnTo>
                    <a:pt x="89601" y="95826"/>
                  </a:lnTo>
                  <a:cubicBezTo>
                    <a:pt x="90242" y="95931"/>
                    <a:pt x="90951" y="95980"/>
                    <a:pt x="91623" y="96063"/>
                  </a:cubicBezTo>
                  <a:cubicBezTo>
                    <a:pt x="92918" y="96285"/>
                    <a:pt x="94540" y="96218"/>
                    <a:pt x="96076" y="96241"/>
                  </a:cubicBezTo>
                  <a:cubicBezTo>
                    <a:pt x="96195" y="96248"/>
                    <a:pt x="96318" y="96251"/>
                    <a:pt x="96444" y="96251"/>
                  </a:cubicBezTo>
                  <a:cubicBezTo>
                    <a:pt x="97104" y="96251"/>
                    <a:pt x="97841" y="96170"/>
                    <a:pt x="98558" y="96114"/>
                  </a:cubicBezTo>
                  <a:lnTo>
                    <a:pt x="101138" y="95910"/>
                  </a:lnTo>
                  <a:lnTo>
                    <a:pt x="103924" y="95483"/>
                  </a:lnTo>
                  <a:cubicBezTo>
                    <a:pt x="104862" y="95334"/>
                    <a:pt x="105772" y="95230"/>
                    <a:pt x="106787" y="94977"/>
                  </a:cubicBezTo>
                  <a:lnTo>
                    <a:pt x="109772" y="94328"/>
                  </a:lnTo>
                  <a:lnTo>
                    <a:pt x="110520" y="94167"/>
                  </a:lnTo>
                  <a:lnTo>
                    <a:pt x="111302" y="93951"/>
                  </a:lnTo>
                  <a:lnTo>
                    <a:pt x="112868" y="93518"/>
                  </a:lnTo>
                  <a:cubicBezTo>
                    <a:pt x="113921" y="93215"/>
                    <a:pt x="114948" y="92976"/>
                    <a:pt x="116025" y="92624"/>
                  </a:cubicBezTo>
                  <a:lnTo>
                    <a:pt x="119271" y="91554"/>
                  </a:lnTo>
                  <a:lnTo>
                    <a:pt x="119549" y="90614"/>
                  </a:lnTo>
                  <a:lnTo>
                    <a:pt x="116412" y="91649"/>
                  </a:lnTo>
                  <a:cubicBezTo>
                    <a:pt x="115372" y="91991"/>
                    <a:pt x="114380" y="92221"/>
                    <a:pt x="113364" y="92515"/>
                  </a:cubicBezTo>
                  <a:lnTo>
                    <a:pt x="111849" y="92937"/>
                  </a:lnTo>
                  <a:lnTo>
                    <a:pt x="111094" y="93146"/>
                  </a:lnTo>
                  <a:lnTo>
                    <a:pt x="110371" y="93302"/>
                  </a:lnTo>
                  <a:lnTo>
                    <a:pt x="107486" y="93934"/>
                  </a:lnTo>
                  <a:cubicBezTo>
                    <a:pt x="106503" y="94180"/>
                    <a:pt x="105624" y="94280"/>
                    <a:pt x="104716" y="94426"/>
                  </a:cubicBezTo>
                  <a:lnTo>
                    <a:pt x="102018" y="94846"/>
                  </a:lnTo>
                  <a:lnTo>
                    <a:pt x="99519" y="95046"/>
                  </a:lnTo>
                  <a:cubicBezTo>
                    <a:pt x="98821" y="95103"/>
                    <a:pt x="98101" y="95184"/>
                    <a:pt x="97459" y="95184"/>
                  </a:cubicBezTo>
                  <a:cubicBezTo>
                    <a:pt x="97341" y="95184"/>
                    <a:pt x="97225" y="95182"/>
                    <a:pt x="97113" y="95175"/>
                  </a:cubicBezTo>
                  <a:cubicBezTo>
                    <a:pt x="96874" y="95172"/>
                    <a:pt x="96633" y="95171"/>
                    <a:pt x="96392" y="95171"/>
                  </a:cubicBezTo>
                  <a:cubicBezTo>
                    <a:pt x="96137" y="95171"/>
                    <a:pt x="95881" y="95172"/>
                    <a:pt x="95627" y="95172"/>
                  </a:cubicBezTo>
                  <a:cubicBezTo>
                    <a:pt x="94621" y="95172"/>
                    <a:pt x="93636" y="95158"/>
                    <a:pt x="92794" y="95015"/>
                  </a:cubicBezTo>
                  <a:cubicBezTo>
                    <a:pt x="92142" y="94936"/>
                    <a:pt x="91453" y="94892"/>
                    <a:pt x="90829" y="94793"/>
                  </a:cubicBezTo>
                  <a:lnTo>
                    <a:pt x="89122" y="94379"/>
                  </a:lnTo>
                  <a:lnTo>
                    <a:pt x="88268" y="94180"/>
                  </a:lnTo>
                  <a:cubicBezTo>
                    <a:pt x="88012" y="94093"/>
                    <a:pt x="87790" y="93981"/>
                    <a:pt x="87549" y="93884"/>
                  </a:cubicBezTo>
                  <a:lnTo>
                    <a:pt x="86126" y="93296"/>
                  </a:lnTo>
                  <a:cubicBezTo>
                    <a:pt x="85680" y="93085"/>
                    <a:pt x="85354" y="92790"/>
                    <a:pt x="84959" y="92548"/>
                  </a:cubicBezTo>
                  <a:cubicBezTo>
                    <a:pt x="84601" y="92283"/>
                    <a:pt x="84146" y="92083"/>
                    <a:pt x="83913" y="91741"/>
                  </a:cubicBezTo>
                  <a:cubicBezTo>
                    <a:pt x="83121" y="91019"/>
                    <a:pt x="82532" y="90186"/>
                    <a:pt x="82136" y="89259"/>
                  </a:cubicBezTo>
                  <a:lnTo>
                    <a:pt x="84991" y="87696"/>
                  </a:lnTo>
                  <a:cubicBezTo>
                    <a:pt x="85377" y="88547"/>
                    <a:pt x="85942" y="89313"/>
                    <a:pt x="86693" y="89974"/>
                  </a:cubicBezTo>
                  <a:cubicBezTo>
                    <a:pt x="86913" y="90292"/>
                    <a:pt x="87351" y="90471"/>
                    <a:pt x="87691" y="90717"/>
                  </a:cubicBezTo>
                  <a:cubicBezTo>
                    <a:pt x="88068" y="90938"/>
                    <a:pt x="88372" y="91213"/>
                    <a:pt x="88797" y="91405"/>
                  </a:cubicBezTo>
                  <a:lnTo>
                    <a:pt x="90145" y="91941"/>
                  </a:lnTo>
                  <a:cubicBezTo>
                    <a:pt x="90373" y="92030"/>
                    <a:pt x="90582" y="92134"/>
                    <a:pt x="90823" y="92214"/>
                  </a:cubicBezTo>
                  <a:lnTo>
                    <a:pt x="91631" y="92391"/>
                  </a:lnTo>
                  <a:lnTo>
                    <a:pt x="93236" y="92768"/>
                  </a:lnTo>
                  <a:cubicBezTo>
                    <a:pt x="93823" y="92856"/>
                    <a:pt x="94476" y="92890"/>
                    <a:pt x="95088" y="92962"/>
                  </a:cubicBezTo>
                  <a:cubicBezTo>
                    <a:pt x="95762" y="93074"/>
                    <a:pt x="96540" y="93094"/>
                    <a:pt x="97344" y="93094"/>
                  </a:cubicBezTo>
                  <a:cubicBezTo>
                    <a:pt x="97810" y="93094"/>
                    <a:pt x="98285" y="93087"/>
                    <a:pt x="98754" y="93087"/>
                  </a:cubicBezTo>
                  <a:cubicBezTo>
                    <a:pt x="98884" y="93087"/>
                    <a:pt x="99014" y="93088"/>
                    <a:pt x="99143" y="93089"/>
                  </a:cubicBezTo>
                  <a:cubicBezTo>
                    <a:pt x="99242" y="93095"/>
                    <a:pt x="99343" y="93097"/>
                    <a:pt x="99446" y="93097"/>
                  </a:cubicBezTo>
                  <a:cubicBezTo>
                    <a:pt x="100052" y="93097"/>
                    <a:pt x="100738" y="93014"/>
                    <a:pt x="101401" y="92958"/>
                  </a:cubicBezTo>
                  <a:lnTo>
                    <a:pt x="103739" y="92763"/>
                  </a:lnTo>
                  <a:lnTo>
                    <a:pt x="106263" y="92361"/>
                  </a:lnTo>
                  <a:cubicBezTo>
                    <a:pt x="107111" y="92223"/>
                    <a:pt x="107930" y="92130"/>
                    <a:pt x="108848" y="91895"/>
                  </a:cubicBezTo>
                  <a:lnTo>
                    <a:pt x="111540" y="91299"/>
                  </a:lnTo>
                  <a:lnTo>
                    <a:pt x="112213" y="91154"/>
                  </a:lnTo>
                  <a:lnTo>
                    <a:pt x="112917" y="90956"/>
                  </a:lnTo>
                  <a:lnTo>
                    <a:pt x="114328" y="90560"/>
                  </a:lnTo>
                  <a:cubicBezTo>
                    <a:pt x="115276" y="90283"/>
                    <a:pt x="116199" y="90071"/>
                    <a:pt x="117168" y="89750"/>
                  </a:cubicBezTo>
                  <a:lnTo>
                    <a:pt x="120090" y="88780"/>
                  </a:lnTo>
                  <a:lnTo>
                    <a:pt x="120361" y="87860"/>
                  </a:lnTo>
                  <a:lnTo>
                    <a:pt x="117549" y="88796"/>
                  </a:lnTo>
                  <a:cubicBezTo>
                    <a:pt x="116614" y="89107"/>
                    <a:pt x="115727" y="89310"/>
                    <a:pt x="114814" y="89577"/>
                  </a:cubicBezTo>
                  <a:lnTo>
                    <a:pt x="113454" y="89962"/>
                  </a:lnTo>
                  <a:lnTo>
                    <a:pt x="112775" y="90153"/>
                  </a:lnTo>
                  <a:lnTo>
                    <a:pt x="112126" y="90293"/>
                  </a:lnTo>
                  <a:lnTo>
                    <a:pt x="109534" y="90871"/>
                  </a:lnTo>
                  <a:cubicBezTo>
                    <a:pt x="108647" y="91100"/>
                    <a:pt x="107858" y="91189"/>
                    <a:pt x="107041" y="91322"/>
                  </a:cubicBezTo>
                  <a:lnTo>
                    <a:pt x="104605" y="91716"/>
                  </a:lnTo>
                  <a:lnTo>
                    <a:pt x="102349" y="91908"/>
                  </a:lnTo>
                  <a:cubicBezTo>
                    <a:pt x="101703" y="91964"/>
                    <a:pt x="101034" y="92047"/>
                    <a:pt x="100445" y="92047"/>
                  </a:cubicBezTo>
                  <a:cubicBezTo>
                    <a:pt x="100350" y="92047"/>
                    <a:pt x="100257" y="92045"/>
                    <a:pt x="100167" y="92040"/>
                  </a:cubicBezTo>
                  <a:cubicBezTo>
                    <a:pt x="100067" y="92040"/>
                    <a:pt x="99966" y="92039"/>
                    <a:pt x="99866" y="92039"/>
                  </a:cubicBezTo>
                  <a:cubicBezTo>
                    <a:pt x="99346" y="92039"/>
                    <a:pt x="98816" y="92050"/>
                    <a:pt x="98300" y="92050"/>
                  </a:cubicBezTo>
                  <a:cubicBezTo>
                    <a:pt x="97567" y="92050"/>
                    <a:pt x="96859" y="92029"/>
                    <a:pt x="96244" y="91927"/>
                  </a:cubicBezTo>
                  <a:cubicBezTo>
                    <a:pt x="95652" y="91860"/>
                    <a:pt x="95020" y="91830"/>
                    <a:pt x="94452" y="91748"/>
                  </a:cubicBezTo>
                  <a:lnTo>
                    <a:pt x="92896" y="91389"/>
                  </a:lnTo>
                  <a:lnTo>
                    <a:pt x="92112" y="91222"/>
                  </a:lnTo>
                  <a:cubicBezTo>
                    <a:pt x="91878" y="91146"/>
                    <a:pt x="91677" y="91046"/>
                    <a:pt x="91456" y="90961"/>
                  </a:cubicBezTo>
                  <a:lnTo>
                    <a:pt x="90146" y="90450"/>
                  </a:lnTo>
                  <a:cubicBezTo>
                    <a:pt x="89734" y="90267"/>
                    <a:pt x="89439" y="90002"/>
                    <a:pt x="89072" y="89790"/>
                  </a:cubicBezTo>
                  <a:cubicBezTo>
                    <a:pt x="88741" y="89556"/>
                    <a:pt x="88311" y="89388"/>
                    <a:pt x="88099" y="89079"/>
                  </a:cubicBezTo>
                  <a:cubicBezTo>
                    <a:pt x="87370" y="88447"/>
                    <a:pt x="86819" y="87717"/>
                    <a:pt x="86438" y="86903"/>
                  </a:cubicBezTo>
                  <a:lnTo>
                    <a:pt x="86978" y="86608"/>
                  </a:lnTo>
                  <a:close/>
                  <a:moveTo>
                    <a:pt x="78287" y="79530"/>
                  </a:moveTo>
                  <a:lnTo>
                    <a:pt x="77805" y="80279"/>
                  </a:lnTo>
                  <a:lnTo>
                    <a:pt x="76857" y="82110"/>
                  </a:lnTo>
                  <a:lnTo>
                    <a:pt x="76383" y="83034"/>
                  </a:lnTo>
                  <a:lnTo>
                    <a:pt x="76054" y="83910"/>
                  </a:lnTo>
                  <a:lnTo>
                    <a:pt x="75394" y="85680"/>
                  </a:lnTo>
                  <a:lnTo>
                    <a:pt x="75035" y="87350"/>
                  </a:lnTo>
                  <a:cubicBezTo>
                    <a:pt x="74978" y="87629"/>
                    <a:pt x="74906" y="87917"/>
                    <a:pt x="74862" y="88192"/>
                  </a:cubicBezTo>
                  <a:lnTo>
                    <a:pt x="74838" y="88971"/>
                  </a:lnTo>
                  <a:cubicBezTo>
                    <a:pt x="74829" y="89490"/>
                    <a:pt x="74796" y="90024"/>
                    <a:pt x="74804" y="90541"/>
                  </a:cubicBezTo>
                  <a:lnTo>
                    <a:pt x="74804" y="90542"/>
                  </a:lnTo>
                  <a:lnTo>
                    <a:pt x="75084" y="91982"/>
                  </a:lnTo>
                  <a:cubicBezTo>
                    <a:pt x="75109" y="92095"/>
                    <a:pt x="75128" y="92213"/>
                    <a:pt x="75149" y="92329"/>
                  </a:cubicBezTo>
                  <a:lnTo>
                    <a:pt x="71863" y="94128"/>
                  </a:lnTo>
                  <a:cubicBezTo>
                    <a:pt x="71835" y="94026"/>
                    <a:pt x="71806" y="93923"/>
                    <a:pt x="71780" y="93820"/>
                  </a:cubicBezTo>
                  <a:lnTo>
                    <a:pt x="60937" y="99619"/>
                  </a:lnTo>
                  <a:cubicBezTo>
                    <a:pt x="60740" y="98288"/>
                    <a:pt x="60755" y="96865"/>
                    <a:pt x="60973" y="95363"/>
                  </a:cubicBezTo>
                  <a:lnTo>
                    <a:pt x="71574" y="90365"/>
                  </a:lnTo>
                  <a:cubicBezTo>
                    <a:pt x="71838" y="87562"/>
                    <a:pt x="72992" y="84418"/>
                    <a:pt x="74952" y="81079"/>
                  </a:cubicBezTo>
                  <a:cubicBezTo>
                    <a:pt x="75082" y="80864"/>
                    <a:pt x="75214" y="80649"/>
                    <a:pt x="75351" y="80433"/>
                  </a:cubicBezTo>
                  <a:lnTo>
                    <a:pt x="78287" y="79530"/>
                  </a:lnTo>
                  <a:close/>
                  <a:moveTo>
                    <a:pt x="164629" y="73581"/>
                  </a:moveTo>
                  <a:lnTo>
                    <a:pt x="171344" y="75304"/>
                  </a:lnTo>
                  <a:cubicBezTo>
                    <a:pt x="158940" y="85050"/>
                    <a:pt x="143746" y="93795"/>
                    <a:pt x="128411" y="100207"/>
                  </a:cubicBezTo>
                  <a:lnTo>
                    <a:pt x="128251" y="94538"/>
                  </a:lnTo>
                  <a:lnTo>
                    <a:pt x="130694" y="93496"/>
                  </a:lnTo>
                  <a:lnTo>
                    <a:pt x="131917" y="92972"/>
                  </a:lnTo>
                  <a:cubicBezTo>
                    <a:pt x="132323" y="92789"/>
                    <a:pt x="132726" y="92590"/>
                    <a:pt x="133132" y="92401"/>
                  </a:cubicBezTo>
                  <a:lnTo>
                    <a:pt x="137994" y="90083"/>
                  </a:lnTo>
                  <a:cubicBezTo>
                    <a:pt x="139607" y="89290"/>
                    <a:pt x="141186" y="88419"/>
                    <a:pt x="142780" y="87587"/>
                  </a:cubicBezTo>
                  <a:cubicBezTo>
                    <a:pt x="143574" y="87165"/>
                    <a:pt x="144374" y="86751"/>
                    <a:pt x="145160" y="86319"/>
                  </a:cubicBezTo>
                  <a:lnTo>
                    <a:pt x="147476" y="84974"/>
                  </a:lnTo>
                  <a:lnTo>
                    <a:pt x="149785" y="83629"/>
                  </a:lnTo>
                  <a:cubicBezTo>
                    <a:pt x="150553" y="83179"/>
                    <a:pt x="151331" y="82739"/>
                    <a:pt x="152057" y="82257"/>
                  </a:cubicBezTo>
                  <a:lnTo>
                    <a:pt x="156464" y="79433"/>
                  </a:lnTo>
                  <a:cubicBezTo>
                    <a:pt x="157927" y="78495"/>
                    <a:pt x="159256" y="77492"/>
                    <a:pt x="160650" y="76528"/>
                  </a:cubicBezTo>
                  <a:lnTo>
                    <a:pt x="162705" y="75070"/>
                  </a:lnTo>
                  <a:cubicBezTo>
                    <a:pt x="163363" y="74578"/>
                    <a:pt x="163989" y="74077"/>
                    <a:pt x="164629" y="73581"/>
                  </a:cubicBezTo>
                  <a:close/>
                  <a:moveTo>
                    <a:pt x="189668" y="92633"/>
                  </a:moveTo>
                  <a:lnTo>
                    <a:pt x="189668" y="92633"/>
                  </a:lnTo>
                  <a:cubicBezTo>
                    <a:pt x="186737" y="94731"/>
                    <a:pt x="183719" y="96802"/>
                    <a:pt x="180614" y="98849"/>
                  </a:cubicBezTo>
                  <a:cubicBezTo>
                    <a:pt x="179477" y="99573"/>
                    <a:pt x="178354" y="100309"/>
                    <a:pt x="177221" y="101040"/>
                  </a:cubicBezTo>
                  <a:cubicBezTo>
                    <a:pt x="177266" y="100273"/>
                    <a:pt x="177297" y="99517"/>
                    <a:pt x="177311" y="98776"/>
                  </a:cubicBezTo>
                  <a:lnTo>
                    <a:pt x="179976" y="97059"/>
                  </a:lnTo>
                  <a:lnTo>
                    <a:pt x="182560" y="95304"/>
                  </a:lnTo>
                  <a:cubicBezTo>
                    <a:pt x="183756" y="94483"/>
                    <a:pt x="184978" y="93677"/>
                    <a:pt x="186146" y="92847"/>
                  </a:cubicBezTo>
                  <a:cubicBezTo>
                    <a:pt x="187302" y="92785"/>
                    <a:pt x="188476" y="92714"/>
                    <a:pt x="189668" y="92633"/>
                  </a:cubicBezTo>
                  <a:close/>
                  <a:moveTo>
                    <a:pt x="177791" y="59506"/>
                  </a:moveTo>
                  <a:lnTo>
                    <a:pt x="177791" y="59506"/>
                  </a:lnTo>
                  <a:cubicBezTo>
                    <a:pt x="177631" y="59686"/>
                    <a:pt x="177470" y="59866"/>
                    <a:pt x="177313" y="60047"/>
                  </a:cubicBezTo>
                  <a:cubicBezTo>
                    <a:pt x="176396" y="61056"/>
                    <a:pt x="175582" y="62067"/>
                    <a:pt x="174556" y="63091"/>
                  </a:cubicBezTo>
                  <a:lnTo>
                    <a:pt x="171397" y="66194"/>
                  </a:lnTo>
                  <a:lnTo>
                    <a:pt x="181300" y="66669"/>
                  </a:lnTo>
                  <a:cubicBezTo>
                    <a:pt x="178910" y="68977"/>
                    <a:pt x="176338" y="71253"/>
                    <a:pt x="173616" y="73483"/>
                  </a:cubicBezTo>
                  <a:lnTo>
                    <a:pt x="164961" y="71715"/>
                  </a:lnTo>
                  <a:cubicBezTo>
                    <a:pt x="163573" y="72781"/>
                    <a:pt x="162250" y="73871"/>
                    <a:pt x="160789" y="74924"/>
                  </a:cubicBezTo>
                  <a:lnTo>
                    <a:pt x="156313" y="78080"/>
                  </a:lnTo>
                  <a:cubicBezTo>
                    <a:pt x="153177" y="80129"/>
                    <a:pt x="150009" y="82191"/>
                    <a:pt x="146631" y="84090"/>
                  </a:cubicBezTo>
                  <a:cubicBezTo>
                    <a:pt x="139924" y="87941"/>
                    <a:pt x="132859" y="91422"/>
                    <a:pt x="125804" y="94278"/>
                  </a:cubicBezTo>
                  <a:lnTo>
                    <a:pt x="125429" y="101423"/>
                  </a:lnTo>
                  <a:cubicBezTo>
                    <a:pt x="124398" y="101833"/>
                    <a:pt x="123367" y="102232"/>
                    <a:pt x="122336" y="102621"/>
                  </a:cubicBezTo>
                  <a:lnTo>
                    <a:pt x="123576" y="93138"/>
                  </a:lnTo>
                  <a:cubicBezTo>
                    <a:pt x="128379" y="91325"/>
                    <a:pt x="133231" y="89072"/>
                    <a:pt x="138001" y="86714"/>
                  </a:cubicBezTo>
                  <a:cubicBezTo>
                    <a:pt x="140568" y="85346"/>
                    <a:pt x="143179" y="84039"/>
                    <a:pt x="145642" y="82548"/>
                  </a:cubicBezTo>
                  <a:cubicBezTo>
                    <a:pt x="146877" y="81814"/>
                    <a:pt x="148160" y="81122"/>
                    <a:pt x="149349" y="80357"/>
                  </a:cubicBezTo>
                  <a:lnTo>
                    <a:pt x="152919" y="78077"/>
                  </a:lnTo>
                  <a:cubicBezTo>
                    <a:pt x="154134" y="77333"/>
                    <a:pt x="155215" y="76525"/>
                    <a:pt x="156343" y="75742"/>
                  </a:cubicBezTo>
                  <a:cubicBezTo>
                    <a:pt x="157442" y="74952"/>
                    <a:pt x="158613" y="74187"/>
                    <a:pt x="159645" y="73381"/>
                  </a:cubicBezTo>
                  <a:cubicBezTo>
                    <a:pt x="161687" y="71773"/>
                    <a:pt x="163843" y="70196"/>
                    <a:pt x="165631" y="68568"/>
                  </a:cubicBezTo>
                  <a:cubicBezTo>
                    <a:pt x="166544" y="67763"/>
                    <a:pt x="167520" y="66965"/>
                    <a:pt x="168372" y="66162"/>
                  </a:cubicBezTo>
                  <a:lnTo>
                    <a:pt x="170828" y="63768"/>
                  </a:lnTo>
                  <a:cubicBezTo>
                    <a:pt x="171225" y="63371"/>
                    <a:pt x="171659" y="62974"/>
                    <a:pt x="172025" y="62580"/>
                  </a:cubicBezTo>
                  <a:lnTo>
                    <a:pt x="173075" y="61405"/>
                  </a:lnTo>
                  <a:lnTo>
                    <a:pt x="174477" y="59834"/>
                  </a:lnTo>
                  <a:lnTo>
                    <a:pt x="177791" y="59506"/>
                  </a:lnTo>
                  <a:close/>
                  <a:moveTo>
                    <a:pt x="172166" y="75516"/>
                  </a:moveTo>
                  <a:lnTo>
                    <a:pt x="177362" y="76849"/>
                  </a:lnTo>
                  <a:cubicBezTo>
                    <a:pt x="176513" y="77518"/>
                    <a:pt x="175678" y="78194"/>
                    <a:pt x="174804" y="78859"/>
                  </a:cubicBezTo>
                  <a:lnTo>
                    <a:pt x="172081" y="80833"/>
                  </a:lnTo>
                  <a:cubicBezTo>
                    <a:pt x="170231" y="82143"/>
                    <a:pt x="168439" y="83492"/>
                    <a:pt x="166492" y="84765"/>
                  </a:cubicBezTo>
                  <a:cubicBezTo>
                    <a:pt x="164542" y="86043"/>
                    <a:pt x="162575" y="87319"/>
                    <a:pt x="160592" y="88591"/>
                  </a:cubicBezTo>
                  <a:cubicBezTo>
                    <a:pt x="159611" y="89238"/>
                    <a:pt x="158575" y="89839"/>
                    <a:pt x="157546" y="90448"/>
                  </a:cubicBezTo>
                  <a:lnTo>
                    <a:pt x="154445" y="92271"/>
                  </a:lnTo>
                  <a:lnTo>
                    <a:pt x="151325" y="94084"/>
                  </a:lnTo>
                  <a:cubicBezTo>
                    <a:pt x="150268" y="94669"/>
                    <a:pt x="149194" y="95231"/>
                    <a:pt x="148127" y="95803"/>
                  </a:cubicBezTo>
                  <a:cubicBezTo>
                    <a:pt x="145980" y="96930"/>
                    <a:pt x="143849" y="98095"/>
                    <a:pt x="141677" y="99163"/>
                  </a:cubicBezTo>
                  <a:cubicBezTo>
                    <a:pt x="139496" y="100213"/>
                    <a:pt x="137313" y="101253"/>
                    <a:pt x="135125" y="102279"/>
                  </a:cubicBezTo>
                  <a:cubicBezTo>
                    <a:pt x="134580" y="102534"/>
                    <a:pt x="134034" y="102798"/>
                    <a:pt x="133487" y="103042"/>
                  </a:cubicBezTo>
                  <a:lnTo>
                    <a:pt x="131840" y="103748"/>
                  </a:lnTo>
                  <a:lnTo>
                    <a:pt x="128548" y="105144"/>
                  </a:lnTo>
                  <a:lnTo>
                    <a:pt x="128428" y="100898"/>
                  </a:lnTo>
                  <a:cubicBezTo>
                    <a:pt x="144055" y="94369"/>
                    <a:pt x="159539" y="85454"/>
                    <a:pt x="172166" y="75516"/>
                  </a:cubicBezTo>
                  <a:close/>
                  <a:moveTo>
                    <a:pt x="69910" y="95956"/>
                  </a:moveTo>
                  <a:lnTo>
                    <a:pt x="70448" y="97214"/>
                  </a:lnTo>
                  <a:cubicBezTo>
                    <a:pt x="70556" y="97436"/>
                    <a:pt x="70628" y="97681"/>
                    <a:pt x="70768" y="97885"/>
                  </a:cubicBezTo>
                  <a:lnTo>
                    <a:pt x="71229" y="98481"/>
                  </a:lnTo>
                  <a:lnTo>
                    <a:pt x="72178" y="99678"/>
                  </a:lnTo>
                  <a:cubicBezTo>
                    <a:pt x="72572" y="100036"/>
                    <a:pt x="73024" y="100359"/>
                    <a:pt x="73453" y="100699"/>
                  </a:cubicBezTo>
                  <a:lnTo>
                    <a:pt x="64842" y="106543"/>
                  </a:lnTo>
                  <a:cubicBezTo>
                    <a:pt x="62941" y="104955"/>
                    <a:pt x="61721" y="103000"/>
                    <a:pt x="61160" y="100747"/>
                  </a:cubicBezTo>
                  <a:lnTo>
                    <a:pt x="69910" y="95956"/>
                  </a:lnTo>
                  <a:close/>
                  <a:moveTo>
                    <a:pt x="31416" y="94451"/>
                  </a:moveTo>
                  <a:cubicBezTo>
                    <a:pt x="30545" y="95614"/>
                    <a:pt x="29715" y="96770"/>
                    <a:pt x="28927" y="97921"/>
                  </a:cubicBezTo>
                  <a:cubicBezTo>
                    <a:pt x="29745" y="97993"/>
                    <a:pt x="30623" y="98032"/>
                    <a:pt x="31525" y="98052"/>
                  </a:cubicBezTo>
                  <a:cubicBezTo>
                    <a:pt x="30628" y="99430"/>
                    <a:pt x="29802" y="100794"/>
                    <a:pt x="29068" y="102134"/>
                  </a:cubicBezTo>
                  <a:lnTo>
                    <a:pt x="15189" y="107516"/>
                  </a:lnTo>
                  <a:cubicBezTo>
                    <a:pt x="17151" y="104207"/>
                    <a:pt x="19557" y="100790"/>
                    <a:pt x="22199" y="97372"/>
                  </a:cubicBezTo>
                  <a:lnTo>
                    <a:pt x="31416" y="94451"/>
                  </a:lnTo>
                  <a:close/>
                  <a:moveTo>
                    <a:pt x="27259" y="105606"/>
                  </a:moveTo>
                  <a:lnTo>
                    <a:pt x="27259" y="105606"/>
                  </a:lnTo>
                  <a:cubicBezTo>
                    <a:pt x="27034" y="106068"/>
                    <a:pt x="26824" y="106526"/>
                    <a:pt x="26636" y="106977"/>
                  </a:cubicBezTo>
                  <a:lnTo>
                    <a:pt x="24304" y="107971"/>
                  </a:lnTo>
                  <a:cubicBezTo>
                    <a:pt x="24396" y="107768"/>
                    <a:pt x="24488" y="107566"/>
                    <a:pt x="24579" y="107365"/>
                  </a:cubicBezTo>
                  <a:cubicBezTo>
                    <a:pt x="25463" y="106776"/>
                    <a:pt x="26359" y="106191"/>
                    <a:pt x="27259" y="105606"/>
                  </a:cubicBezTo>
                  <a:close/>
                  <a:moveTo>
                    <a:pt x="75366" y="92968"/>
                  </a:moveTo>
                  <a:lnTo>
                    <a:pt x="75546" y="93348"/>
                  </a:lnTo>
                  <a:cubicBezTo>
                    <a:pt x="75759" y="93777"/>
                    <a:pt x="75941" y="94228"/>
                    <a:pt x="76183" y="94645"/>
                  </a:cubicBezTo>
                  <a:lnTo>
                    <a:pt x="77142" y="95780"/>
                  </a:lnTo>
                  <a:cubicBezTo>
                    <a:pt x="77312" y="95965"/>
                    <a:pt x="77448" y="96174"/>
                    <a:pt x="77647" y="96342"/>
                  </a:cubicBezTo>
                  <a:lnTo>
                    <a:pt x="78299" y="96816"/>
                  </a:lnTo>
                  <a:cubicBezTo>
                    <a:pt x="78743" y="97130"/>
                    <a:pt x="79161" y="97466"/>
                    <a:pt x="79635" y="97766"/>
                  </a:cubicBezTo>
                  <a:lnTo>
                    <a:pt x="81299" y="98516"/>
                  </a:lnTo>
                  <a:cubicBezTo>
                    <a:pt x="81583" y="98639"/>
                    <a:pt x="81850" y="98776"/>
                    <a:pt x="82150" y="98889"/>
                  </a:cubicBezTo>
                  <a:lnTo>
                    <a:pt x="83153" y="99153"/>
                  </a:lnTo>
                  <a:lnTo>
                    <a:pt x="85183" y="99687"/>
                  </a:lnTo>
                  <a:lnTo>
                    <a:pt x="87537" y="99982"/>
                  </a:lnTo>
                  <a:lnTo>
                    <a:pt x="88728" y="100129"/>
                  </a:lnTo>
                  <a:cubicBezTo>
                    <a:pt x="89138" y="100169"/>
                    <a:pt x="89609" y="100152"/>
                    <a:pt x="90047" y="100167"/>
                  </a:cubicBezTo>
                  <a:lnTo>
                    <a:pt x="92747" y="100209"/>
                  </a:lnTo>
                  <a:cubicBezTo>
                    <a:pt x="92772" y="100209"/>
                    <a:pt x="92797" y="100209"/>
                    <a:pt x="92823" y="100209"/>
                  </a:cubicBezTo>
                  <a:cubicBezTo>
                    <a:pt x="93720" y="100209"/>
                    <a:pt x="94738" y="100085"/>
                    <a:pt x="95692" y="100032"/>
                  </a:cubicBezTo>
                  <a:lnTo>
                    <a:pt x="97197" y="99923"/>
                  </a:lnTo>
                  <a:lnTo>
                    <a:pt x="97955" y="99866"/>
                  </a:lnTo>
                  <a:lnTo>
                    <a:pt x="98767" y="99746"/>
                  </a:lnTo>
                  <a:cubicBezTo>
                    <a:pt x="100951" y="99413"/>
                    <a:pt x="103090" y="99166"/>
                    <a:pt x="105468" y="98596"/>
                  </a:cubicBezTo>
                  <a:cubicBezTo>
                    <a:pt x="109786" y="97757"/>
                    <a:pt x="114482" y="96334"/>
                    <a:pt x="119242" y="94726"/>
                  </a:cubicBezTo>
                  <a:lnTo>
                    <a:pt x="119242" y="94726"/>
                  </a:lnTo>
                  <a:lnTo>
                    <a:pt x="116602" y="104667"/>
                  </a:lnTo>
                  <a:cubicBezTo>
                    <a:pt x="114355" y="105423"/>
                    <a:pt x="112121" y="106119"/>
                    <a:pt x="109903" y="106756"/>
                  </a:cubicBezTo>
                  <a:lnTo>
                    <a:pt x="113194" y="98726"/>
                  </a:lnTo>
                  <a:lnTo>
                    <a:pt x="113194" y="98726"/>
                  </a:lnTo>
                  <a:cubicBezTo>
                    <a:pt x="106534" y="100686"/>
                    <a:pt x="100295" y="101932"/>
                    <a:pt x="94755" y="102463"/>
                  </a:cubicBezTo>
                  <a:lnTo>
                    <a:pt x="90785" y="102730"/>
                  </a:lnTo>
                  <a:lnTo>
                    <a:pt x="87205" y="102652"/>
                  </a:lnTo>
                  <a:lnTo>
                    <a:pt x="86322" y="102631"/>
                  </a:lnTo>
                  <a:cubicBezTo>
                    <a:pt x="86041" y="102612"/>
                    <a:pt x="85789" y="102567"/>
                    <a:pt x="85522" y="102535"/>
                  </a:cubicBezTo>
                  <a:lnTo>
                    <a:pt x="83954" y="102328"/>
                  </a:lnTo>
                  <a:lnTo>
                    <a:pt x="82405" y="102118"/>
                  </a:lnTo>
                  <a:cubicBezTo>
                    <a:pt x="81935" y="102012"/>
                    <a:pt x="81500" y="101878"/>
                    <a:pt x="81049" y="101759"/>
                  </a:cubicBezTo>
                  <a:lnTo>
                    <a:pt x="71212" y="109765"/>
                  </a:lnTo>
                  <a:cubicBezTo>
                    <a:pt x="69065" y="109130"/>
                    <a:pt x="67263" y="108290"/>
                    <a:pt x="65789" y="107267"/>
                  </a:cubicBezTo>
                  <a:lnTo>
                    <a:pt x="76307" y="99895"/>
                  </a:lnTo>
                  <a:cubicBezTo>
                    <a:pt x="74191" y="98572"/>
                    <a:pt x="72794" y="96828"/>
                    <a:pt x="72067" y="94775"/>
                  </a:cubicBezTo>
                  <a:lnTo>
                    <a:pt x="75366" y="92968"/>
                  </a:lnTo>
                  <a:close/>
                  <a:moveTo>
                    <a:pt x="174782" y="103508"/>
                  </a:moveTo>
                  <a:cubicBezTo>
                    <a:pt x="174684" y="104310"/>
                    <a:pt x="174571" y="105123"/>
                    <a:pt x="174441" y="105952"/>
                  </a:cubicBezTo>
                  <a:cubicBezTo>
                    <a:pt x="172724" y="107011"/>
                    <a:pt x="170997" y="108064"/>
                    <a:pt x="169223" y="109072"/>
                  </a:cubicBezTo>
                  <a:cubicBezTo>
                    <a:pt x="168798" y="109314"/>
                    <a:pt x="168376" y="109558"/>
                    <a:pt x="167955" y="109804"/>
                  </a:cubicBezTo>
                  <a:lnTo>
                    <a:pt x="166672" y="108351"/>
                  </a:lnTo>
                  <a:lnTo>
                    <a:pt x="170127" y="106355"/>
                  </a:lnTo>
                  <a:lnTo>
                    <a:pt x="173500" y="104291"/>
                  </a:lnTo>
                  <a:cubicBezTo>
                    <a:pt x="173926" y="104029"/>
                    <a:pt x="174352" y="103767"/>
                    <a:pt x="174782" y="103508"/>
                  </a:cubicBezTo>
                  <a:close/>
                  <a:moveTo>
                    <a:pt x="28743" y="102701"/>
                  </a:moveTo>
                  <a:lnTo>
                    <a:pt x="28743" y="102701"/>
                  </a:lnTo>
                  <a:cubicBezTo>
                    <a:pt x="28424" y="103319"/>
                    <a:pt x="28094" y="103945"/>
                    <a:pt x="27776" y="104570"/>
                  </a:cubicBezTo>
                  <a:cubicBezTo>
                    <a:pt x="26289" y="105521"/>
                    <a:pt x="24793" y="106490"/>
                    <a:pt x="23304" y="107472"/>
                  </a:cubicBezTo>
                  <a:cubicBezTo>
                    <a:pt x="23131" y="107853"/>
                    <a:pt x="22953" y="108238"/>
                    <a:pt x="22775" y="108623"/>
                  </a:cubicBezTo>
                  <a:lnTo>
                    <a:pt x="18197" y="110574"/>
                  </a:lnTo>
                  <a:cubicBezTo>
                    <a:pt x="18883" y="109048"/>
                    <a:pt x="19788" y="107444"/>
                    <a:pt x="20643" y="105878"/>
                  </a:cubicBezTo>
                  <a:lnTo>
                    <a:pt x="28743" y="102701"/>
                  </a:lnTo>
                  <a:close/>
                  <a:moveTo>
                    <a:pt x="110210" y="100883"/>
                  </a:moveTo>
                  <a:lnTo>
                    <a:pt x="107104" y="107529"/>
                  </a:lnTo>
                  <a:cubicBezTo>
                    <a:pt x="98461" y="109818"/>
                    <a:pt x="90187" y="111114"/>
                    <a:pt x="82802" y="111153"/>
                  </a:cubicBezTo>
                  <a:cubicBezTo>
                    <a:pt x="82690" y="111153"/>
                    <a:pt x="82578" y="111154"/>
                    <a:pt x="82467" y="111154"/>
                  </a:cubicBezTo>
                  <a:cubicBezTo>
                    <a:pt x="78714" y="111154"/>
                    <a:pt x="75469" y="110809"/>
                    <a:pt x="72714" y="110162"/>
                  </a:cubicBezTo>
                  <a:lnTo>
                    <a:pt x="80430" y="103654"/>
                  </a:lnTo>
                  <a:lnTo>
                    <a:pt x="83273" y="104061"/>
                  </a:lnTo>
                  <a:cubicBezTo>
                    <a:pt x="83765" y="104118"/>
                    <a:pt x="84219" y="104212"/>
                    <a:pt x="84748" y="104237"/>
                  </a:cubicBezTo>
                  <a:lnTo>
                    <a:pt x="86372" y="104284"/>
                  </a:lnTo>
                  <a:cubicBezTo>
                    <a:pt x="87215" y="104294"/>
                    <a:pt x="88025" y="104344"/>
                    <a:pt x="88886" y="104344"/>
                  </a:cubicBezTo>
                  <a:cubicBezTo>
                    <a:pt x="89155" y="104344"/>
                    <a:pt x="89429" y="104339"/>
                    <a:pt x="89711" y="104327"/>
                  </a:cubicBezTo>
                  <a:lnTo>
                    <a:pt x="93367" y="104092"/>
                  </a:lnTo>
                  <a:cubicBezTo>
                    <a:pt x="98479" y="103585"/>
                    <a:pt x="104088" y="102650"/>
                    <a:pt x="110210" y="100883"/>
                  </a:cubicBezTo>
                  <a:close/>
                  <a:moveTo>
                    <a:pt x="26396" y="107515"/>
                  </a:moveTo>
                  <a:cubicBezTo>
                    <a:pt x="25817" y="108836"/>
                    <a:pt x="25335" y="110127"/>
                    <a:pt x="24917" y="111400"/>
                  </a:cubicBezTo>
                  <a:cubicBezTo>
                    <a:pt x="24187" y="111521"/>
                    <a:pt x="23466" y="111634"/>
                    <a:pt x="22760" y="111734"/>
                  </a:cubicBezTo>
                  <a:lnTo>
                    <a:pt x="23595" y="109565"/>
                  </a:lnTo>
                  <a:cubicBezTo>
                    <a:pt x="23738" y="109221"/>
                    <a:pt x="23894" y="108873"/>
                    <a:pt x="24052" y="108525"/>
                  </a:cubicBezTo>
                  <a:lnTo>
                    <a:pt x="26396" y="107515"/>
                  </a:lnTo>
                  <a:close/>
                  <a:moveTo>
                    <a:pt x="60091" y="101333"/>
                  </a:moveTo>
                  <a:cubicBezTo>
                    <a:pt x="60646" y="103633"/>
                    <a:pt x="61871" y="105631"/>
                    <a:pt x="63792" y="107257"/>
                  </a:cubicBezTo>
                  <a:lnTo>
                    <a:pt x="57082" y="111812"/>
                  </a:lnTo>
                  <a:cubicBezTo>
                    <a:pt x="56579" y="111330"/>
                    <a:pt x="56063" y="110861"/>
                    <a:pt x="55620" y="110351"/>
                  </a:cubicBezTo>
                  <a:lnTo>
                    <a:pt x="54560" y="108687"/>
                  </a:lnTo>
                  <a:lnTo>
                    <a:pt x="54070" y="107851"/>
                  </a:lnTo>
                  <a:cubicBezTo>
                    <a:pt x="53922" y="107566"/>
                    <a:pt x="53846" y="107239"/>
                    <a:pt x="53737" y="106934"/>
                  </a:cubicBezTo>
                  <a:lnTo>
                    <a:pt x="53194" y="105111"/>
                  </a:lnTo>
                  <a:lnTo>
                    <a:pt x="60091" y="101333"/>
                  </a:lnTo>
                  <a:close/>
                  <a:moveTo>
                    <a:pt x="165385" y="109097"/>
                  </a:moveTo>
                  <a:lnTo>
                    <a:pt x="166628" y="110576"/>
                  </a:lnTo>
                  <a:cubicBezTo>
                    <a:pt x="165729" y="111098"/>
                    <a:pt x="164825" y="111617"/>
                    <a:pt x="163908" y="112119"/>
                  </a:cubicBezTo>
                  <a:cubicBezTo>
                    <a:pt x="162863" y="111966"/>
                    <a:pt x="161842" y="111806"/>
                    <a:pt x="160841" y="111637"/>
                  </a:cubicBezTo>
                  <a:cubicBezTo>
                    <a:pt x="162367" y="110803"/>
                    <a:pt x="163900" y="109979"/>
                    <a:pt x="165385" y="109097"/>
                  </a:cubicBezTo>
                  <a:close/>
                  <a:moveTo>
                    <a:pt x="57534" y="85912"/>
                  </a:moveTo>
                  <a:lnTo>
                    <a:pt x="57534" y="85912"/>
                  </a:lnTo>
                  <a:cubicBezTo>
                    <a:pt x="57292" y="86263"/>
                    <a:pt x="57054" y="86615"/>
                    <a:pt x="56826" y="86965"/>
                  </a:cubicBezTo>
                  <a:cubicBezTo>
                    <a:pt x="53830" y="91597"/>
                    <a:pt x="51889" y="96008"/>
                    <a:pt x="51138" y="99997"/>
                  </a:cubicBezTo>
                  <a:lnTo>
                    <a:pt x="59935" y="95850"/>
                  </a:lnTo>
                  <a:lnTo>
                    <a:pt x="59935" y="95850"/>
                  </a:lnTo>
                  <a:cubicBezTo>
                    <a:pt x="59705" y="97381"/>
                    <a:pt x="59682" y="98831"/>
                    <a:pt x="59873" y="100187"/>
                  </a:cubicBezTo>
                  <a:lnTo>
                    <a:pt x="50882" y="104996"/>
                  </a:lnTo>
                  <a:cubicBezTo>
                    <a:pt x="50903" y="105191"/>
                    <a:pt x="50930" y="105383"/>
                    <a:pt x="50958" y="105575"/>
                  </a:cubicBezTo>
                  <a:lnTo>
                    <a:pt x="48775" y="106770"/>
                  </a:lnTo>
                  <a:lnTo>
                    <a:pt x="48769" y="106699"/>
                  </a:lnTo>
                  <a:lnTo>
                    <a:pt x="44142" y="109207"/>
                  </a:lnTo>
                  <a:lnTo>
                    <a:pt x="44149" y="109302"/>
                  </a:lnTo>
                  <a:lnTo>
                    <a:pt x="43139" y="109855"/>
                  </a:lnTo>
                  <a:cubicBezTo>
                    <a:pt x="42925" y="107647"/>
                    <a:pt x="43138" y="105263"/>
                    <a:pt x="43775" y="102741"/>
                  </a:cubicBezTo>
                  <a:lnTo>
                    <a:pt x="43775" y="102741"/>
                  </a:lnTo>
                  <a:lnTo>
                    <a:pt x="42737" y="103221"/>
                  </a:lnTo>
                  <a:cubicBezTo>
                    <a:pt x="42603" y="103833"/>
                    <a:pt x="42440" y="104461"/>
                    <a:pt x="42328" y="105069"/>
                  </a:cubicBezTo>
                  <a:cubicBezTo>
                    <a:pt x="41379" y="105771"/>
                    <a:pt x="40427" y="106484"/>
                    <a:pt x="39471" y="107207"/>
                  </a:cubicBezTo>
                  <a:cubicBezTo>
                    <a:pt x="39410" y="107679"/>
                    <a:pt x="39293" y="108181"/>
                    <a:pt x="39279" y="108633"/>
                  </a:cubicBezTo>
                  <a:cubicBezTo>
                    <a:pt x="40186" y="108431"/>
                    <a:pt x="41097" y="108221"/>
                    <a:pt x="42010" y="108001"/>
                  </a:cubicBezTo>
                  <a:lnTo>
                    <a:pt x="42010" y="108001"/>
                  </a:lnTo>
                  <a:cubicBezTo>
                    <a:pt x="41935" y="108857"/>
                    <a:pt x="42001" y="109647"/>
                    <a:pt x="42057" y="110447"/>
                  </a:cubicBezTo>
                  <a:lnTo>
                    <a:pt x="41312" y="110855"/>
                  </a:lnTo>
                  <a:cubicBezTo>
                    <a:pt x="41280" y="110102"/>
                    <a:pt x="41189" y="109385"/>
                    <a:pt x="41267" y="108585"/>
                  </a:cubicBezTo>
                  <a:lnTo>
                    <a:pt x="41267" y="108585"/>
                  </a:lnTo>
                  <a:cubicBezTo>
                    <a:pt x="40354" y="108804"/>
                    <a:pt x="39443" y="109015"/>
                    <a:pt x="38535" y="109216"/>
                  </a:cubicBezTo>
                  <a:cubicBezTo>
                    <a:pt x="38548" y="108622"/>
                    <a:pt x="38696" y="107965"/>
                    <a:pt x="38783" y="107342"/>
                  </a:cubicBezTo>
                  <a:cubicBezTo>
                    <a:pt x="39742" y="106617"/>
                    <a:pt x="40686" y="105909"/>
                    <a:pt x="41645" y="105203"/>
                  </a:cubicBezTo>
                  <a:lnTo>
                    <a:pt x="42027" y="103549"/>
                  </a:lnTo>
                  <a:lnTo>
                    <a:pt x="38300" y="105273"/>
                  </a:lnTo>
                  <a:cubicBezTo>
                    <a:pt x="37548" y="108003"/>
                    <a:pt x="37249" y="110590"/>
                    <a:pt x="37406" y="112993"/>
                  </a:cubicBezTo>
                  <a:lnTo>
                    <a:pt x="36512" y="113483"/>
                  </a:lnTo>
                  <a:cubicBezTo>
                    <a:pt x="36365" y="111048"/>
                    <a:pt x="36678" y="108428"/>
                    <a:pt x="37449" y="105664"/>
                  </a:cubicBezTo>
                  <a:cubicBezTo>
                    <a:pt x="38838" y="100667"/>
                    <a:pt x="41675" y="95198"/>
                    <a:pt x="45740" y="89539"/>
                  </a:cubicBezTo>
                  <a:lnTo>
                    <a:pt x="46460" y="89317"/>
                  </a:lnTo>
                  <a:lnTo>
                    <a:pt x="46460" y="89317"/>
                  </a:lnTo>
                  <a:cubicBezTo>
                    <a:pt x="42449" y="94919"/>
                    <a:pt x="39656" y="100329"/>
                    <a:pt x="38301" y="105270"/>
                  </a:cubicBezTo>
                  <a:lnTo>
                    <a:pt x="42028" y="103546"/>
                  </a:lnTo>
                  <a:lnTo>
                    <a:pt x="42087" y="103294"/>
                  </a:lnTo>
                  <a:lnTo>
                    <a:pt x="42087" y="103294"/>
                  </a:lnTo>
                  <a:cubicBezTo>
                    <a:pt x="41258" y="103430"/>
                    <a:pt x="40474" y="103540"/>
                    <a:pt x="39673" y="103651"/>
                  </a:cubicBezTo>
                  <a:cubicBezTo>
                    <a:pt x="39902" y="102984"/>
                    <a:pt x="40054" y="102355"/>
                    <a:pt x="40347" y="101668"/>
                  </a:cubicBezTo>
                  <a:cubicBezTo>
                    <a:pt x="41337" y="100993"/>
                    <a:pt x="42322" y="100329"/>
                    <a:pt x="43301" y="99675"/>
                  </a:cubicBezTo>
                  <a:cubicBezTo>
                    <a:pt x="43626" y="98747"/>
                    <a:pt x="44132" y="97752"/>
                    <a:pt x="44551" y="96798"/>
                  </a:cubicBezTo>
                  <a:lnTo>
                    <a:pt x="44551" y="96798"/>
                  </a:lnTo>
                  <a:cubicBezTo>
                    <a:pt x="43834" y="96847"/>
                    <a:pt x="43173" y="96866"/>
                    <a:pt x="42491" y="96887"/>
                  </a:cubicBezTo>
                  <a:cubicBezTo>
                    <a:pt x="42874" y="96189"/>
                    <a:pt x="43186" y="95521"/>
                    <a:pt x="43620" y="94810"/>
                  </a:cubicBezTo>
                  <a:cubicBezTo>
                    <a:pt x="44618" y="94201"/>
                    <a:pt x="45610" y="93603"/>
                    <a:pt x="46595" y="93015"/>
                  </a:cubicBezTo>
                  <a:cubicBezTo>
                    <a:pt x="47135" y="92044"/>
                    <a:pt x="47830" y="91025"/>
                    <a:pt x="48459" y="90035"/>
                  </a:cubicBezTo>
                  <a:cubicBezTo>
                    <a:pt x="47859" y="89999"/>
                    <a:pt x="47317" y="89936"/>
                    <a:pt x="46763" y="89872"/>
                  </a:cubicBezTo>
                  <a:cubicBezTo>
                    <a:pt x="46963" y="89594"/>
                    <a:pt x="47155" y="89319"/>
                    <a:pt x="47349" y="89044"/>
                  </a:cubicBezTo>
                  <a:lnTo>
                    <a:pt x="47952" y="88859"/>
                  </a:lnTo>
                  <a:lnTo>
                    <a:pt x="47546" y="89431"/>
                  </a:lnTo>
                  <a:cubicBezTo>
                    <a:pt x="48099" y="89496"/>
                    <a:pt x="48656" y="89553"/>
                    <a:pt x="49229" y="89597"/>
                  </a:cubicBezTo>
                  <a:cubicBezTo>
                    <a:pt x="48502" y="90738"/>
                    <a:pt x="47718" y="91906"/>
                    <a:pt x="47097" y="93025"/>
                  </a:cubicBezTo>
                  <a:cubicBezTo>
                    <a:pt x="46111" y="93614"/>
                    <a:pt x="45118" y="94213"/>
                    <a:pt x="44118" y="94823"/>
                  </a:cubicBezTo>
                  <a:cubicBezTo>
                    <a:pt x="43810" y="95353"/>
                    <a:pt x="43560" y="95865"/>
                    <a:pt x="43277" y="96391"/>
                  </a:cubicBezTo>
                  <a:cubicBezTo>
                    <a:pt x="43953" y="96372"/>
                    <a:pt x="44635" y="96344"/>
                    <a:pt x="45325" y="96305"/>
                  </a:cubicBezTo>
                  <a:lnTo>
                    <a:pt x="45325" y="96305"/>
                  </a:lnTo>
                  <a:cubicBezTo>
                    <a:pt x="44831" y="97406"/>
                    <a:pt x="44275" y="98541"/>
                    <a:pt x="43901" y="99609"/>
                  </a:cubicBezTo>
                  <a:cubicBezTo>
                    <a:pt x="42921" y="100263"/>
                    <a:pt x="41936" y="100928"/>
                    <a:pt x="40945" y="101603"/>
                  </a:cubicBezTo>
                  <a:cubicBezTo>
                    <a:pt x="40742" y="102118"/>
                    <a:pt x="40617" y="102601"/>
                    <a:pt x="40447" y="103104"/>
                  </a:cubicBezTo>
                  <a:cubicBezTo>
                    <a:pt x="41243" y="102993"/>
                    <a:pt x="42046" y="102873"/>
                    <a:pt x="42852" y="102745"/>
                  </a:cubicBezTo>
                  <a:lnTo>
                    <a:pt x="42852" y="102745"/>
                  </a:lnTo>
                  <a:cubicBezTo>
                    <a:pt x="42799" y="102909"/>
                    <a:pt x="42777" y="103060"/>
                    <a:pt x="42737" y="103219"/>
                  </a:cubicBezTo>
                  <a:lnTo>
                    <a:pt x="43775" y="102738"/>
                  </a:lnTo>
                  <a:cubicBezTo>
                    <a:pt x="44929" y="98156"/>
                    <a:pt x="47440" y="93118"/>
                    <a:pt x="51109" y="87888"/>
                  </a:cubicBezTo>
                  <a:lnTo>
                    <a:pt x="56663" y="86180"/>
                  </a:lnTo>
                  <a:lnTo>
                    <a:pt x="57534" y="85912"/>
                  </a:lnTo>
                  <a:close/>
                  <a:moveTo>
                    <a:pt x="180126" y="100112"/>
                  </a:moveTo>
                  <a:lnTo>
                    <a:pt x="188549" y="105897"/>
                  </a:lnTo>
                  <a:lnTo>
                    <a:pt x="184769" y="108361"/>
                  </a:lnTo>
                  <a:cubicBezTo>
                    <a:pt x="183500" y="109180"/>
                    <a:pt x="182185" y="109965"/>
                    <a:pt x="180892" y="110769"/>
                  </a:cubicBezTo>
                  <a:lnTo>
                    <a:pt x="176987" y="113173"/>
                  </a:lnTo>
                  <a:lnTo>
                    <a:pt x="172987" y="115502"/>
                  </a:lnTo>
                  <a:lnTo>
                    <a:pt x="172002" y="114387"/>
                  </a:lnTo>
                  <a:lnTo>
                    <a:pt x="168809" y="110771"/>
                  </a:lnTo>
                  <a:cubicBezTo>
                    <a:pt x="169239" y="110521"/>
                    <a:pt x="169670" y="110271"/>
                    <a:pt x="170102" y="110022"/>
                  </a:cubicBezTo>
                  <a:cubicBezTo>
                    <a:pt x="172350" y="108747"/>
                    <a:pt x="174512" y="107391"/>
                    <a:pt x="176692" y="106060"/>
                  </a:cubicBezTo>
                  <a:cubicBezTo>
                    <a:pt x="176905" y="104691"/>
                    <a:pt x="177053" y="103347"/>
                    <a:pt x="177153" y="102033"/>
                  </a:cubicBezTo>
                  <a:lnTo>
                    <a:pt x="180126" y="100112"/>
                  </a:lnTo>
                  <a:close/>
                  <a:moveTo>
                    <a:pt x="45380" y="89651"/>
                  </a:moveTo>
                  <a:lnTo>
                    <a:pt x="45380" y="89651"/>
                  </a:lnTo>
                  <a:cubicBezTo>
                    <a:pt x="41288" y="95338"/>
                    <a:pt x="38427" y="100837"/>
                    <a:pt x="37023" y="105863"/>
                  </a:cubicBezTo>
                  <a:cubicBezTo>
                    <a:pt x="36241" y="108642"/>
                    <a:pt x="35920" y="111278"/>
                    <a:pt x="36062" y="113729"/>
                  </a:cubicBezTo>
                  <a:lnTo>
                    <a:pt x="35691" y="113933"/>
                  </a:lnTo>
                  <a:cubicBezTo>
                    <a:pt x="35625" y="112685"/>
                    <a:pt x="35671" y="111395"/>
                    <a:pt x="35815" y="110073"/>
                  </a:cubicBezTo>
                  <a:cubicBezTo>
                    <a:pt x="36376" y="106167"/>
                    <a:pt x="37754" y="101982"/>
                    <a:pt x="40175" y="97527"/>
                  </a:cubicBezTo>
                  <a:lnTo>
                    <a:pt x="40175" y="97527"/>
                  </a:lnTo>
                  <a:lnTo>
                    <a:pt x="37865" y="98415"/>
                  </a:lnTo>
                  <a:cubicBezTo>
                    <a:pt x="35338" y="103006"/>
                    <a:pt x="33871" y="107327"/>
                    <a:pt x="33244" y="111363"/>
                  </a:cubicBezTo>
                  <a:cubicBezTo>
                    <a:pt x="33077" y="112736"/>
                    <a:pt x="33014" y="114075"/>
                    <a:pt x="33063" y="115371"/>
                  </a:cubicBezTo>
                  <a:lnTo>
                    <a:pt x="31906" y="116005"/>
                  </a:lnTo>
                  <a:cubicBezTo>
                    <a:pt x="31864" y="114688"/>
                    <a:pt x="31936" y="113326"/>
                    <a:pt x="32114" y="111932"/>
                  </a:cubicBezTo>
                  <a:cubicBezTo>
                    <a:pt x="32769" y="107836"/>
                    <a:pt x="34275" y="103456"/>
                    <a:pt x="36851" y="98803"/>
                  </a:cubicBezTo>
                  <a:cubicBezTo>
                    <a:pt x="38275" y="96161"/>
                    <a:pt x="40031" y="93437"/>
                    <a:pt x="42058" y="90673"/>
                  </a:cubicBezTo>
                  <a:lnTo>
                    <a:pt x="42980" y="90389"/>
                  </a:lnTo>
                  <a:lnTo>
                    <a:pt x="42980" y="90389"/>
                  </a:lnTo>
                  <a:cubicBezTo>
                    <a:pt x="40985" y="93119"/>
                    <a:pt x="39260" y="95807"/>
                    <a:pt x="37865" y="98414"/>
                  </a:cubicBezTo>
                  <a:lnTo>
                    <a:pt x="40175" y="97527"/>
                  </a:lnTo>
                  <a:lnTo>
                    <a:pt x="40175" y="97527"/>
                  </a:lnTo>
                  <a:cubicBezTo>
                    <a:pt x="40175" y="97527"/>
                    <a:pt x="40175" y="97527"/>
                    <a:pt x="40175" y="97527"/>
                  </a:cubicBezTo>
                  <a:cubicBezTo>
                    <a:pt x="41507" y="95000"/>
                    <a:pt x="43163" y="92392"/>
                    <a:pt x="45082" y="89743"/>
                  </a:cubicBezTo>
                  <a:lnTo>
                    <a:pt x="45380" y="89651"/>
                  </a:lnTo>
                  <a:close/>
                  <a:moveTo>
                    <a:pt x="106722" y="108344"/>
                  </a:moveTo>
                  <a:lnTo>
                    <a:pt x="104322" y="113482"/>
                  </a:lnTo>
                  <a:cubicBezTo>
                    <a:pt x="96178" y="115722"/>
                    <a:pt x="88738" y="116860"/>
                    <a:pt x="82083" y="117343"/>
                  </a:cubicBezTo>
                  <a:cubicBezTo>
                    <a:pt x="80486" y="117414"/>
                    <a:pt x="78912" y="117471"/>
                    <a:pt x="77361" y="117512"/>
                  </a:cubicBezTo>
                  <a:cubicBezTo>
                    <a:pt x="77264" y="117513"/>
                    <a:pt x="77168" y="117514"/>
                    <a:pt x="77072" y="117514"/>
                  </a:cubicBezTo>
                  <a:cubicBezTo>
                    <a:pt x="75670" y="117514"/>
                    <a:pt x="74393" y="117390"/>
                    <a:pt x="73076" y="117321"/>
                  </a:cubicBezTo>
                  <a:lnTo>
                    <a:pt x="71021" y="117175"/>
                  </a:lnTo>
                  <a:cubicBezTo>
                    <a:pt x="70354" y="117114"/>
                    <a:pt x="69767" y="116978"/>
                    <a:pt x="69145" y="116877"/>
                  </a:cubicBezTo>
                  <a:cubicBezTo>
                    <a:pt x="67932" y="116656"/>
                    <a:pt x="66731" y="116433"/>
                    <a:pt x="65582" y="116177"/>
                  </a:cubicBezTo>
                  <a:lnTo>
                    <a:pt x="71761" y="110966"/>
                  </a:lnTo>
                  <a:cubicBezTo>
                    <a:pt x="74587" y="111640"/>
                    <a:pt x="77927" y="112000"/>
                    <a:pt x="81799" y="112000"/>
                  </a:cubicBezTo>
                  <a:cubicBezTo>
                    <a:pt x="81866" y="112000"/>
                    <a:pt x="81933" y="111999"/>
                    <a:pt x="82000" y="111999"/>
                  </a:cubicBezTo>
                  <a:lnTo>
                    <a:pt x="81999" y="111998"/>
                  </a:lnTo>
                  <a:cubicBezTo>
                    <a:pt x="89509" y="111974"/>
                    <a:pt x="97927" y="110667"/>
                    <a:pt x="106722" y="108344"/>
                  </a:cubicBezTo>
                  <a:close/>
                  <a:moveTo>
                    <a:pt x="22518" y="109185"/>
                  </a:moveTo>
                  <a:cubicBezTo>
                    <a:pt x="22357" y="109539"/>
                    <a:pt x="22198" y="109893"/>
                    <a:pt x="22046" y="110244"/>
                  </a:cubicBezTo>
                  <a:cubicBezTo>
                    <a:pt x="21694" y="111151"/>
                    <a:pt x="21320" y="112073"/>
                    <a:pt x="20988" y="112983"/>
                  </a:cubicBezTo>
                  <a:cubicBezTo>
                    <a:pt x="22181" y="112805"/>
                    <a:pt x="23385" y="112609"/>
                    <a:pt x="24602" y="112395"/>
                  </a:cubicBezTo>
                  <a:lnTo>
                    <a:pt x="24602" y="112395"/>
                  </a:lnTo>
                  <a:cubicBezTo>
                    <a:pt x="24522" y="112660"/>
                    <a:pt x="24444" y="112923"/>
                    <a:pt x="24368" y="113186"/>
                  </a:cubicBezTo>
                  <a:lnTo>
                    <a:pt x="12686" y="118758"/>
                  </a:lnTo>
                  <a:cubicBezTo>
                    <a:pt x="13384" y="116649"/>
                    <a:pt x="14215" y="114510"/>
                    <a:pt x="15264" y="112309"/>
                  </a:cubicBezTo>
                  <a:lnTo>
                    <a:pt x="16936" y="111589"/>
                  </a:lnTo>
                  <a:lnTo>
                    <a:pt x="22518" y="109185"/>
                  </a:lnTo>
                  <a:close/>
                  <a:moveTo>
                    <a:pt x="40777" y="91066"/>
                  </a:moveTo>
                  <a:lnTo>
                    <a:pt x="40777" y="91066"/>
                  </a:lnTo>
                  <a:cubicBezTo>
                    <a:pt x="38703" y="93881"/>
                    <a:pt x="36904" y="96655"/>
                    <a:pt x="35441" y="99346"/>
                  </a:cubicBezTo>
                  <a:cubicBezTo>
                    <a:pt x="32798" y="104082"/>
                    <a:pt x="31235" y="108547"/>
                    <a:pt x="30539" y="112724"/>
                  </a:cubicBezTo>
                  <a:cubicBezTo>
                    <a:pt x="30346" y="114150"/>
                    <a:pt x="30261" y="115541"/>
                    <a:pt x="30293" y="116889"/>
                  </a:cubicBezTo>
                  <a:lnTo>
                    <a:pt x="24326" y="120156"/>
                  </a:lnTo>
                  <a:cubicBezTo>
                    <a:pt x="24327" y="119837"/>
                    <a:pt x="24335" y="119517"/>
                    <a:pt x="24349" y="119194"/>
                  </a:cubicBezTo>
                  <a:cubicBezTo>
                    <a:pt x="25763" y="118064"/>
                    <a:pt x="27174" y="116951"/>
                    <a:pt x="28581" y="115857"/>
                  </a:cubicBezTo>
                  <a:cubicBezTo>
                    <a:pt x="28696" y="114975"/>
                    <a:pt x="28749" y="114132"/>
                    <a:pt x="28909" y="113243"/>
                  </a:cubicBezTo>
                  <a:cubicBezTo>
                    <a:pt x="29114" y="112338"/>
                    <a:pt x="29212" y="111493"/>
                    <a:pt x="29499" y="110562"/>
                  </a:cubicBezTo>
                  <a:lnTo>
                    <a:pt x="29499" y="110562"/>
                  </a:lnTo>
                  <a:cubicBezTo>
                    <a:pt x="28275" y="110803"/>
                    <a:pt x="27045" y="111035"/>
                    <a:pt x="25833" y="111244"/>
                  </a:cubicBezTo>
                  <a:cubicBezTo>
                    <a:pt x="25941" y="110891"/>
                    <a:pt x="26053" y="110538"/>
                    <a:pt x="26177" y="110179"/>
                  </a:cubicBezTo>
                  <a:lnTo>
                    <a:pt x="26751" y="108638"/>
                  </a:lnTo>
                  <a:lnTo>
                    <a:pt x="27035" y="107875"/>
                  </a:lnTo>
                  <a:lnTo>
                    <a:pt x="27384" y="107090"/>
                  </a:lnTo>
                  <a:lnTo>
                    <a:pt x="27619" y="106558"/>
                  </a:lnTo>
                  <a:cubicBezTo>
                    <a:pt x="27846" y="106006"/>
                    <a:pt x="28110" y="105443"/>
                    <a:pt x="28389" y="104874"/>
                  </a:cubicBezTo>
                  <a:cubicBezTo>
                    <a:pt x="29863" y="103925"/>
                    <a:pt x="31339" y="102988"/>
                    <a:pt x="32788" y="102078"/>
                  </a:cubicBezTo>
                  <a:lnTo>
                    <a:pt x="33319" y="101015"/>
                  </a:lnTo>
                  <a:lnTo>
                    <a:pt x="33925" y="99929"/>
                  </a:lnTo>
                  <a:lnTo>
                    <a:pt x="32459" y="100492"/>
                  </a:lnTo>
                  <a:cubicBezTo>
                    <a:pt x="32148" y="101056"/>
                    <a:pt x="31795" y="101637"/>
                    <a:pt x="31538" y="102184"/>
                  </a:cubicBezTo>
                  <a:cubicBezTo>
                    <a:pt x="30667" y="102730"/>
                    <a:pt x="29789" y="103285"/>
                    <a:pt x="28905" y="103850"/>
                  </a:cubicBezTo>
                  <a:cubicBezTo>
                    <a:pt x="29168" y="103337"/>
                    <a:pt x="29435" y="102824"/>
                    <a:pt x="29698" y="102316"/>
                  </a:cubicBezTo>
                  <a:lnTo>
                    <a:pt x="30000" y="101786"/>
                  </a:lnTo>
                  <a:cubicBezTo>
                    <a:pt x="30672" y="100561"/>
                    <a:pt x="31413" y="99318"/>
                    <a:pt x="32212" y="98064"/>
                  </a:cubicBezTo>
                  <a:cubicBezTo>
                    <a:pt x="32544" y="98068"/>
                    <a:pt x="32877" y="98070"/>
                    <a:pt x="33211" y="98070"/>
                  </a:cubicBezTo>
                  <a:cubicBezTo>
                    <a:pt x="33433" y="98070"/>
                    <a:pt x="33656" y="98069"/>
                    <a:pt x="33878" y="98067"/>
                  </a:cubicBezTo>
                  <a:lnTo>
                    <a:pt x="33878" y="98067"/>
                  </a:lnTo>
                  <a:cubicBezTo>
                    <a:pt x="33345" y="98894"/>
                    <a:pt x="32907" y="99689"/>
                    <a:pt x="32458" y="100492"/>
                  </a:cubicBezTo>
                  <a:lnTo>
                    <a:pt x="33925" y="99929"/>
                  </a:lnTo>
                  <a:lnTo>
                    <a:pt x="34721" y="98500"/>
                  </a:lnTo>
                  <a:lnTo>
                    <a:pt x="35619" y="97047"/>
                  </a:lnTo>
                  <a:lnTo>
                    <a:pt x="35619" y="97047"/>
                  </a:lnTo>
                  <a:cubicBezTo>
                    <a:pt x="35301" y="97051"/>
                    <a:pt x="34985" y="97053"/>
                    <a:pt x="34670" y="97053"/>
                  </a:cubicBezTo>
                  <a:cubicBezTo>
                    <a:pt x="34128" y="97053"/>
                    <a:pt x="33591" y="97047"/>
                    <a:pt x="33059" y="97034"/>
                  </a:cubicBezTo>
                  <a:cubicBezTo>
                    <a:pt x="33000" y="97033"/>
                    <a:pt x="32944" y="97029"/>
                    <a:pt x="32885" y="97027"/>
                  </a:cubicBezTo>
                  <a:cubicBezTo>
                    <a:pt x="33858" y="95554"/>
                    <a:pt x="34909" y="94068"/>
                    <a:pt x="36036" y="92569"/>
                  </a:cubicBezTo>
                  <a:cubicBezTo>
                    <a:pt x="36050" y="92550"/>
                    <a:pt x="36064" y="92531"/>
                    <a:pt x="36078" y="92512"/>
                  </a:cubicBezTo>
                  <a:lnTo>
                    <a:pt x="40777" y="91066"/>
                  </a:lnTo>
                  <a:close/>
                  <a:moveTo>
                    <a:pt x="154336" y="112168"/>
                  </a:moveTo>
                  <a:cubicBezTo>
                    <a:pt x="155247" y="112387"/>
                    <a:pt x="156172" y="112587"/>
                    <a:pt x="157111" y="112775"/>
                  </a:cubicBezTo>
                  <a:cubicBezTo>
                    <a:pt x="156274" y="113226"/>
                    <a:pt x="155433" y="113670"/>
                    <a:pt x="154581" y="114098"/>
                  </a:cubicBezTo>
                  <a:lnTo>
                    <a:pt x="153300" y="114759"/>
                  </a:lnTo>
                  <a:cubicBezTo>
                    <a:pt x="149278" y="116830"/>
                    <a:pt x="145224" y="118817"/>
                    <a:pt x="141139" y="120721"/>
                  </a:cubicBezTo>
                  <a:cubicBezTo>
                    <a:pt x="141633" y="119815"/>
                    <a:pt x="142109" y="118920"/>
                    <a:pt x="142568" y="118037"/>
                  </a:cubicBezTo>
                  <a:cubicBezTo>
                    <a:pt x="144543" y="117095"/>
                    <a:pt x="146508" y="116123"/>
                    <a:pt x="148479" y="115167"/>
                  </a:cubicBezTo>
                  <a:cubicBezTo>
                    <a:pt x="150448" y="114202"/>
                    <a:pt x="152383" y="113165"/>
                    <a:pt x="154336" y="112168"/>
                  </a:cubicBezTo>
                  <a:close/>
                  <a:moveTo>
                    <a:pt x="167452" y="111557"/>
                  </a:moveTo>
                  <a:lnTo>
                    <a:pt x="169990" y="114577"/>
                  </a:lnTo>
                  <a:cubicBezTo>
                    <a:pt x="168101" y="115702"/>
                    <a:pt x="166145" y="116743"/>
                    <a:pt x="164207" y="117811"/>
                  </a:cubicBezTo>
                  <a:cubicBezTo>
                    <a:pt x="162267" y="118879"/>
                    <a:pt x="160328" y="119952"/>
                    <a:pt x="158346" y="120952"/>
                  </a:cubicBezTo>
                  <a:lnTo>
                    <a:pt x="154993" y="114774"/>
                  </a:lnTo>
                  <a:cubicBezTo>
                    <a:pt x="156117" y="114208"/>
                    <a:pt x="157225" y="113614"/>
                    <a:pt x="158329" y="113012"/>
                  </a:cubicBezTo>
                  <a:cubicBezTo>
                    <a:pt x="159947" y="113316"/>
                    <a:pt x="161616" y="113590"/>
                    <a:pt x="163355" y="113860"/>
                  </a:cubicBezTo>
                  <a:cubicBezTo>
                    <a:pt x="164742" y="113118"/>
                    <a:pt x="166100" y="112340"/>
                    <a:pt x="167452" y="111557"/>
                  </a:cubicBezTo>
                  <a:close/>
                  <a:moveTo>
                    <a:pt x="23257" y="120070"/>
                  </a:moveTo>
                  <a:lnTo>
                    <a:pt x="23257" y="120070"/>
                  </a:lnTo>
                  <a:cubicBezTo>
                    <a:pt x="23250" y="120296"/>
                    <a:pt x="23245" y="120523"/>
                    <a:pt x="23243" y="120748"/>
                  </a:cubicBezTo>
                  <a:lnTo>
                    <a:pt x="20700" y="122140"/>
                  </a:lnTo>
                  <a:cubicBezTo>
                    <a:pt x="21556" y="121442"/>
                    <a:pt x="22408" y="120751"/>
                    <a:pt x="23257" y="120070"/>
                  </a:cubicBezTo>
                  <a:close/>
                  <a:moveTo>
                    <a:pt x="23248" y="121513"/>
                  </a:moveTo>
                  <a:cubicBezTo>
                    <a:pt x="23251" y="121702"/>
                    <a:pt x="23256" y="121891"/>
                    <a:pt x="23262" y="122078"/>
                  </a:cubicBezTo>
                  <a:lnTo>
                    <a:pt x="20668" y="123524"/>
                  </a:lnTo>
                  <a:cubicBezTo>
                    <a:pt x="20657" y="123330"/>
                    <a:pt x="20646" y="123137"/>
                    <a:pt x="20640" y="122941"/>
                  </a:cubicBezTo>
                  <a:lnTo>
                    <a:pt x="23248" y="121513"/>
                  </a:lnTo>
                  <a:close/>
                  <a:moveTo>
                    <a:pt x="23290" y="122564"/>
                  </a:moveTo>
                  <a:lnTo>
                    <a:pt x="23342" y="123507"/>
                  </a:lnTo>
                  <a:lnTo>
                    <a:pt x="23497" y="124402"/>
                  </a:lnTo>
                  <a:cubicBezTo>
                    <a:pt x="23552" y="124656"/>
                    <a:pt x="23588" y="124921"/>
                    <a:pt x="23628" y="125186"/>
                  </a:cubicBezTo>
                  <a:cubicBezTo>
                    <a:pt x="22714" y="125479"/>
                    <a:pt x="21802" y="125765"/>
                    <a:pt x="20892" y="126045"/>
                  </a:cubicBezTo>
                  <a:cubicBezTo>
                    <a:pt x="20787" y="125426"/>
                    <a:pt x="20696" y="124805"/>
                    <a:pt x="20693" y="124138"/>
                  </a:cubicBezTo>
                  <a:cubicBezTo>
                    <a:pt x="20692" y="124100"/>
                    <a:pt x="20690" y="124063"/>
                    <a:pt x="20689" y="124025"/>
                  </a:cubicBezTo>
                  <a:lnTo>
                    <a:pt x="23290" y="122564"/>
                  </a:lnTo>
                  <a:close/>
                  <a:moveTo>
                    <a:pt x="137915" y="123063"/>
                  </a:moveTo>
                  <a:cubicBezTo>
                    <a:pt x="137371" y="124001"/>
                    <a:pt x="136807" y="124945"/>
                    <a:pt x="136226" y="125895"/>
                  </a:cubicBezTo>
                  <a:lnTo>
                    <a:pt x="132356" y="127552"/>
                  </a:lnTo>
                  <a:lnTo>
                    <a:pt x="132198" y="125541"/>
                  </a:lnTo>
                  <a:cubicBezTo>
                    <a:pt x="134105" y="124742"/>
                    <a:pt x="136010" y="123917"/>
                    <a:pt x="137914" y="123064"/>
                  </a:cubicBezTo>
                  <a:lnTo>
                    <a:pt x="137915" y="123063"/>
                  </a:lnTo>
                  <a:close/>
                  <a:moveTo>
                    <a:pt x="24104" y="114217"/>
                  </a:moveTo>
                  <a:lnTo>
                    <a:pt x="24104" y="114217"/>
                  </a:lnTo>
                  <a:cubicBezTo>
                    <a:pt x="23681" y="115827"/>
                    <a:pt x="23414" y="117474"/>
                    <a:pt x="23303" y="119136"/>
                  </a:cubicBezTo>
                  <a:lnTo>
                    <a:pt x="23303" y="119135"/>
                  </a:lnTo>
                  <a:cubicBezTo>
                    <a:pt x="21870" y="120274"/>
                    <a:pt x="20444" y="121425"/>
                    <a:pt x="18985" y="122613"/>
                  </a:cubicBezTo>
                  <a:cubicBezTo>
                    <a:pt x="18967" y="122777"/>
                    <a:pt x="18957" y="122939"/>
                    <a:pt x="18950" y="123099"/>
                  </a:cubicBezTo>
                  <a:lnTo>
                    <a:pt x="7020" y="129632"/>
                  </a:lnTo>
                  <a:cubicBezTo>
                    <a:pt x="7252" y="126950"/>
                    <a:pt x="7785" y="124303"/>
                    <a:pt x="8611" y="121741"/>
                  </a:cubicBezTo>
                  <a:lnTo>
                    <a:pt x="24104" y="114217"/>
                  </a:lnTo>
                  <a:close/>
                  <a:moveTo>
                    <a:pt x="116398" y="105436"/>
                  </a:moveTo>
                  <a:lnTo>
                    <a:pt x="115119" y="110249"/>
                  </a:lnTo>
                  <a:cubicBezTo>
                    <a:pt x="116036" y="109972"/>
                    <a:pt x="116975" y="109607"/>
                    <a:pt x="117909" y="109267"/>
                  </a:cubicBezTo>
                  <a:lnTo>
                    <a:pt x="117909" y="109267"/>
                  </a:lnTo>
                  <a:lnTo>
                    <a:pt x="117302" y="112424"/>
                  </a:lnTo>
                  <a:lnTo>
                    <a:pt x="116711" y="112632"/>
                  </a:lnTo>
                  <a:lnTo>
                    <a:pt x="115944" y="116136"/>
                  </a:lnTo>
                  <a:lnTo>
                    <a:pt x="115944" y="116136"/>
                  </a:lnTo>
                  <a:lnTo>
                    <a:pt x="116636" y="115892"/>
                  </a:lnTo>
                  <a:lnTo>
                    <a:pt x="116488" y="116663"/>
                  </a:lnTo>
                  <a:cubicBezTo>
                    <a:pt x="110482" y="118772"/>
                    <a:pt x="104600" y="120545"/>
                    <a:pt x="98947" y="121952"/>
                  </a:cubicBezTo>
                  <a:cubicBezTo>
                    <a:pt x="93259" y="123358"/>
                    <a:pt x="87847" y="124361"/>
                    <a:pt x="82783" y="124993"/>
                  </a:cubicBezTo>
                  <a:cubicBezTo>
                    <a:pt x="78552" y="125519"/>
                    <a:pt x="74582" y="125775"/>
                    <a:pt x="70902" y="125775"/>
                  </a:cubicBezTo>
                  <a:cubicBezTo>
                    <a:pt x="70250" y="125775"/>
                    <a:pt x="69607" y="125767"/>
                    <a:pt x="68974" y="125751"/>
                  </a:cubicBezTo>
                  <a:cubicBezTo>
                    <a:pt x="64886" y="125608"/>
                    <a:pt x="61211" y="125129"/>
                    <a:pt x="58008" y="124316"/>
                  </a:cubicBezTo>
                  <a:lnTo>
                    <a:pt x="57010" y="125184"/>
                  </a:lnTo>
                  <a:lnTo>
                    <a:pt x="58189" y="125495"/>
                  </a:lnTo>
                  <a:lnTo>
                    <a:pt x="59463" y="125733"/>
                  </a:lnTo>
                  <a:cubicBezTo>
                    <a:pt x="58996" y="126571"/>
                    <a:pt x="58538" y="127414"/>
                    <a:pt x="58090" y="128265"/>
                  </a:cubicBezTo>
                  <a:cubicBezTo>
                    <a:pt x="58749" y="128416"/>
                    <a:pt x="59500" y="128481"/>
                    <a:pt x="60221" y="128580"/>
                  </a:cubicBezTo>
                  <a:cubicBezTo>
                    <a:pt x="61458" y="127847"/>
                    <a:pt x="62681" y="127114"/>
                    <a:pt x="63889" y="126380"/>
                  </a:cubicBezTo>
                  <a:cubicBezTo>
                    <a:pt x="64659" y="126496"/>
                    <a:pt x="65545" y="126501"/>
                    <a:pt x="66376" y="126565"/>
                  </a:cubicBezTo>
                  <a:cubicBezTo>
                    <a:pt x="67160" y="126606"/>
                    <a:pt x="67919" y="126676"/>
                    <a:pt x="68747" y="126676"/>
                  </a:cubicBezTo>
                  <a:cubicBezTo>
                    <a:pt x="68822" y="126676"/>
                    <a:pt x="68898" y="126675"/>
                    <a:pt x="68975" y="126674"/>
                  </a:cubicBezTo>
                  <a:lnTo>
                    <a:pt x="68975" y="126674"/>
                  </a:lnTo>
                  <a:cubicBezTo>
                    <a:pt x="68700" y="127476"/>
                    <a:pt x="68439" y="128284"/>
                    <a:pt x="68192" y="129096"/>
                  </a:cubicBezTo>
                  <a:cubicBezTo>
                    <a:pt x="68637" y="129101"/>
                    <a:pt x="69078" y="129110"/>
                    <a:pt x="69529" y="129110"/>
                  </a:cubicBezTo>
                  <a:cubicBezTo>
                    <a:pt x="69935" y="129110"/>
                    <a:pt x="70349" y="129102"/>
                    <a:pt x="70778" y="129079"/>
                  </a:cubicBezTo>
                  <a:cubicBezTo>
                    <a:pt x="71999" y="128248"/>
                    <a:pt x="73203" y="127418"/>
                    <a:pt x="74388" y="126592"/>
                  </a:cubicBezTo>
                  <a:cubicBezTo>
                    <a:pt x="75345" y="126560"/>
                    <a:pt x="76322" y="126512"/>
                    <a:pt x="77346" y="126408"/>
                  </a:cubicBezTo>
                  <a:lnTo>
                    <a:pt x="80408" y="126138"/>
                  </a:lnTo>
                  <a:lnTo>
                    <a:pt x="80408" y="126138"/>
                  </a:lnTo>
                  <a:cubicBezTo>
                    <a:pt x="80344" y="126880"/>
                    <a:pt x="80297" y="127624"/>
                    <a:pt x="80268" y="128371"/>
                  </a:cubicBezTo>
                  <a:cubicBezTo>
                    <a:pt x="81268" y="128243"/>
                    <a:pt x="82252" y="128143"/>
                    <a:pt x="83277" y="127989"/>
                  </a:cubicBezTo>
                  <a:cubicBezTo>
                    <a:pt x="84436" y="127077"/>
                    <a:pt x="85573" y="126170"/>
                    <a:pt x="86690" y="125269"/>
                  </a:cubicBezTo>
                  <a:cubicBezTo>
                    <a:pt x="88902" y="124943"/>
                    <a:pt x="91229" y="124453"/>
                    <a:pt x="93550" y="123995"/>
                  </a:cubicBezTo>
                  <a:cubicBezTo>
                    <a:pt x="93704" y="124673"/>
                    <a:pt x="93901" y="125312"/>
                    <a:pt x="94107" y="125971"/>
                  </a:cubicBezTo>
                  <a:lnTo>
                    <a:pt x="97469" y="125202"/>
                  </a:lnTo>
                  <a:cubicBezTo>
                    <a:pt x="98516" y="124238"/>
                    <a:pt x="99540" y="123277"/>
                    <a:pt x="100538" y="122328"/>
                  </a:cubicBezTo>
                  <a:cubicBezTo>
                    <a:pt x="101773" y="121995"/>
                    <a:pt x="102993" y="121701"/>
                    <a:pt x="104246" y="121334"/>
                  </a:cubicBezTo>
                  <a:lnTo>
                    <a:pt x="108024" y="120226"/>
                  </a:lnTo>
                  <a:cubicBezTo>
                    <a:pt x="108417" y="120802"/>
                    <a:pt x="108848" y="121332"/>
                    <a:pt x="109300" y="121874"/>
                  </a:cubicBezTo>
                  <a:lnTo>
                    <a:pt x="112912" y="120714"/>
                  </a:lnTo>
                  <a:cubicBezTo>
                    <a:pt x="113797" y="119744"/>
                    <a:pt x="114665" y="118749"/>
                    <a:pt x="115503" y="117786"/>
                  </a:cubicBezTo>
                  <a:lnTo>
                    <a:pt x="116328" y="117496"/>
                  </a:lnTo>
                  <a:lnTo>
                    <a:pt x="116219" y="118067"/>
                  </a:lnTo>
                  <a:lnTo>
                    <a:pt x="115931" y="118168"/>
                  </a:lnTo>
                  <a:cubicBezTo>
                    <a:pt x="115088" y="119140"/>
                    <a:pt x="114218" y="120125"/>
                    <a:pt x="113322" y="121122"/>
                  </a:cubicBezTo>
                  <a:lnTo>
                    <a:pt x="108557" y="122655"/>
                  </a:lnTo>
                  <a:cubicBezTo>
                    <a:pt x="108104" y="122121"/>
                    <a:pt x="107686" y="121552"/>
                    <a:pt x="107292" y="120980"/>
                  </a:cubicBezTo>
                  <a:cubicBezTo>
                    <a:pt x="105093" y="121630"/>
                    <a:pt x="102902" y="122277"/>
                    <a:pt x="100766" y="122811"/>
                  </a:cubicBezTo>
                  <a:cubicBezTo>
                    <a:pt x="99764" y="123764"/>
                    <a:pt x="98739" y="124727"/>
                    <a:pt x="97689" y="125697"/>
                  </a:cubicBezTo>
                  <a:cubicBezTo>
                    <a:pt x="96185" y="126070"/>
                    <a:pt x="94716" y="126385"/>
                    <a:pt x="93236" y="126730"/>
                  </a:cubicBezTo>
                  <a:cubicBezTo>
                    <a:pt x="93028" y="126075"/>
                    <a:pt x="92844" y="125413"/>
                    <a:pt x="92698" y="124722"/>
                  </a:cubicBezTo>
                  <a:cubicBezTo>
                    <a:pt x="90684" y="125116"/>
                    <a:pt x="88654" y="125549"/>
                    <a:pt x="86729" y="125832"/>
                  </a:cubicBezTo>
                  <a:cubicBezTo>
                    <a:pt x="85610" y="126736"/>
                    <a:pt x="84469" y="127646"/>
                    <a:pt x="83306" y="128561"/>
                  </a:cubicBezTo>
                  <a:cubicBezTo>
                    <a:pt x="81935" y="128791"/>
                    <a:pt x="80654" y="128902"/>
                    <a:pt x="79334" y="129076"/>
                  </a:cubicBezTo>
                  <a:cubicBezTo>
                    <a:pt x="79369" y="128321"/>
                    <a:pt x="79408" y="127588"/>
                    <a:pt x="79490" y="126823"/>
                  </a:cubicBezTo>
                  <a:lnTo>
                    <a:pt x="79490" y="126823"/>
                  </a:lnTo>
                  <a:cubicBezTo>
                    <a:pt x="77735" y="126949"/>
                    <a:pt x="75905" y="127179"/>
                    <a:pt x="74248" y="127213"/>
                  </a:cubicBezTo>
                  <a:cubicBezTo>
                    <a:pt x="73060" y="128043"/>
                    <a:pt x="71854" y="128875"/>
                    <a:pt x="70629" y="129709"/>
                  </a:cubicBezTo>
                  <a:cubicBezTo>
                    <a:pt x="70032" y="129740"/>
                    <a:pt x="69455" y="129751"/>
                    <a:pt x="68888" y="129751"/>
                  </a:cubicBezTo>
                  <a:cubicBezTo>
                    <a:pt x="68321" y="129751"/>
                    <a:pt x="67765" y="129740"/>
                    <a:pt x="67210" y="129731"/>
                  </a:cubicBezTo>
                  <a:cubicBezTo>
                    <a:pt x="67464" y="128916"/>
                    <a:pt x="67731" y="128106"/>
                    <a:pt x="68012" y="127301"/>
                  </a:cubicBezTo>
                  <a:cubicBezTo>
                    <a:pt x="66488" y="127254"/>
                    <a:pt x="65025" y="127152"/>
                    <a:pt x="63587" y="127038"/>
                  </a:cubicBezTo>
                  <a:cubicBezTo>
                    <a:pt x="62376" y="127774"/>
                    <a:pt x="61151" y="128510"/>
                    <a:pt x="59910" y="129245"/>
                  </a:cubicBezTo>
                  <a:cubicBezTo>
                    <a:pt x="58955" y="129119"/>
                    <a:pt x="57982" y="129017"/>
                    <a:pt x="57116" y="128819"/>
                  </a:cubicBezTo>
                  <a:cubicBezTo>
                    <a:pt x="57567" y="127966"/>
                    <a:pt x="58027" y="127120"/>
                    <a:pt x="58497" y="126281"/>
                  </a:cubicBezTo>
                  <a:cubicBezTo>
                    <a:pt x="57722" y="126156"/>
                    <a:pt x="57017" y="125970"/>
                    <a:pt x="56326" y="125778"/>
                  </a:cubicBezTo>
                  <a:lnTo>
                    <a:pt x="52823" y="128823"/>
                  </a:lnTo>
                  <a:lnTo>
                    <a:pt x="52820" y="128822"/>
                  </a:lnTo>
                  <a:lnTo>
                    <a:pt x="56323" y="125777"/>
                  </a:lnTo>
                  <a:lnTo>
                    <a:pt x="56002" y="125691"/>
                  </a:lnTo>
                  <a:cubicBezTo>
                    <a:pt x="54784" y="126349"/>
                    <a:pt x="53555" y="127004"/>
                    <a:pt x="52313" y="127656"/>
                  </a:cubicBezTo>
                  <a:cubicBezTo>
                    <a:pt x="51548" y="127409"/>
                    <a:pt x="50837" y="127120"/>
                    <a:pt x="50105" y="126855"/>
                  </a:cubicBezTo>
                  <a:cubicBezTo>
                    <a:pt x="50682" y="126008"/>
                    <a:pt x="51278" y="125161"/>
                    <a:pt x="51910" y="124296"/>
                  </a:cubicBezTo>
                  <a:cubicBezTo>
                    <a:pt x="50977" y="123856"/>
                    <a:pt x="50008" y="123452"/>
                    <a:pt x="49213" y="122925"/>
                  </a:cubicBezTo>
                  <a:cubicBezTo>
                    <a:pt x="48039" y="123472"/>
                    <a:pt x="46858" y="124015"/>
                    <a:pt x="45669" y="124551"/>
                  </a:cubicBezTo>
                  <a:cubicBezTo>
                    <a:pt x="45090" y="124203"/>
                    <a:pt x="44634" y="123769"/>
                    <a:pt x="44118" y="123386"/>
                  </a:cubicBezTo>
                  <a:cubicBezTo>
                    <a:pt x="44850" y="122535"/>
                    <a:pt x="45548" y="121720"/>
                    <a:pt x="46318" y="120867"/>
                  </a:cubicBezTo>
                  <a:cubicBezTo>
                    <a:pt x="45715" y="120252"/>
                    <a:pt x="45032" y="119699"/>
                    <a:pt x="44554" y="119018"/>
                  </a:cubicBezTo>
                  <a:cubicBezTo>
                    <a:pt x="43449" y="119452"/>
                    <a:pt x="42340" y="119879"/>
                    <a:pt x="41229" y="120300"/>
                  </a:cubicBezTo>
                  <a:cubicBezTo>
                    <a:pt x="40848" y="119858"/>
                    <a:pt x="40627" y="119320"/>
                    <a:pt x="40324" y="118838"/>
                  </a:cubicBezTo>
                  <a:cubicBezTo>
                    <a:pt x="41160" y="118018"/>
                    <a:pt x="41973" y="117221"/>
                    <a:pt x="42829" y="116410"/>
                  </a:cubicBezTo>
                  <a:cubicBezTo>
                    <a:pt x="42531" y="115659"/>
                    <a:pt x="42134" y="114975"/>
                    <a:pt x="41952" y="114174"/>
                  </a:cubicBezTo>
                  <a:cubicBezTo>
                    <a:pt x="40935" y="114497"/>
                    <a:pt x="39919" y="114813"/>
                    <a:pt x="38902" y="115122"/>
                  </a:cubicBezTo>
                  <a:cubicBezTo>
                    <a:pt x="38727" y="114592"/>
                    <a:pt x="38697" y="113984"/>
                    <a:pt x="38599" y="113420"/>
                  </a:cubicBezTo>
                  <a:cubicBezTo>
                    <a:pt x="38947" y="113123"/>
                    <a:pt x="39292" y="112829"/>
                    <a:pt x="39637" y="112536"/>
                  </a:cubicBezTo>
                  <a:lnTo>
                    <a:pt x="41117" y="111725"/>
                  </a:lnTo>
                  <a:lnTo>
                    <a:pt x="41117" y="111725"/>
                  </a:lnTo>
                  <a:cubicBezTo>
                    <a:pt x="40537" y="112216"/>
                    <a:pt x="39957" y="112710"/>
                    <a:pt x="39375" y="113208"/>
                  </a:cubicBezTo>
                  <a:cubicBezTo>
                    <a:pt x="39453" y="113635"/>
                    <a:pt x="39477" y="114094"/>
                    <a:pt x="39602" y="114499"/>
                  </a:cubicBezTo>
                  <a:cubicBezTo>
                    <a:pt x="40617" y="114192"/>
                    <a:pt x="41632" y="113876"/>
                    <a:pt x="42648" y="113551"/>
                  </a:cubicBezTo>
                  <a:cubicBezTo>
                    <a:pt x="42867" y="114467"/>
                    <a:pt x="43296" y="115268"/>
                    <a:pt x="43668" y="116114"/>
                  </a:cubicBezTo>
                  <a:cubicBezTo>
                    <a:pt x="42838" y="116911"/>
                    <a:pt x="42008" y="117717"/>
                    <a:pt x="41179" y="118536"/>
                  </a:cubicBezTo>
                  <a:cubicBezTo>
                    <a:pt x="41407" y="118903"/>
                    <a:pt x="41592" y="119301"/>
                    <a:pt x="41860" y="119648"/>
                  </a:cubicBezTo>
                  <a:cubicBezTo>
                    <a:pt x="42970" y="119229"/>
                    <a:pt x="44078" y="118801"/>
                    <a:pt x="45182" y="118367"/>
                  </a:cubicBezTo>
                  <a:cubicBezTo>
                    <a:pt x="45737" y="119146"/>
                    <a:pt x="46508" y="119793"/>
                    <a:pt x="47216" y="120492"/>
                  </a:cubicBezTo>
                  <a:cubicBezTo>
                    <a:pt x="46489" y="121317"/>
                    <a:pt x="45764" y="122151"/>
                    <a:pt x="45043" y="122994"/>
                  </a:cubicBezTo>
                  <a:cubicBezTo>
                    <a:pt x="45430" y="123288"/>
                    <a:pt x="45796" y="123602"/>
                    <a:pt x="46209" y="123882"/>
                  </a:cubicBezTo>
                  <a:cubicBezTo>
                    <a:pt x="47395" y="123347"/>
                    <a:pt x="48574" y="122806"/>
                    <a:pt x="49747" y="122259"/>
                  </a:cubicBezTo>
                  <a:cubicBezTo>
                    <a:pt x="50663" y="122861"/>
                    <a:pt x="51767" y="123330"/>
                    <a:pt x="52848" y="123830"/>
                  </a:cubicBezTo>
                  <a:cubicBezTo>
                    <a:pt x="52225" y="124688"/>
                    <a:pt x="51658" y="125513"/>
                    <a:pt x="51071" y="126368"/>
                  </a:cubicBezTo>
                  <a:lnTo>
                    <a:pt x="52741" y="126981"/>
                  </a:lnTo>
                  <a:cubicBezTo>
                    <a:pt x="53964" y="126341"/>
                    <a:pt x="55198" y="125680"/>
                    <a:pt x="56408" y="125025"/>
                  </a:cubicBezTo>
                  <a:lnTo>
                    <a:pt x="57007" y="125183"/>
                  </a:lnTo>
                  <a:lnTo>
                    <a:pt x="58005" y="124316"/>
                  </a:lnTo>
                  <a:cubicBezTo>
                    <a:pt x="49050" y="122112"/>
                    <a:pt x="44157" y="117176"/>
                    <a:pt x="43223" y="110572"/>
                  </a:cubicBezTo>
                  <a:lnTo>
                    <a:pt x="44238" y="110016"/>
                  </a:lnTo>
                  <a:lnTo>
                    <a:pt x="44261" y="110145"/>
                  </a:lnTo>
                  <a:lnTo>
                    <a:pt x="48904" y="107572"/>
                  </a:lnTo>
                  <a:lnTo>
                    <a:pt x="48883" y="107472"/>
                  </a:lnTo>
                  <a:lnTo>
                    <a:pt x="51077" y="106271"/>
                  </a:lnTo>
                  <a:cubicBezTo>
                    <a:pt x="51689" y="109376"/>
                    <a:pt x="53279" y="112067"/>
                    <a:pt x="55933" y="114175"/>
                  </a:cubicBezTo>
                  <a:lnTo>
                    <a:pt x="64749" y="107996"/>
                  </a:lnTo>
                  <a:cubicBezTo>
                    <a:pt x="66237" y="109043"/>
                    <a:pt x="68063" y="109905"/>
                    <a:pt x="70236" y="110557"/>
                  </a:cubicBezTo>
                  <a:lnTo>
                    <a:pt x="61995" y="117263"/>
                  </a:lnTo>
                  <a:cubicBezTo>
                    <a:pt x="62588" y="117468"/>
                    <a:pt x="63170" y="117684"/>
                    <a:pt x="63794" y="117868"/>
                  </a:cubicBezTo>
                  <a:lnTo>
                    <a:pt x="65840" y="118291"/>
                  </a:lnTo>
                  <a:lnTo>
                    <a:pt x="67950" y="118690"/>
                  </a:lnTo>
                  <a:cubicBezTo>
                    <a:pt x="68311" y="118752"/>
                    <a:pt x="68659" y="118826"/>
                    <a:pt x="69038" y="118872"/>
                  </a:cubicBezTo>
                  <a:lnTo>
                    <a:pt x="70221" y="118967"/>
                  </a:lnTo>
                  <a:cubicBezTo>
                    <a:pt x="71814" y="119090"/>
                    <a:pt x="73444" y="119193"/>
                    <a:pt x="75109" y="119276"/>
                  </a:cubicBezTo>
                  <a:cubicBezTo>
                    <a:pt x="76898" y="119241"/>
                    <a:pt x="78722" y="119184"/>
                    <a:pt x="80581" y="119107"/>
                  </a:cubicBezTo>
                  <a:cubicBezTo>
                    <a:pt x="88313" y="118618"/>
                    <a:pt x="97214" y="117019"/>
                    <a:pt x="106805" y="114314"/>
                  </a:cubicBezTo>
                  <a:lnTo>
                    <a:pt x="109574" y="107560"/>
                  </a:lnTo>
                  <a:cubicBezTo>
                    <a:pt x="111830" y="106914"/>
                    <a:pt x="114105" y="106206"/>
                    <a:pt x="116398" y="105436"/>
                  </a:cubicBezTo>
                  <a:close/>
                  <a:moveTo>
                    <a:pt x="27795" y="124680"/>
                  </a:moveTo>
                  <a:lnTo>
                    <a:pt x="28106" y="125641"/>
                  </a:lnTo>
                  <a:lnTo>
                    <a:pt x="28532" y="126545"/>
                  </a:lnTo>
                  <a:cubicBezTo>
                    <a:pt x="28742" y="126964"/>
                    <a:pt x="28915" y="127410"/>
                    <a:pt x="29159" y="127813"/>
                  </a:cubicBezTo>
                  <a:cubicBezTo>
                    <a:pt x="28400" y="128559"/>
                    <a:pt x="27641" y="129312"/>
                    <a:pt x="26882" y="130073"/>
                  </a:cubicBezTo>
                  <a:cubicBezTo>
                    <a:pt x="26554" y="129548"/>
                    <a:pt x="26244" y="129015"/>
                    <a:pt x="26020" y="128431"/>
                  </a:cubicBezTo>
                  <a:lnTo>
                    <a:pt x="26019" y="128430"/>
                  </a:lnTo>
                  <a:lnTo>
                    <a:pt x="25481" y="127229"/>
                  </a:lnTo>
                  <a:lnTo>
                    <a:pt x="25095" y="125956"/>
                  </a:lnTo>
                  <a:lnTo>
                    <a:pt x="24999" y="125646"/>
                  </a:lnTo>
                  <a:cubicBezTo>
                    <a:pt x="25930" y="125330"/>
                    <a:pt x="26862" y="125009"/>
                    <a:pt x="27795" y="124680"/>
                  </a:cubicBezTo>
                  <a:close/>
                  <a:moveTo>
                    <a:pt x="129487" y="126686"/>
                  </a:moveTo>
                  <a:lnTo>
                    <a:pt x="129488" y="126687"/>
                  </a:lnTo>
                  <a:lnTo>
                    <a:pt x="129558" y="128728"/>
                  </a:lnTo>
                  <a:cubicBezTo>
                    <a:pt x="128065" y="129334"/>
                    <a:pt x="126571" y="129921"/>
                    <a:pt x="125081" y="130520"/>
                  </a:cubicBezTo>
                  <a:cubicBezTo>
                    <a:pt x="124429" y="130093"/>
                    <a:pt x="123801" y="129649"/>
                    <a:pt x="123190" y="129195"/>
                  </a:cubicBezTo>
                  <a:cubicBezTo>
                    <a:pt x="125283" y="128388"/>
                    <a:pt x="127384" y="127513"/>
                    <a:pt x="129487" y="126686"/>
                  </a:cubicBezTo>
                  <a:close/>
                  <a:moveTo>
                    <a:pt x="118297" y="128160"/>
                  </a:moveTo>
                  <a:cubicBezTo>
                    <a:pt x="118813" y="128627"/>
                    <a:pt x="119349" y="129095"/>
                    <a:pt x="119903" y="129560"/>
                  </a:cubicBezTo>
                  <a:cubicBezTo>
                    <a:pt x="118491" y="130091"/>
                    <a:pt x="117081" y="130616"/>
                    <a:pt x="115681" y="131098"/>
                  </a:cubicBezTo>
                  <a:lnTo>
                    <a:pt x="116075" y="128959"/>
                  </a:lnTo>
                  <a:cubicBezTo>
                    <a:pt x="116814" y="128706"/>
                    <a:pt x="117554" y="128447"/>
                    <a:pt x="118297" y="128160"/>
                  </a:cubicBezTo>
                  <a:close/>
                  <a:moveTo>
                    <a:pt x="18943" y="123871"/>
                  </a:moveTo>
                  <a:cubicBezTo>
                    <a:pt x="18946" y="124072"/>
                    <a:pt x="18953" y="124272"/>
                    <a:pt x="18962" y="124473"/>
                  </a:cubicBezTo>
                  <a:lnTo>
                    <a:pt x="6916" y="131180"/>
                  </a:lnTo>
                  <a:cubicBezTo>
                    <a:pt x="6927" y="130931"/>
                    <a:pt x="6942" y="130683"/>
                    <a:pt x="6959" y="130433"/>
                  </a:cubicBezTo>
                  <a:lnTo>
                    <a:pt x="18943" y="123871"/>
                  </a:lnTo>
                  <a:close/>
                  <a:moveTo>
                    <a:pt x="18978" y="124986"/>
                  </a:moveTo>
                  <a:cubicBezTo>
                    <a:pt x="18979" y="125024"/>
                    <a:pt x="18982" y="125062"/>
                    <a:pt x="18983" y="125100"/>
                  </a:cubicBezTo>
                  <a:cubicBezTo>
                    <a:pt x="18976" y="125947"/>
                    <a:pt x="19125" y="126714"/>
                    <a:pt x="19234" y="127510"/>
                  </a:cubicBezTo>
                  <a:lnTo>
                    <a:pt x="19234" y="127509"/>
                  </a:lnTo>
                  <a:cubicBezTo>
                    <a:pt x="20731" y="127054"/>
                    <a:pt x="22262" y="126562"/>
                    <a:pt x="23807" y="126048"/>
                  </a:cubicBezTo>
                  <a:cubicBezTo>
                    <a:pt x="23821" y="126097"/>
                    <a:pt x="23836" y="126145"/>
                    <a:pt x="23854" y="126193"/>
                  </a:cubicBezTo>
                  <a:lnTo>
                    <a:pt x="14242" y="131956"/>
                  </a:lnTo>
                  <a:cubicBezTo>
                    <a:pt x="14060" y="131329"/>
                    <a:pt x="14056" y="130603"/>
                    <a:pt x="13956" y="129938"/>
                  </a:cubicBezTo>
                  <a:lnTo>
                    <a:pt x="13842" y="128931"/>
                  </a:lnTo>
                  <a:lnTo>
                    <a:pt x="13833" y="127874"/>
                  </a:lnTo>
                  <a:lnTo>
                    <a:pt x="18978" y="124986"/>
                  </a:lnTo>
                  <a:close/>
                  <a:moveTo>
                    <a:pt x="35954" y="114554"/>
                  </a:moveTo>
                  <a:cubicBezTo>
                    <a:pt x="36791" y="123400"/>
                    <a:pt x="44110" y="129569"/>
                    <a:pt x="57331" y="131367"/>
                  </a:cubicBezTo>
                  <a:cubicBezTo>
                    <a:pt x="58633" y="131589"/>
                    <a:pt x="60098" y="131697"/>
                    <a:pt x="61525" y="131801"/>
                  </a:cubicBezTo>
                  <a:cubicBezTo>
                    <a:pt x="61969" y="131834"/>
                    <a:pt x="62413" y="131866"/>
                    <a:pt x="62854" y="131902"/>
                  </a:cubicBezTo>
                  <a:lnTo>
                    <a:pt x="62871" y="131903"/>
                  </a:lnTo>
                  <a:cubicBezTo>
                    <a:pt x="63473" y="131931"/>
                    <a:pt x="64073" y="131939"/>
                    <a:pt x="64675" y="131948"/>
                  </a:cubicBezTo>
                  <a:cubicBezTo>
                    <a:pt x="65083" y="131953"/>
                    <a:pt x="65493" y="131958"/>
                    <a:pt x="65898" y="131971"/>
                  </a:cubicBezTo>
                  <a:lnTo>
                    <a:pt x="66450" y="131983"/>
                  </a:lnTo>
                  <a:cubicBezTo>
                    <a:pt x="66707" y="131990"/>
                    <a:pt x="66964" y="131997"/>
                    <a:pt x="67227" y="131997"/>
                  </a:cubicBezTo>
                  <a:cubicBezTo>
                    <a:pt x="67305" y="131997"/>
                    <a:pt x="67383" y="131996"/>
                    <a:pt x="67462" y="131995"/>
                  </a:cubicBezTo>
                  <a:lnTo>
                    <a:pt x="69079" y="131941"/>
                  </a:lnTo>
                  <a:cubicBezTo>
                    <a:pt x="69489" y="131921"/>
                    <a:pt x="69878" y="131914"/>
                    <a:pt x="70268" y="131906"/>
                  </a:cubicBezTo>
                  <a:cubicBezTo>
                    <a:pt x="70944" y="131892"/>
                    <a:pt x="71644" y="131878"/>
                    <a:pt x="72400" y="131804"/>
                  </a:cubicBezTo>
                  <a:lnTo>
                    <a:pt x="75785" y="131549"/>
                  </a:lnTo>
                  <a:cubicBezTo>
                    <a:pt x="76503" y="131482"/>
                    <a:pt x="77224" y="131395"/>
                    <a:pt x="77945" y="131306"/>
                  </a:cubicBezTo>
                  <a:cubicBezTo>
                    <a:pt x="78422" y="131248"/>
                    <a:pt x="78900" y="131190"/>
                    <a:pt x="79375" y="131138"/>
                  </a:cubicBezTo>
                  <a:cubicBezTo>
                    <a:pt x="80564" y="131024"/>
                    <a:pt x="81833" y="130820"/>
                    <a:pt x="83066" y="130621"/>
                  </a:cubicBezTo>
                  <a:cubicBezTo>
                    <a:pt x="84933" y="130365"/>
                    <a:pt x="86890" y="129988"/>
                    <a:pt x="88793" y="129620"/>
                  </a:cubicBezTo>
                  <a:cubicBezTo>
                    <a:pt x="89465" y="129490"/>
                    <a:pt x="90142" y="129359"/>
                    <a:pt x="90814" y="129235"/>
                  </a:cubicBezTo>
                  <a:cubicBezTo>
                    <a:pt x="91571" y="129061"/>
                    <a:pt x="92267" y="128904"/>
                    <a:pt x="92964" y="128747"/>
                  </a:cubicBezTo>
                  <a:cubicBezTo>
                    <a:pt x="94932" y="128305"/>
                    <a:pt x="96978" y="127845"/>
                    <a:pt x="99073" y="127271"/>
                  </a:cubicBezTo>
                  <a:cubicBezTo>
                    <a:pt x="104759" y="125791"/>
                    <a:pt x="110128" y="124156"/>
                    <a:pt x="115407" y="122295"/>
                  </a:cubicBezTo>
                  <a:lnTo>
                    <a:pt x="115407" y="122295"/>
                  </a:lnTo>
                  <a:lnTo>
                    <a:pt x="115372" y="122477"/>
                  </a:lnTo>
                  <a:cubicBezTo>
                    <a:pt x="105277" y="126017"/>
                    <a:pt x="95587" y="128578"/>
                    <a:pt x="86626" y="130219"/>
                  </a:cubicBezTo>
                  <a:cubicBezTo>
                    <a:pt x="79179" y="131580"/>
                    <a:pt x="72373" y="132190"/>
                    <a:pt x="66260" y="132190"/>
                  </a:cubicBezTo>
                  <a:cubicBezTo>
                    <a:pt x="65126" y="132190"/>
                    <a:pt x="64016" y="132169"/>
                    <a:pt x="62930" y="132128"/>
                  </a:cubicBezTo>
                  <a:cubicBezTo>
                    <a:pt x="56325" y="131762"/>
                    <a:pt x="50697" y="130639"/>
                    <a:pt x="46409" y="128636"/>
                  </a:cubicBezTo>
                  <a:cubicBezTo>
                    <a:pt x="42291" y="126706"/>
                    <a:pt x="39275" y="124103"/>
                    <a:pt x="37569" y="120840"/>
                  </a:cubicBezTo>
                  <a:cubicBezTo>
                    <a:pt x="36521" y="118988"/>
                    <a:pt x="35944" y="116903"/>
                    <a:pt x="35744" y="114669"/>
                  </a:cubicBezTo>
                  <a:lnTo>
                    <a:pt x="35954" y="114554"/>
                  </a:lnTo>
                  <a:close/>
                  <a:moveTo>
                    <a:pt x="24929" y="95941"/>
                  </a:moveTo>
                  <a:cubicBezTo>
                    <a:pt x="24898" y="95983"/>
                    <a:pt x="24865" y="96025"/>
                    <a:pt x="24833" y="96066"/>
                  </a:cubicBezTo>
                  <a:lnTo>
                    <a:pt x="21871" y="96991"/>
                  </a:lnTo>
                  <a:cubicBezTo>
                    <a:pt x="18808" y="100883"/>
                    <a:pt x="16089" y="104757"/>
                    <a:pt x="13868" y="108522"/>
                  </a:cubicBezTo>
                  <a:lnTo>
                    <a:pt x="19719" y="106227"/>
                  </a:lnTo>
                  <a:lnTo>
                    <a:pt x="19719" y="106227"/>
                  </a:lnTo>
                  <a:cubicBezTo>
                    <a:pt x="18845" y="107815"/>
                    <a:pt x="17923" y="109440"/>
                    <a:pt x="17222" y="110990"/>
                  </a:cubicBezTo>
                  <a:lnTo>
                    <a:pt x="14585" y="112114"/>
                  </a:lnTo>
                  <a:cubicBezTo>
                    <a:pt x="13249" y="114776"/>
                    <a:pt x="12302" y="117315"/>
                    <a:pt x="11454" y="119852"/>
                  </a:cubicBezTo>
                  <a:lnTo>
                    <a:pt x="25253" y="113210"/>
                  </a:lnTo>
                  <a:lnTo>
                    <a:pt x="25253" y="113210"/>
                  </a:lnTo>
                  <a:lnTo>
                    <a:pt x="25253" y="113210"/>
                  </a:lnTo>
                  <a:cubicBezTo>
                    <a:pt x="25352" y="112880"/>
                    <a:pt x="25446" y="112552"/>
                    <a:pt x="25541" y="112226"/>
                  </a:cubicBezTo>
                  <a:cubicBezTo>
                    <a:pt x="26274" y="112092"/>
                    <a:pt x="27009" y="111955"/>
                    <a:pt x="27749" y="111809"/>
                  </a:cubicBezTo>
                  <a:lnTo>
                    <a:pt x="27749" y="111809"/>
                  </a:lnTo>
                  <a:cubicBezTo>
                    <a:pt x="27569" y="112565"/>
                    <a:pt x="27431" y="113305"/>
                    <a:pt x="27268" y="114062"/>
                  </a:cubicBezTo>
                  <a:cubicBezTo>
                    <a:pt x="27118" y="114818"/>
                    <a:pt x="27073" y="115526"/>
                    <a:pt x="26970" y="116268"/>
                  </a:cubicBezTo>
                  <a:cubicBezTo>
                    <a:pt x="26102" y="116934"/>
                    <a:pt x="25250" y="117597"/>
                    <a:pt x="24405" y="118264"/>
                  </a:cubicBezTo>
                  <a:cubicBezTo>
                    <a:pt x="24532" y="116634"/>
                    <a:pt x="24814" y="114949"/>
                    <a:pt x="25253" y="113210"/>
                  </a:cubicBezTo>
                  <a:lnTo>
                    <a:pt x="25253" y="113210"/>
                  </a:lnTo>
                  <a:lnTo>
                    <a:pt x="7753" y="121634"/>
                  </a:lnTo>
                  <a:cubicBezTo>
                    <a:pt x="6782" y="124612"/>
                    <a:pt x="6171" y="127478"/>
                    <a:pt x="5922" y="130233"/>
                  </a:cubicBezTo>
                  <a:lnTo>
                    <a:pt x="1737" y="132525"/>
                  </a:lnTo>
                  <a:cubicBezTo>
                    <a:pt x="2964" y="122030"/>
                    <a:pt x="9079" y="110032"/>
                    <a:pt x="18871" y="97805"/>
                  </a:cubicBezTo>
                  <a:lnTo>
                    <a:pt x="24929" y="95941"/>
                  </a:lnTo>
                  <a:close/>
                  <a:moveTo>
                    <a:pt x="113989" y="129675"/>
                  </a:moveTo>
                  <a:lnTo>
                    <a:pt x="113578" y="131820"/>
                  </a:lnTo>
                  <a:cubicBezTo>
                    <a:pt x="111020" y="132719"/>
                    <a:pt x="108499" y="133509"/>
                    <a:pt x="105989" y="134291"/>
                  </a:cubicBezTo>
                  <a:cubicBezTo>
                    <a:pt x="106831" y="133351"/>
                    <a:pt x="107655" y="132421"/>
                    <a:pt x="108458" y="131507"/>
                  </a:cubicBezTo>
                  <a:cubicBezTo>
                    <a:pt x="110281" y="130959"/>
                    <a:pt x="112134" y="130315"/>
                    <a:pt x="113989" y="129675"/>
                  </a:cubicBezTo>
                  <a:close/>
                  <a:moveTo>
                    <a:pt x="33105" y="116114"/>
                  </a:moveTo>
                  <a:cubicBezTo>
                    <a:pt x="33278" y="118436"/>
                    <a:pt x="33839" y="120604"/>
                    <a:pt x="34885" y="122534"/>
                  </a:cubicBezTo>
                  <a:cubicBezTo>
                    <a:pt x="36587" y="125933"/>
                    <a:pt x="39640" y="128658"/>
                    <a:pt x="43837" y="130687"/>
                  </a:cubicBezTo>
                  <a:cubicBezTo>
                    <a:pt x="48213" y="132796"/>
                    <a:pt x="53979" y="134001"/>
                    <a:pt x="60762" y="134415"/>
                  </a:cubicBezTo>
                  <a:cubicBezTo>
                    <a:pt x="62034" y="134470"/>
                    <a:pt x="63339" y="134499"/>
                    <a:pt x="64676" y="134499"/>
                  </a:cubicBezTo>
                  <a:cubicBezTo>
                    <a:pt x="70840" y="134499"/>
                    <a:pt x="77695" y="133894"/>
                    <a:pt x="85189" y="132546"/>
                  </a:cubicBezTo>
                  <a:cubicBezTo>
                    <a:pt x="94461" y="130874"/>
                    <a:pt x="104502" y="128240"/>
                    <a:pt x="114968" y="124583"/>
                  </a:cubicBezTo>
                  <a:lnTo>
                    <a:pt x="114968" y="124583"/>
                  </a:lnTo>
                  <a:lnTo>
                    <a:pt x="114787" y="125520"/>
                  </a:lnTo>
                  <a:cubicBezTo>
                    <a:pt x="104157" y="129229"/>
                    <a:pt x="93960" y="131896"/>
                    <a:pt x="84551" y="133580"/>
                  </a:cubicBezTo>
                  <a:cubicBezTo>
                    <a:pt x="77040" y="134921"/>
                    <a:pt x="70166" y="135524"/>
                    <a:pt x="63982" y="135524"/>
                  </a:cubicBezTo>
                  <a:cubicBezTo>
                    <a:pt x="62551" y="135524"/>
                    <a:pt x="61158" y="135492"/>
                    <a:pt x="59802" y="135429"/>
                  </a:cubicBezTo>
                  <a:cubicBezTo>
                    <a:pt x="52941" y="134992"/>
                    <a:pt x="47114" y="133751"/>
                    <a:pt x="42700" y="131594"/>
                  </a:cubicBezTo>
                  <a:cubicBezTo>
                    <a:pt x="38468" y="129520"/>
                    <a:pt x="35401" y="126740"/>
                    <a:pt x="33701" y="123282"/>
                  </a:cubicBezTo>
                  <a:cubicBezTo>
                    <a:pt x="32658" y="121316"/>
                    <a:pt x="32104" y="119111"/>
                    <a:pt x="31945" y="116750"/>
                  </a:cubicBezTo>
                  <a:lnTo>
                    <a:pt x="33105" y="116114"/>
                  </a:lnTo>
                  <a:close/>
                  <a:moveTo>
                    <a:pt x="26437" y="131906"/>
                  </a:moveTo>
                  <a:cubicBezTo>
                    <a:pt x="27411" y="133268"/>
                    <a:pt x="28583" y="134529"/>
                    <a:pt x="29951" y="135689"/>
                  </a:cubicBezTo>
                  <a:lnTo>
                    <a:pt x="29951" y="135689"/>
                  </a:lnTo>
                  <a:cubicBezTo>
                    <a:pt x="28871" y="136182"/>
                    <a:pt x="27795" y="136665"/>
                    <a:pt x="26735" y="137130"/>
                  </a:cubicBezTo>
                  <a:cubicBezTo>
                    <a:pt x="26257" y="136651"/>
                    <a:pt x="25755" y="136194"/>
                    <a:pt x="25310" y="135702"/>
                  </a:cubicBezTo>
                  <a:lnTo>
                    <a:pt x="24106" y="134167"/>
                  </a:lnTo>
                  <a:cubicBezTo>
                    <a:pt x="24721" y="133518"/>
                    <a:pt x="25343" y="132867"/>
                    <a:pt x="25975" y="132216"/>
                  </a:cubicBezTo>
                  <a:lnTo>
                    <a:pt x="26437" y="131906"/>
                  </a:lnTo>
                  <a:close/>
                  <a:moveTo>
                    <a:pt x="153624" y="115481"/>
                  </a:moveTo>
                  <a:lnTo>
                    <a:pt x="159267" y="126572"/>
                  </a:lnTo>
                  <a:cubicBezTo>
                    <a:pt x="150698" y="130998"/>
                    <a:pt x="141980" y="135118"/>
                    <a:pt x="133237" y="138742"/>
                  </a:cubicBezTo>
                  <a:lnTo>
                    <a:pt x="132460" y="128889"/>
                  </a:lnTo>
                  <a:cubicBezTo>
                    <a:pt x="134233" y="128133"/>
                    <a:pt x="136008" y="127378"/>
                    <a:pt x="137781" y="126601"/>
                  </a:cubicBezTo>
                  <a:cubicBezTo>
                    <a:pt x="138737" y="124999"/>
                    <a:pt x="139642" y="123429"/>
                    <a:pt x="140495" y="121893"/>
                  </a:cubicBezTo>
                  <a:cubicBezTo>
                    <a:pt x="144901" y="119869"/>
                    <a:pt x="149285" y="117720"/>
                    <a:pt x="153624" y="115481"/>
                  </a:cubicBezTo>
                  <a:close/>
                  <a:moveTo>
                    <a:pt x="35267" y="134147"/>
                  </a:moveTo>
                  <a:cubicBezTo>
                    <a:pt x="35877" y="134629"/>
                    <a:pt x="36677" y="134970"/>
                    <a:pt x="37382" y="135392"/>
                  </a:cubicBezTo>
                  <a:cubicBezTo>
                    <a:pt x="38083" y="135825"/>
                    <a:pt x="38926" y="136151"/>
                    <a:pt x="39742" y="136505"/>
                  </a:cubicBezTo>
                  <a:cubicBezTo>
                    <a:pt x="39166" y="137307"/>
                    <a:pt x="38594" y="138114"/>
                    <a:pt x="38026" y="138930"/>
                  </a:cubicBezTo>
                  <a:lnTo>
                    <a:pt x="37787" y="138823"/>
                  </a:lnTo>
                  <a:lnTo>
                    <a:pt x="35628" y="137868"/>
                  </a:lnTo>
                  <a:lnTo>
                    <a:pt x="33712" y="136770"/>
                  </a:lnTo>
                  <a:lnTo>
                    <a:pt x="33246" y="136504"/>
                  </a:lnTo>
                  <a:cubicBezTo>
                    <a:pt x="32837" y="136235"/>
                    <a:pt x="32442" y="135958"/>
                    <a:pt x="32062" y="135672"/>
                  </a:cubicBezTo>
                  <a:cubicBezTo>
                    <a:pt x="33136" y="135166"/>
                    <a:pt x="34205" y="134658"/>
                    <a:pt x="35267" y="134147"/>
                  </a:cubicBezTo>
                  <a:close/>
                  <a:moveTo>
                    <a:pt x="23984" y="126627"/>
                  </a:moveTo>
                  <a:lnTo>
                    <a:pt x="24334" y="127809"/>
                  </a:lnTo>
                  <a:cubicBezTo>
                    <a:pt x="24456" y="128203"/>
                    <a:pt x="24653" y="128554"/>
                    <a:pt x="24809" y="128932"/>
                  </a:cubicBezTo>
                  <a:lnTo>
                    <a:pt x="25307" y="130059"/>
                  </a:lnTo>
                  <a:lnTo>
                    <a:pt x="25912" y="131047"/>
                  </a:lnTo>
                  <a:cubicBezTo>
                    <a:pt x="25822" y="131137"/>
                    <a:pt x="25733" y="131225"/>
                    <a:pt x="25643" y="131316"/>
                  </a:cubicBezTo>
                  <a:lnTo>
                    <a:pt x="13132" y="139579"/>
                  </a:lnTo>
                  <a:lnTo>
                    <a:pt x="12507" y="138327"/>
                  </a:lnTo>
                  <a:lnTo>
                    <a:pt x="12043" y="136997"/>
                  </a:lnTo>
                  <a:cubicBezTo>
                    <a:pt x="11900" y="136552"/>
                    <a:pt x="11716" y="136135"/>
                    <a:pt x="11609" y="135672"/>
                  </a:cubicBezTo>
                  <a:lnTo>
                    <a:pt x="11311" y="134287"/>
                  </a:lnTo>
                  <a:lnTo>
                    <a:pt x="13233" y="133126"/>
                  </a:lnTo>
                  <a:lnTo>
                    <a:pt x="23984" y="126627"/>
                  </a:lnTo>
                  <a:close/>
                  <a:moveTo>
                    <a:pt x="86050" y="137365"/>
                  </a:moveTo>
                  <a:cubicBezTo>
                    <a:pt x="86155" y="138027"/>
                    <a:pt x="86278" y="138687"/>
                    <a:pt x="86414" y="139345"/>
                  </a:cubicBezTo>
                  <a:cubicBezTo>
                    <a:pt x="84963" y="139641"/>
                    <a:pt x="83527" y="139918"/>
                    <a:pt x="82107" y="140175"/>
                  </a:cubicBezTo>
                  <a:lnTo>
                    <a:pt x="82106" y="140176"/>
                  </a:lnTo>
                  <a:lnTo>
                    <a:pt x="82106" y="140176"/>
                  </a:lnTo>
                  <a:cubicBezTo>
                    <a:pt x="81000" y="140367"/>
                    <a:pt x="79875" y="140594"/>
                    <a:pt x="78793" y="140758"/>
                  </a:cubicBezTo>
                  <a:lnTo>
                    <a:pt x="75587" y="141210"/>
                  </a:lnTo>
                  <a:cubicBezTo>
                    <a:pt x="74680" y="141357"/>
                    <a:pt x="73802" y="141465"/>
                    <a:pt x="72935" y="141560"/>
                  </a:cubicBezTo>
                  <a:cubicBezTo>
                    <a:pt x="73994" y="140715"/>
                    <a:pt x="75046" y="139866"/>
                    <a:pt x="76088" y="139010"/>
                  </a:cubicBezTo>
                  <a:cubicBezTo>
                    <a:pt x="77710" y="138770"/>
                    <a:pt x="79323" y="138552"/>
                    <a:pt x="80974" y="138290"/>
                  </a:cubicBezTo>
                  <a:lnTo>
                    <a:pt x="86050" y="137365"/>
                  </a:lnTo>
                  <a:close/>
                  <a:moveTo>
                    <a:pt x="102077" y="136333"/>
                  </a:moveTo>
                  <a:lnTo>
                    <a:pt x="101919" y="136785"/>
                  </a:lnTo>
                  <a:cubicBezTo>
                    <a:pt x="101202" y="137545"/>
                    <a:pt x="100472" y="138309"/>
                    <a:pt x="99731" y="139079"/>
                  </a:cubicBezTo>
                  <a:cubicBezTo>
                    <a:pt x="96235" y="140096"/>
                    <a:pt x="92850" y="140892"/>
                    <a:pt x="89475" y="141721"/>
                  </a:cubicBezTo>
                  <a:cubicBezTo>
                    <a:pt x="89263" y="141049"/>
                    <a:pt x="89067" y="140377"/>
                    <a:pt x="88889" y="139705"/>
                  </a:cubicBezTo>
                  <a:cubicBezTo>
                    <a:pt x="93162" y="138768"/>
                    <a:pt x="97555" y="137670"/>
                    <a:pt x="102077" y="136333"/>
                  </a:cubicBezTo>
                  <a:close/>
                  <a:moveTo>
                    <a:pt x="51974" y="139550"/>
                  </a:moveTo>
                  <a:lnTo>
                    <a:pt x="55568" y="139897"/>
                  </a:lnTo>
                  <a:lnTo>
                    <a:pt x="58263" y="140001"/>
                  </a:lnTo>
                  <a:cubicBezTo>
                    <a:pt x="57976" y="140774"/>
                    <a:pt x="57694" y="141555"/>
                    <a:pt x="57422" y="142337"/>
                  </a:cubicBezTo>
                  <a:cubicBezTo>
                    <a:pt x="54296" y="142261"/>
                    <a:pt x="51325" y="142059"/>
                    <a:pt x="48600" y="141664"/>
                  </a:cubicBezTo>
                  <a:cubicBezTo>
                    <a:pt x="49726" y="140968"/>
                    <a:pt x="50851" y="140263"/>
                    <a:pt x="51974" y="139550"/>
                  </a:cubicBezTo>
                  <a:close/>
                  <a:moveTo>
                    <a:pt x="30323" y="117637"/>
                  </a:moveTo>
                  <a:cubicBezTo>
                    <a:pt x="30463" y="120052"/>
                    <a:pt x="31007" y="122310"/>
                    <a:pt x="32048" y="124325"/>
                  </a:cubicBezTo>
                  <a:cubicBezTo>
                    <a:pt x="33741" y="127870"/>
                    <a:pt x="36829" y="130726"/>
                    <a:pt x="41108" y="132864"/>
                  </a:cubicBezTo>
                  <a:cubicBezTo>
                    <a:pt x="45573" y="135090"/>
                    <a:pt x="51483" y="136381"/>
                    <a:pt x="58454" y="136851"/>
                  </a:cubicBezTo>
                  <a:cubicBezTo>
                    <a:pt x="59931" y="136925"/>
                    <a:pt x="61452" y="136963"/>
                    <a:pt x="63017" y="136963"/>
                  </a:cubicBezTo>
                  <a:cubicBezTo>
                    <a:pt x="69227" y="136963"/>
                    <a:pt x="76123" y="136363"/>
                    <a:pt x="83653" y="135032"/>
                  </a:cubicBezTo>
                  <a:cubicBezTo>
                    <a:pt x="93256" y="133331"/>
                    <a:pt x="103672" y="130619"/>
                    <a:pt x="114534" y="126838"/>
                  </a:cubicBezTo>
                  <a:lnTo>
                    <a:pt x="114534" y="126838"/>
                  </a:lnTo>
                  <a:lnTo>
                    <a:pt x="114259" y="128271"/>
                  </a:lnTo>
                  <a:lnTo>
                    <a:pt x="111076" y="129366"/>
                  </a:lnTo>
                  <a:lnTo>
                    <a:pt x="107697" y="130430"/>
                  </a:lnTo>
                  <a:cubicBezTo>
                    <a:pt x="106456" y="131842"/>
                    <a:pt x="105171" y="133275"/>
                    <a:pt x="103842" y="134728"/>
                  </a:cubicBezTo>
                  <a:cubicBezTo>
                    <a:pt x="103744" y="134834"/>
                    <a:pt x="103643" y="134941"/>
                    <a:pt x="103544" y="135049"/>
                  </a:cubicBezTo>
                  <a:lnTo>
                    <a:pt x="102449" y="135355"/>
                  </a:lnTo>
                  <a:cubicBezTo>
                    <a:pt x="97720" y="136756"/>
                    <a:pt x="93127" y="137909"/>
                    <a:pt x="88674" y="138871"/>
                  </a:cubicBezTo>
                  <a:cubicBezTo>
                    <a:pt x="88402" y="137780"/>
                    <a:pt x="88170" y="136693"/>
                    <a:pt x="87980" y="135607"/>
                  </a:cubicBezTo>
                  <a:cubicBezTo>
                    <a:pt x="85927" y="136039"/>
                    <a:pt x="83944" y="136365"/>
                    <a:pt x="81940" y="136746"/>
                  </a:cubicBezTo>
                  <a:cubicBezTo>
                    <a:pt x="79992" y="137054"/>
                    <a:pt x="78077" y="137325"/>
                    <a:pt x="76166" y="137604"/>
                  </a:cubicBezTo>
                  <a:cubicBezTo>
                    <a:pt x="74466" y="138980"/>
                    <a:pt x="72724" y="140367"/>
                    <a:pt x="70940" y="141763"/>
                  </a:cubicBezTo>
                  <a:cubicBezTo>
                    <a:pt x="70427" y="141813"/>
                    <a:pt x="69913" y="141864"/>
                    <a:pt x="69398" y="141921"/>
                  </a:cubicBezTo>
                  <a:lnTo>
                    <a:pt x="68366" y="142026"/>
                  </a:lnTo>
                  <a:cubicBezTo>
                    <a:pt x="65941" y="142159"/>
                    <a:pt x="63472" y="142367"/>
                    <a:pt x="61196" y="142367"/>
                  </a:cubicBezTo>
                  <a:cubicBezTo>
                    <a:pt x="61024" y="142367"/>
                    <a:pt x="60852" y="142366"/>
                    <a:pt x="60682" y="142363"/>
                  </a:cubicBezTo>
                  <a:lnTo>
                    <a:pt x="59783" y="142372"/>
                  </a:lnTo>
                  <a:cubicBezTo>
                    <a:pt x="59566" y="142371"/>
                    <a:pt x="59351" y="142369"/>
                    <a:pt x="59136" y="142367"/>
                  </a:cubicBezTo>
                  <a:cubicBezTo>
                    <a:pt x="59528" y="141091"/>
                    <a:pt x="59951" y="139819"/>
                    <a:pt x="60441" y="138512"/>
                  </a:cubicBezTo>
                  <a:lnTo>
                    <a:pt x="56993" y="138393"/>
                  </a:lnTo>
                  <a:lnTo>
                    <a:pt x="52733" y="137991"/>
                  </a:lnTo>
                  <a:cubicBezTo>
                    <a:pt x="50905" y="139140"/>
                    <a:pt x="49049" y="140287"/>
                    <a:pt x="47164" y="141433"/>
                  </a:cubicBezTo>
                  <a:cubicBezTo>
                    <a:pt x="46749" y="141360"/>
                    <a:pt x="46339" y="141283"/>
                    <a:pt x="45939" y="141199"/>
                  </a:cubicBezTo>
                  <a:cubicBezTo>
                    <a:pt x="44503" y="140964"/>
                    <a:pt x="43260" y="140563"/>
                    <a:pt x="41922" y="140265"/>
                  </a:cubicBezTo>
                  <a:cubicBezTo>
                    <a:pt x="40965" y="139976"/>
                    <a:pt x="40047" y="139661"/>
                    <a:pt x="39138" y="139346"/>
                  </a:cubicBezTo>
                  <a:cubicBezTo>
                    <a:pt x="40026" y="138017"/>
                    <a:pt x="40936" y="136696"/>
                    <a:pt x="41903" y="135352"/>
                  </a:cubicBezTo>
                  <a:cubicBezTo>
                    <a:pt x="40940" y="134925"/>
                    <a:pt x="39897" y="134572"/>
                    <a:pt x="39061" y="134061"/>
                  </a:cubicBezTo>
                  <a:cubicBezTo>
                    <a:pt x="38193" y="133587"/>
                    <a:pt x="37302" y="133141"/>
                    <a:pt x="36574" y="132578"/>
                  </a:cubicBezTo>
                  <a:cubicBezTo>
                    <a:pt x="34832" y="133417"/>
                    <a:pt x="33061" y="134256"/>
                    <a:pt x="31294" y="135073"/>
                  </a:cubicBezTo>
                  <a:cubicBezTo>
                    <a:pt x="29719" y="133790"/>
                    <a:pt x="28403" y="132371"/>
                    <a:pt x="27348" y="130812"/>
                  </a:cubicBezTo>
                  <a:cubicBezTo>
                    <a:pt x="28606" y="129534"/>
                    <a:pt x="29876" y="128267"/>
                    <a:pt x="31123" y="127036"/>
                  </a:cubicBezTo>
                  <a:cubicBezTo>
                    <a:pt x="30759" y="126553"/>
                    <a:pt x="30535" y="125985"/>
                    <a:pt x="30264" y="125452"/>
                  </a:cubicBezTo>
                  <a:cubicBezTo>
                    <a:pt x="29882" y="124765"/>
                    <a:pt x="29636" y="123999"/>
                    <a:pt x="29390" y="123243"/>
                  </a:cubicBezTo>
                  <a:cubicBezTo>
                    <a:pt x="27826" y="123798"/>
                    <a:pt x="26295" y="124316"/>
                    <a:pt x="24779" y="124812"/>
                  </a:cubicBezTo>
                  <a:cubicBezTo>
                    <a:pt x="24716" y="124460"/>
                    <a:pt x="24673" y="124098"/>
                    <a:pt x="24598" y="123757"/>
                  </a:cubicBezTo>
                  <a:lnTo>
                    <a:pt x="24439" y="122872"/>
                  </a:lnTo>
                  <a:lnTo>
                    <a:pt x="24382" y="121938"/>
                  </a:lnTo>
                  <a:lnTo>
                    <a:pt x="24353" y="121484"/>
                  </a:lnTo>
                  <a:cubicBezTo>
                    <a:pt x="24344" y="121296"/>
                    <a:pt x="24337" y="121107"/>
                    <a:pt x="24332" y="120918"/>
                  </a:cubicBezTo>
                  <a:lnTo>
                    <a:pt x="30323" y="117637"/>
                  </a:lnTo>
                  <a:close/>
                  <a:moveTo>
                    <a:pt x="45680" y="142276"/>
                  </a:moveTo>
                  <a:cubicBezTo>
                    <a:pt x="45703" y="142280"/>
                    <a:pt x="45727" y="142284"/>
                    <a:pt x="45751" y="142289"/>
                  </a:cubicBezTo>
                  <a:cubicBezTo>
                    <a:pt x="45674" y="142335"/>
                    <a:pt x="45598" y="142381"/>
                    <a:pt x="45522" y="142427"/>
                  </a:cubicBezTo>
                  <a:lnTo>
                    <a:pt x="45680" y="142276"/>
                  </a:lnTo>
                  <a:close/>
                  <a:moveTo>
                    <a:pt x="129605" y="130088"/>
                  </a:moveTo>
                  <a:lnTo>
                    <a:pt x="129834" y="136758"/>
                  </a:lnTo>
                  <a:cubicBezTo>
                    <a:pt x="127022" y="137856"/>
                    <a:pt x="124215" y="139019"/>
                    <a:pt x="121421" y="140051"/>
                  </a:cubicBezTo>
                  <a:cubicBezTo>
                    <a:pt x="118773" y="140998"/>
                    <a:pt x="116120" y="142032"/>
                    <a:pt x="113499" y="142905"/>
                  </a:cubicBezTo>
                  <a:lnTo>
                    <a:pt x="115511" y="132020"/>
                  </a:lnTo>
                  <a:cubicBezTo>
                    <a:pt x="117203" y="131444"/>
                    <a:pt x="118911" y="130790"/>
                    <a:pt x="120619" y="130152"/>
                  </a:cubicBezTo>
                  <a:cubicBezTo>
                    <a:pt x="121583" y="130937"/>
                    <a:pt x="122599" y="131710"/>
                    <a:pt x="123673" y="132457"/>
                  </a:cubicBezTo>
                  <a:cubicBezTo>
                    <a:pt x="125647" y="131667"/>
                    <a:pt x="127625" y="130890"/>
                    <a:pt x="129605" y="130088"/>
                  </a:cubicBezTo>
                  <a:close/>
                  <a:moveTo>
                    <a:pt x="58895" y="143370"/>
                  </a:moveTo>
                  <a:lnTo>
                    <a:pt x="58803" y="143477"/>
                  </a:lnTo>
                  <a:cubicBezTo>
                    <a:pt x="58814" y="143442"/>
                    <a:pt x="58824" y="143406"/>
                    <a:pt x="58835" y="143370"/>
                  </a:cubicBezTo>
                  <a:close/>
                  <a:moveTo>
                    <a:pt x="38457" y="140376"/>
                  </a:moveTo>
                  <a:lnTo>
                    <a:pt x="40554" y="141102"/>
                  </a:lnTo>
                  <a:lnTo>
                    <a:pt x="44199" y="142021"/>
                  </a:lnTo>
                  <a:lnTo>
                    <a:pt x="41802" y="144271"/>
                  </a:lnTo>
                  <a:cubicBezTo>
                    <a:pt x="40994" y="144094"/>
                    <a:pt x="40246" y="143864"/>
                    <a:pt x="39465" y="143672"/>
                  </a:cubicBezTo>
                  <a:lnTo>
                    <a:pt x="38099" y="143311"/>
                  </a:lnTo>
                  <a:lnTo>
                    <a:pt x="36842" y="142868"/>
                  </a:lnTo>
                  <a:cubicBezTo>
                    <a:pt x="37381" y="142026"/>
                    <a:pt x="37917" y="141198"/>
                    <a:pt x="38457" y="140376"/>
                  </a:cubicBezTo>
                  <a:close/>
                  <a:moveTo>
                    <a:pt x="69552" y="142846"/>
                  </a:moveTo>
                  <a:lnTo>
                    <a:pt x="69552" y="142846"/>
                  </a:lnTo>
                  <a:cubicBezTo>
                    <a:pt x="68893" y="143358"/>
                    <a:pt x="68228" y="143870"/>
                    <a:pt x="67558" y="144384"/>
                  </a:cubicBezTo>
                  <a:lnTo>
                    <a:pt x="68644" y="142932"/>
                  </a:lnTo>
                  <a:cubicBezTo>
                    <a:pt x="68945" y="142905"/>
                    <a:pt x="69250" y="142874"/>
                    <a:pt x="69552" y="142846"/>
                  </a:cubicBezTo>
                  <a:close/>
                  <a:moveTo>
                    <a:pt x="113401" y="132743"/>
                  </a:moveTo>
                  <a:lnTo>
                    <a:pt x="111823" y="140957"/>
                  </a:lnTo>
                  <a:cubicBezTo>
                    <a:pt x="108008" y="142280"/>
                    <a:pt x="104264" y="143386"/>
                    <a:pt x="100533" y="144526"/>
                  </a:cubicBezTo>
                  <a:lnTo>
                    <a:pt x="102770" y="137816"/>
                  </a:lnTo>
                  <a:cubicBezTo>
                    <a:pt x="103493" y="137040"/>
                    <a:pt x="104205" y="136265"/>
                    <a:pt x="104907" y="135491"/>
                  </a:cubicBezTo>
                  <a:cubicBezTo>
                    <a:pt x="107716" y="134618"/>
                    <a:pt x="110535" y="133749"/>
                    <a:pt x="113401" y="132743"/>
                  </a:cubicBezTo>
                  <a:close/>
                  <a:moveTo>
                    <a:pt x="67600" y="143036"/>
                  </a:moveTo>
                  <a:lnTo>
                    <a:pt x="65766" y="145454"/>
                  </a:lnTo>
                  <a:cubicBezTo>
                    <a:pt x="64512" y="145555"/>
                    <a:pt x="63319" y="145585"/>
                    <a:pt x="62097" y="145658"/>
                  </a:cubicBezTo>
                  <a:lnTo>
                    <a:pt x="60081" y="145756"/>
                  </a:lnTo>
                  <a:lnTo>
                    <a:pt x="58157" y="145762"/>
                  </a:lnTo>
                  <a:cubicBezTo>
                    <a:pt x="58213" y="145558"/>
                    <a:pt x="58268" y="145358"/>
                    <a:pt x="58324" y="145157"/>
                  </a:cubicBezTo>
                  <a:lnTo>
                    <a:pt x="59853" y="143364"/>
                  </a:lnTo>
                  <a:cubicBezTo>
                    <a:pt x="60049" y="143367"/>
                    <a:pt x="60247" y="143369"/>
                    <a:pt x="60446" y="143369"/>
                  </a:cubicBezTo>
                  <a:cubicBezTo>
                    <a:pt x="62720" y="143369"/>
                    <a:pt x="65181" y="143165"/>
                    <a:pt x="67600" y="143036"/>
                  </a:cubicBezTo>
                  <a:close/>
                  <a:moveTo>
                    <a:pt x="32630" y="137627"/>
                  </a:moveTo>
                  <a:lnTo>
                    <a:pt x="34552" y="138744"/>
                  </a:lnTo>
                  <a:lnTo>
                    <a:pt x="36719" y="139715"/>
                  </a:lnTo>
                  <a:lnTo>
                    <a:pt x="27363" y="147527"/>
                  </a:lnTo>
                  <a:lnTo>
                    <a:pt x="25074" y="146371"/>
                  </a:lnTo>
                  <a:lnTo>
                    <a:pt x="23055" y="145061"/>
                  </a:lnTo>
                  <a:lnTo>
                    <a:pt x="32630" y="137627"/>
                  </a:lnTo>
                  <a:close/>
                  <a:moveTo>
                    <a:pt x="22470" y="134572"/>
                  </a:moveTo>
                  <a:lnTo>
                    <a:pt x="22470" y="134572"/>
                  </a:lnTo>
                  <a:cubicBezTo>
                    <a:pt x="22339" y="134709"/>
                    <a:pt x="22206" y="134843"/>
                    <a:pt x="22074" y="134980"/>
                  </a:cubicBezTo>
                  <a:lnTo>
                    <a:pt x="23555" y="136934"/>
                  </a:lnTo>
                  <a:cubicBezTo>
                    <a:pt x="24116" y="137555"/>
                    <a:pt x="24739" y="138142"/>
                    <a:pt x="25340" y="138752"/>
                  </a:cubicBezTo>
                  <a:cubicBezTo>
                    <a:pt x="27125" y="137962"/>
                    <a:pt x="28920" y="137140"/>
                    <a:pt x="30710" y="136306"/>
                  </a:cubicBezTo>
                  <a:cubicBezTo>
                    <a:pt x="31166" y="136662"/>
                    <a:pt x="31642" y="137008"/>
                    <a:pt x="32135" y="137342"/>
                  </a:cubicBezTo>
                  <a:lnTo>
                    <a:pt x="15388" y="150228"/>
                  </a:lnTo>
                  <a:cubicBezTo>
                    <a:pt x="12893" y="148183"/>
                    <a:pt x="10927" y="145859"/>
                    <a:pt x="9493" y="143286"/>
                  </a:cubicBezTo>
                  <a:lnTo>
                    <a:pt x="22470" y="134572"/>
                  </a:lnTo>
                  <a:close/>
                  <a:moveTo>
                    <a:pt x="64547" y="147061"/>
                  </a:moveTo>
                  <a:lnTo>
                    <a:pt x="60815" y="151979"/>
                  </a:lnTo>
                  <a:cubicBezTo>
                    <a:pt x="58446" y="152071"/>
                    <a:pt x="56051" y="152219"/>
                    <a:pt x="53799" y="152219"/>
                  </a:cubicBezTo>
                  <a:cubicBezTo>
                    <a:pt x="53298" y="152219"/>
                    <a:pt x="52805" y="152212"/>
                    <a:pt x="52321" y="152195"/>
                  </a:cubicBezTo>
                  <a:lnTo>
                    <a:pt x="56452" y="147351"/>
                  </a:lnTo>
                  <a:cubicBezTo>
                    <a:pt x="56728" y="147352"/>
                    <a:pt x="57004" y="147353"/>
                    <a:pt x="57282" y="147353"/>
                  </a:cubicBezTo>
                  <a:cubicBezTo>
                    <a:pt x="58427" y="147353"/>
                    <a:pt x="59591" y="147337"/>
                    <a:pt x="60815" y="147257"/>
                  </a:cubicBezTo>
                  <a:cubicBezTo>
                    <a:pt x="62053" y="147192"/>
                    <a:pt x="63277" y="147152"/>
                    <a:pt x="64547" y="147061"/>
                  </a:cubicBezTo>
                  <a:close/>
                  <a:moveTo>
                    <a:pt x="37271" y="139966"/>
                  </a:moveTo>
                  <a:lnTo>
                    <a:pt x="37301" y="139975"/>
                  </a:lnTo>
                  <a:cubicBezTo>
                    <a:pt x="37230" y="140078"/>
                    <a:pt x="37157" y="140179"/>
                    <a:pt x="37087" y="140282"/>
                  </a:cubicBezTo>
                  <a:cubicBezTo>
                    <a:pt x="36240" y="141536"/>
                    <a:pt x="35405" y="142806"/>
                    <a:pt x="34580" y="144090"/>
                  </a:cubicBezTo>
                  <a:cubicBezTo>
                    <a:pt x="35620" y="144473"/>
                    <a:pt x="36663" y="144863"/>
                    <a:pt x="37841" y="145144"/>
                  </a:cubicBezTo>
                  <a:cubicBezTo>
                    <a:pt x="38628" y="145348"/>
                    <a:pt x="39396" y="145574"/>
                    <a:pt x="40210" y="145763"/>
                  </a:cubicBezTo>
                  <a:lnTo>
                    <a:pt x="32509" y="152986"/>
                  </a:lnTo>
                  <a:lnTo>
                    <a:pt x="28522" y="151785"/>
                  </a:lnTo>
                  <a:lnTo>
                    <a:pt x="24963" y="150338"/>
                  </a:lnTo>
                  <a:lnTo>
                    <a:pt x="26849" y="148748"/>
                  </a:lnTo>
                  <a:lnTo>
                    <a:pt x="37271" y="139966"/>
                  </a:lnTo>
                  <a:close/>
                  <a:moveTo>
                    <a:pt x="80355" y="141390"/>
                  </a:moveTo>
                  <a:lnTo>
                    <a:pt x="73125" y="153256"/>
                  </a:lnTo>
                  <a:cubicBezTo>
                    <a:pt x="68474" y="153995"/>
                    <a:pt x="64034" y="154485"/>
                    <a:pt x="59797" y="154782"/>
                  </a:cubicBezTo>
                  <a:lnTo>
                    <a:pt x="61166" y="152948"/>
                  </a:lnTo>
                  <a:lnTo>
                    <a:pt x="65631" y="146969"/>
                  </a:lnTo>
                  <a:cubicBezTo>
                    <a:pt x="65768" y="146955"/>
                    <a:pt x="65906" y="146942"/>
                    <a:pt x="66045" y="146926"/>
                  </a:cubicBezTo>
                  <a:cubicBezTo>
                    <a:pt x="67939" y="145476"/>
                    <a:pt x="69774" y="144058"/>
                    <a:pt x="71577" y="142636"/>
                  </a:cubicBezTo>
                  <a:cubicBezTo>
                    <a:pt x="74411" y="142323"/>
                    <a:pt x="77335" y="141915"/>
                    <a:pt x="80355" y="141390"/>
                  </a:cubicBezTo>
                  <a:close/>
                  <a:moveTo>
                    <a:pt x="100847" y="139849"/>
                  </a:moveTo>
                  <a:lnTo>
                    <a:pt x="96764" y="151520"/>
                  </a:lnTo>
                  <a:cubicBezTo>
                    <a:pt x="88639" y="153824"/>
                    <a:pt x="80880" y="155474"/>
                    <a:pt x="73476" y="156744"/>
                  </a:cubicBezTo>
                  <a:lnTo>
                    <a:pt x="82658" y="140979"/>
                  </a:lnTo>
                  <a:cubicBezTo>
                    <a:pt x="83959" y="140730"/>
                    <a:pt x="85272" y="140469"/>
                    <a:pt x="86598" y="140193"/>
                  </a:cubicBezTo>
                  <a:cubicBezTo>
                    <a:pt x="86852" y="141315"/>
                    <a:pt x="87149" y="142435"/>
                    <a:pt x="87487" y="143565"/>
                  </a:cubicBezTo>
                  <a:cubicBezTo>
                    <a:pt x="91701" y="142622"/>
                    <a:pt x="96022" y="141536"/>
                    <a:pt x="100442" y="140272"/>
                  </a:cubicBezTo>
                  <a:cubicBezTo>
                    <a:pt x="100577" y="140131"/>
                    <a:pt x="100712" y="139990"/>
                    <a:pt x="100847" y="139849"/>
                  </a:cubicBezTo>
                  <a:close/>
                  <a:moveTo>
                    <a:pt x="47170" y="142541"/>
                  </a:moveTo>
                  <a:cubicBezTo>
                    <a:pt x="50194" y="143032"/>
                    <a:pt x="53531" y="143276"/>
                    <a:pt x="57076" y="143348"/>
                  </a:cubicBezTo>
                  <a:cubicBezTo>
                    <a:pt x="57040" y="143457"/>
                    <a:pt x="57003" y="143565"/>
                    <a:pt x="56967" y="143673"/>
                  </a:cubicBezTo>
                  <a:cubicBezTo>
                    <a:pt x="56657" y="144648"/>
                    <a:pt x="56366" y="145630"/>
                    <a:pt x="56085" y="146618"/>
                  </a:cubicBezTo>
                  <a:lnTo>
                    <a:pt x="45501" y="158854"/>
                  </a:lnTo>
                  <a:cubicBezTo>
                    <a:pt x="39913" y="158639"/>
                    <a:pt x="34791" y="158060"/>
                    <a:pt x="30369" y="156942"/>
                  </a:cubicBezTo>
                  <a:lnTo>
                    <a:pt x="42392" y="145425"/>
                  </a:lnTo>
                  <a:cubicBezTo>
                    <a:pt x="44008" y="144461"/>
                    <a:pt x="45596" y="143506"/>
                    <a:pt x="47170" y="142541"/>
                  </a:cubicBezTo>
                  <a:close/>
                  <a:moveTo>
                    <a:pt x="196264" y="0"/>
                  </a:moveTo>
                  <a:cubicBezTo>
                    <a:pt x="196186" y="13"/>
                    <a:pt x="196111" y="23"/>
                    <a:pt x="196034" y="36"/>
                  </a:cubicBezTo>
                  <a:lnTo>
                    <a:pt x="192826" y="3033"/>
                  </a:lnTo>
                  <a:cubicBezTo>
                    <a:pt x="191742" y="3205"/>
                    <a:pt x="190630" y="3405"/>
                    <a:pt x="189542" y="3589"/>
                  </a:cubicBezTo>
                  <a:cubicBezTo>
                    <a:pt x="188465" y="3764"/>
                    <a:pt x="187351" y="3980"/>
                    <a:pt x="186235" y="4202"/>
                  </a:cubicBezTo>
                  <a:lnTo>
                    <a:pt x="187467" y="2947"/>
                  </a:lnTo>
                  <a:lnTo>
                    <a:pt x="184750" y="3487"/>
                  </a:lnTo>
                  <a:lnTo>
                    <a:pt x="181990" y="4093"/>
                  </a:lnTo>
                  <a:cubicBezTo>
                    <a:pt x="180184" y="4474"/>
                    <a:pt x="178301" y="4951"/>
                    <a:pt x="176459" y="5393"/>
                  </a:cubicBezTo>
                  <a:lnTo>
                    <a:pt x="177756" y="3846"/>
                  </a:lnTo>
                  <a:lnTo>
                    <a:pt x="177756" y="3846"/>
                  </a:lnTo>
                  <a:cubicBezTo>
                    <a:pt x="172449" y="5181"/>
                    <a:pt x="167035" y="6723"/>
                    <a:pt x="161569" y="8457"/>
                  </a:cubicBezTo>
                  <a:lnTo>
                    <a:pt x="160055" y="10919"/>
                  </a:lnTo>
                  <a:lnTo>
                    <a:pt x="156604" y="12026"/>
                  </a:lnTo>
                  <a:lnTo>
                    <a:pt x="153137" y="13203"/>
                  </a:lnTo>
                  <a:lnTo>
                    <a:pt x="153649" y="12189"/>
                  </a:lnTo>
                  <a:lnTo>
                    <a:pt x="153649" y="12189"/>
                  </a:lnTo>
                  <a:cubicBezTo>
                    <a:pt x="152712" y="12502"/>
                    <a:pt x="151759" y="12849"/>
                    <a:pt x="150811" y="13188"/>
                  </a:cubicBezTo>
                  <a:lnTo>
                    <a:pt x="147976" y="14205"/>
                  </a:lnTo>
                  <a:lnTo>
                    <a:pt x="145133" y="15272"/>
                  </a:lnTo>
                  <a:cubicBezTo>
                    <a:pt x="144189" y="15623"/>
                    <a:pt x="143245" y="15981"/>
                    <a:pt x="142296" y="16359"/>
                  </a:cubicBezTo>
                  <a:lnTo>
                    <a:pt x="142296" y="16359"/>
                  </a:lnTo>
                  <a:lnTo>
                    <a:pt x="142669" y="15157"/>
                  </a:lnTo>
                  <a:lnTo>
                    <a:pt x="142669" y="15157"/>
                  </a:lnTo>
                  <a:cubicBezTo>
                    <a:pt x="140726" y="15913"/>
                    <a:pt x="138780" y="16692"/>
                    <a:pt x="136832" y="17493"/>
                  </a:cubicBezTo>
                  <a:lnTo>
                    <a:pt x="139927" y="664"/>
                  </a:lnTo>
                  <a:lnTo>
                    <a:pt x="137282" y="1784"/>
                  </a:lnTo>
                  <a:lnTo>
                    <a:pt x="135179" y="2696"/>
                  </a:lnTo>
                  <a:cubicBezTo>
                    <a:pt x="133787" y="3303"/>
                    <a:pt x="132398" y="3909"/>
                    <a:pt x="131012" y="4518"/>
                  </a:cubicBezTo>
                  <a:cubicBezTo>
                    <a:pt x="130406" y="4791"/>
                    <a:pt x="129817" y="5055"/>
                    <a:pt x="129227" y="5319"/>
                  </a:cubicBezTo>
                  <a:cubicBezTo>
                    <a:pt x="127086" y="6281"/>
                    <a:pt x="124877" y="7272"/>
                    <a:pt x="122701" y="8292"/>
                  </a:cubicBezTo>
                  <a:cubicBezTo>
                    <a:pt x="117811" y="10546"/>
                    <a:pt x="112601" y="13065"/>
                    <a:pt x="106311" y="16214"/>
                  </a:cubicBezTo>
                  <a:cubicBezTo>
                    <a:pt x="95117" y="21870"/>
                    <a:pt x="84356" y="27742"/>
                    <a:pt x="74217" y="33731"/>
                  </a:cubicBezTo>
                  <a:cubicBezTo>
                    <a:pt x="69436" y="36534"/>
                    <a:pt x="64318" y="39667"/>
                    <a:pt x="58549" y="43321"/>
                  </a:cubicBezTo>
                  <a:lnTo>
                    <a:pt x="57501" y="43994"/>
                  </a:lnTo>
                  <a:cubicBezTo>
                    <a:pt x="55303" y="45405"/>
                    <a:pt x="53020" y="46872"/>
                    <a:pt x="50819" y="48342"/>
                  </a:cubicBezTo>
                  <a:lnTo>
                    <a:pt x="49951" y="48918"/>
                  </a:lnTo>
                  <a:cubicBezTo>
                    <a:pt x="48978" y="49564"/>
                    <a:pt x="47970" y="50232"/>
                    <a:pt x="46988" y="50896"/>
                  </a:cubicBezTo>
                  <a:lnTo>
                    <a:pt x="43195" y="53486"/>
                  </a:lnTo>
                  <a:cubicBezTo>
                    <a:pt x="41897" y="54367"/>
                    <a:pt x="40608" y="55272"/>
                    <a:pt x="39405" y="56120"/>
                  </a:cubicBezTo>
                  <a:lnTo>
                    <a:pt x="39153" y="56297"/>
                  </a:lnTo>
                  <a:cubicBezTo>
                    <a:pt x="37983" y="57122"/>
                    <a:pt x="36810" y="57948"/>
                    <a:pt x="35646" y="58777"/>
                  </a:cubicBezTo>
                  <a:lnTo>
                    <a:pt x="30070" y="62830"/>
                  </a:lnTo>
                  <a:lnTo>
                    <a:pt x="28230" y="64206"/>
                  </a:lnTo>
                  <a:lnTo>
                    <a:pt x="24566" y="66958"/>
                  </a:lnTo>
                  <a:cubicBezTo>
                    <a:pt x="23536" y="67745"/>
                    <a:pt x="22532" y="68524"/>
                    <a:pt x="21523" y="69306"/>
                  </a:cubicBezTo>
                  <a:lnTo>
                    <a:pt x="20946" y="69753"/>
                  </a:lnTo>
                  <a:cubicBezTo>
                    <a:pt x="18824" y="71386"/>
                    <a:pt x="16766" y="73040"/>
                    <a:pt x="14758" y="74654"/>
                  </a:cubicBezTo>
                  <a:lnTo>
                    <a:pt x="13314" y="75815"/>
                  </a:lnTo>
                  <a:lnTo>
                    <a:pt x="47651" y="72406"/>
                  </a:lnTo>
                  <a:lnTo>
                    <a:pt x="47651" y="72406"/>
                  </a:lnTo>
                  <a:cubicBezTo>
                    <a:pt x="47630" y="72424"/>
                    <a:pt x="47610" y="72442"/>
                    <a:pt x="47589" y="72459"/>
                  </a:cubicBezTo>
                  <a:lnTo>
                    <a:pt x="54179" y="71765"/>
                  </a:lnTo>
                  <a:lnTo>
                    <a:pt x="45456" y="72684"/>
                  </a:lnTo>
                  <a:cubicBezTo>
                    <a:pt x="41266" y="76347"/>
                    <a:pt x="37298" y="80057"/>
                    <a:pt x="33623" y="83773"/>
                  </a:cubicBezTo>
                  <a:lnTo>
                    <a:pt x="38061" y="82843"/>
                  </a:lnTo>
                  <a:lnTo>
                    <a:pt x="38061" y="82843"/>
                  </a:lnTo>
                  <a:cubicBezTo>
                    <a:pt x="37302" y="83635"/>
                    <a:pt x="36491" y="84440"/>
                    <a:pt x="35763" y="85231"/>
                  </a:cubicBezTo>
                  <a:lnTo>
                    <a:pt x="33556" y="87628"/>
                  </a:lnTo>
                  <a:lnTo>
                    <a:pt x="31507" y="88142"/>
                  </a:lnTo>
                  <a:cubicBezTo>
                    <a:pt x="30894" y="88804"/>
                    <a:pt x="30348" y="89452"/>
                    <a:pt x="29763" y="90112"/>
                  </a:cubicBezTo>
                  <a:cubicBezTo>
                    <a:pt x="29196" y="90770"/>
                    <a:pt x="28575" y="91445"/>
                    <a:pt x="28046" y="92097"/>
                  </a:cubicBezTo>
                  <a:cubicBezTo>
                    <a:pt x="27246" y="93077"/>
                    <a:pt x="26397" y="94076"/>
                    <a:pt x="25612" y="95063"/>
                  </a:cubicBezTo>
                  <a:lnTo>
                    <a:pt x="18367" y="97296"/>
                  </a:lnTo>
                  <a:lnTo>
                    <a:pt x="18010" y="97738"/>
                  </a:lnTo>
                  <a:cubicBezTo>
                    <a:pt x="7707" y="110442"/>
                    <a:pt x="1275" y="122937"/>
                    <a:pt x="46" y="133834"/>
                  </a:cubicBezTo>
                  <a:lnTo>
                    <a:pt x="0" y="134245"/>
                  </a:lnTo>
                  <a:lnTo>
                    <a:pt x="826" y="133794"/>
                  </a:lnTo>
                  <a:lnTo>
                    <a:pt x="5856" y="131039"/>
                  </a:lnTo>
                  <a:lnTo>
                    <a:pt x="5856" y="131039"/>
                  </a:lnTo>
                  <a:cubicBezTo>
                    <a:pt x="5827" y="131486"/>
                    <a:pt x="5806" y="131932"/>
                    <a:pt x="5794" y="132374"/>
                  </a:cubicBezTo>
                  <a:lnTo>
                    <a:pt x="12734" y="128478"/>
                  </a:lnTo>
                  <a:lnTo>
                    <a:pt x="12735" y="129552"/>
                  </a:lnTo>
                  <a:lnTo>
                    <a:pt x="12844" y="130576"/>
                  </a:lnTo>
                  <a:cubicBezTo>
                    <a:pt x="12940" y="131253"/>
                    <a:pt x="12941" y="131991"/>
                    <a:pt x="13120" y="132628"/>
                  </a:cubicBezTo>
                  <a:lnTo>
                    <a:pt x="10078" y="134452"/>
                  </a:lnTo>
                  <a:cubicBezTo>
                    <a:pt x="10310" y="135551"/>
                    <a:pt x="10497" y="136694"/>
                    <a:pt x="10906" y="137716"/>
                  </a:cubicBezTo>
                  <a:cubicBezTo>
                    <a:pt x="11098" y="138240"/>
                    <a:pt x="11245" y="138797"/>
                    <a:pt x="11480" y="139302"/>
                  </a:cubicBezTo>
                  <a:lnTo>
                    <a:pt x="12224" y="140813"/>
                  </a:lnTo>
                  <a:lnTo>
                    <a:pt x="12224" y="140813"/>
                  </a:lnTo>
                  <a:lnTo>
                    <a:pt x="8105" y="143556"/>
                  </a:lnTo>
                  <a:cubicBezTo>
                    <a:pt x="9605" y="146553"/>
                    <a:pt x="11822" y="149216"/>
                    <a:pt x="14757" y="151484"/>
                  </a:cubicBezTo>
                  <a:lnTo>
                    <a:pt x="21915" y="145927"/>
                  </a:lnTo>
                  <a:lnTo>
                    <a:pt x="23950" y="147265"/>
                  </a:lnTo>
                  <a:lnTo>
                    <a:pt x="26259" y="148447"/>
                  </a:lnTo>
                  <a:lnTo>
                    <a:pt x="23254" y="150956"/>
                  </a:lnTo>
                  <a:cubicBezTo>
                    <a:pt x="23867" y="151315"/>
                    <a:pt x="24583" y="151589"/>
                    <a:pt x="25290" y="151877"/>
                  </a:cubicBezTo>
                  <a:lnTo>
                    <a:pt x="27437" y="152749"/>
                  </a:lnTo>
                  <a:cubicBezTo>
                    <a:pt x="29026" y="153215"/>
                    <a:pt x="30543" y="153773"/>
                    <a:pt x="32268" y="154157"/>
                  </a:cubicBezTo>
                  <a:lnTo>
                    <a:pt x="28465" y="157761"/>
                  </a:lnTo>
                  <a:cubicBezTo>
                    <a:pt x="33410" y="159099"/>
                    <a:pt x="39225" y="159779"/>
                    <a:pt x="45660" y="159968"/>
                  </a:cubicBezTo>
                  <a:lnTo>
                    <a:pt x="51398" y="153244"/>
                  </a:lnTo>
                  <a:cubicBezTo>
                    <a:pt x="51930" y="153263"/>
                    <a:pt x="52472" y="153272"/>
                    <a:pt x="53022" y="153272"/>
                  </a:cubicBezTo>
                  <a:cubicBezTo>
                    <a:pt x="55267" y="153272"/>
                    <a:pt x="57649" y="153132"/>
                    <a:pt x="60007" y="153044"/>
                  </a:cubicBezTo>
                  <a:lnTo>
                    <a:pt x="60007" y="153044"/>
                  </a:lnTo>
                  <a:lnTo>
                    <a:pt x="57797" y="155957"/>
                  </a:lnTo>
                  <a:cubicBezTo>
                    <a:pt x="62872" y="155593"/>
                    <a:pt x="68140" y="155099"/>
                    <a:pt x="73792" y="154127"/>
                  </a:cubicBezTo>
                  <a:lnTo>
                    <a:pt x="73792" y="154127"/>
                  </a:lnTo>
                  <a:lnTo>
                    <a:pt x="71441" y="158072"/>
                  </a:lnTo>
                  <a:cubicBezTo>
                    <a:pt x="79790" y="156757"/>
                    <a:pt x="88678" y="154785"/>
                    <a:pt x="97946" y="152175"/>
                  </a:cubicBezTo>
                  <a:lnTo>
                    <a:pt x="100153" y="145562"/>
                  </a:lnTo>
                  <a:cubicBezTo>
                    <a:pt x="103947" y="144405"/>
                    <a:pt x="107753" y="143285"/>
                    <a:pt x="111634" y="141940"/>
                  </a:cubicBezTo>
                  <a:lnTo>
                    <a:pt x="111634" y="141940"/>
                  </a:lnTo>
                  <a:lnTo>
                    <a:pt x="105007" y="176448"/>
                  </a:lnTo>
                  <a:lnTo>
                    <a:pt x="107297" y="176448"/>
                  </a:lnTo>
                  <a:lnTo>
                    <a:pt x="113312" y="143909"/>
                  </a:lnTo>
                  <a:cubicBezTo>
                    <a:pt x="115973" y="143001"/>
                    <a:pt x="118658" y="141991"/>
                    <a:pt x="121344" y="141017"/>
                  </a:cubicBezTo>
                  <a:cubicBezTo>
                    <a:pt x="123019" y="140428"/>
                    <a:pt x="124705" y="139711"/>
                    <a:pt x="126389" y="139061"/>
                  </a:cubicBezTo>
                  <a:cubicBezTo>
                    <a:pt x="128075" y="138383"/>
                    <a:pt x="129766" y="137751"/>
                    <a:pt x="131456" y="137030"/>
                  </a:cubicBezTo>
                  <a:lnTo>
                    <a:pt x="131646" y="140385"/>
                  </a:lnTo>
                  <a:cubicBezTo>
                    <a:pt x="141612" y="136302"/>
                    <a:pt x="151561" y="131605"/>
                    <a:pt x="161307" y="126511"/>
                  </a:cubicBezTo>
                  <a:lnTo>
                    <a:pt x="158708" y="121715"/>
                  </a:lnTo>
                  <a:cubicBezTo>
                    <a:pt x="160723" y="120698"/>
                    <a:pt x="162695" y="119609"/>
                    <a:pt x="164666" y="118523"/>
                  </a:cubicBezTo>
                  <a:cubicBezTo>
                    <a:pt x="166634" y="117436"/>
                    <a:pt x="168623" y="116378"/>
                    <a:pt x="170542" y="115234"/>
                  </a:cubicBezTo>
                  <a:lnTo>
                    <a:pt x="172061" y="117040"/>
                  </a:lnTo>
                  <a:lnTo>
                    <a:pt x="176868" y="114242"/>
                  </a:lnTo>
                  <a:cubicBezTo>
                    <a:pt x="178463" y="113307"/>
                    <a:pt x="180006" y="112323"/>
                    <a:pt x="181574" y="111366"/>
                  </a:cubicBezTo>
                  <a:cubicBezTo>
                    <a:pt x="184722" y="109471"/>
                    <a:pt x="187725" y="107472"/>
                    <a:pt x="190744" y="105503"/>
                  </a:cubicBezTo>
                  <a:lnTo>
                    <a:pt x="193633" y="107401"/>
                  </a:lnTo>
                  <a:cubicBezTo>
                    <a:pt x="194516" y="106810"/>
                    <a:pt x="195393" y="106217"/>
                    <a:pt x="196264" y="105622"/>
                  </a:cubicBezTo>
                  <a:lnTo>
                    <a:pt x="196264" y="104549"/>
                  </a:lnTo>
                  <a:cubicBezTo>
                    <a:pt x="195606" y="105003"/>
                    <a:pt x="194944" y="105456"/>
                    <a:pt x="194279" y="105907"/>
                  </a:cubicBezTo>
                  <a:lnTo>
                    <a:pt x="182554" y="98544"/>
                  </a:lnTo>
                  <a:cubicBezTo>
                    <a:pt x="185518" y="96561"/>
                    <a:pt x="188402" y="94555"/>
                    <a:pt x="191208" y="92526"/>
                  </a:cubicBezTo>
                  <a:cubicBezTo>
                    <a:pt x="192860" y="92405"/>
                    <a:pt x="194545" y="92265"/>
                    <a:pt x="196264" y="92108"/>
                  </a:cubicBezTo>
                  <a:lnTo>
                    <a:pt x="196264" y="90701"/>
                  </a:lnTo>
                  <a:cubicBezTo>
                    <a:pt x="195281" y="90800"/>
                    <a:pt x="194302" y="90893"/>
                    <a:pt x="193329" y="90977"/>
                  </a:cubicBezTo>
                  <a:cubicBezTo>
                    <a:pt x="194319" y="90248"/>
                    <a:pt x="195297" y="89516"/>
                    <a:pt x="196264" y="88782"/>
                  </a:cubicBezTo>
                  <a:lnTo>
                    <a:pt x="196264" y="87756"/>
                  </a:lnTo>
                  <a:cubicBezTo>
                    <a:pt x="194795" y="88877"/>
                    <a:pt x="193302" y="89993"/>
                    <a:pt x="191784" y="91105"/>
                  </a:cubicBezTo>
                  <a:cubicBezTo>
                    <a:pt x="189775" y="91263"/>
                    <a:pt x="187805" y="91393"/>
                    <a:pt x="185902" y="91501"/>
                  </a:cubicBezTo>
                  <a:cubicBezTo>
                    <a:pt x="184451" y="92569"/>
                    <a:pt x="182898" y="93591"/>
                    <a:pt x="181376" y="94631"/>
                  </a:cubicBezTo>
                  <a:cubicBezTo>
                    <a:pt x="179362" y="96028"/>
                    <a:pt x="177255" y="97375"/>
                    <a:pt x="175146" y="98726"/>
                  </a:cubicBezTo>
                  <a:cubicBezTo>
                    <a:pt x="175119" y="99964"/>
                    <a:pt x="175030" y="101224"/>
                    <a:pt x="174894" y="102513"/>
                  </a:cubicBezTo>
                  <a:cubicBezTo>
                    <a:pt x="174432" y="102800"/>
                    <a:pt x="173967" y="103085"/>
                    <a:pt x="173495" y="103365"/>
                  </a:cubicBezTo>
                  <a:lnTo>
                    <a:pt x="169859" y="105589"/>
                  </a:lnTo>
                  <a:cubicBezTo>
                    <a:pt x="168631" y="106320"/>
                    <a:pt x="167379" y="107027"/>
                    <a:pt x="166139" y="107748"/>
                  </a:cubicBezTo>
                  <a:lnTo>
                    <a:pt x="164869" y="108483"/>
                  </a:lnTo>
                  <a:cubicBezTo>
                    <a:pt x="163201" y="109474"/>
                    <a:pt x="161470" y="110389"/>
                    <a:pt x="159759" y="111331"/>
                  </a:cubicBezTo>
                  <a:lnTo>
                    <a:pt x="159593" y="111422"/>
                  </a:lnTo>
                  <a:cubicBezTo>
                    <a:pt x="157991" y="111138"/>
                    <a:pt x="156442" y="110834"/>
                    <a:pt x="154945" y="110507"/>
                  </a:cubicBezTo>
                  <a:cubicBezTo>
                    <a:pt x="152637" y="111688"/>
                    <a:pt x="150345" y="112907"/>
                    <a:pt x="148022" y="114056"/>
                  </a:cubicBezTo>
                  <a:cubicBezTo>
                    <a:pt x="145689" y="115173"/>
                    <a:pt x="143378" y="116364"/>
                    <a:pt x="141029" y="117419"/>
                  </a:cubicBezTo>
                  <a:cubicBezTo>
                    <a:pt x="140263" y="118872"/>
                    <a:pt x="139449" y="120370"/>
                    <a:pt x="138586" y="121893"/>
                  </a:cubicBezTo>
                  <a:cubicBezTo>
                    <a:pt x="135993" y="123067"/>
                    <a:pt x="133396" y="124195"/>
                    <a:pt x="130795" y="125278"/>
                  </a:cubicBezTo>
                  <a:cubicBezTo>
                    <a:pt x="128181" y="126363"/>
                    <a:pt x="125570" y="127391"/>
                    <a:pt x="122968" y="128423"/>
                  </a:cubicBezTo>
                  <a:cubicBezTo>
                    <a:pt x="122790" y="128487"/>
                    <a:pt x="122612" y="128554"/>
                    <a:pt x="122434" y="128619"/>
                  </a:cubicBezTo>
                  <a:cubicBezTo>
                    <a:pt x="121468" y="127869"/>
                    <a:pt x="120553" y="127097"/>
                    <a:pt x="119690" y="126333"/>
                  </a:cubicBezTo>
                  <a:lnTo>
                    <a:pt x="117085" y="127299"/>
                  </a:lnTo>
                  <a:lnTo>
                    <a:pt x="116337" y="127556"/>
                  </a:lnTo>
                  <a:lnTo>
                    <a:pt x="116602" y="126119"/>
                  </a:lnTo>
                  <a:cubicBezTo>
                    <a:pt x="127121" y="122413"/>
                    <a:pt x="137855" y="117747"/>
                    <a:pt x="148400" y="112511"/>
                  </a:cubicBezTo>
                  <a:cubicBezTo>
                    <a:pt x="159513" y="106876"/>
                    <a:pt x="170315" y="100656"/>
                    <a:pt x="180167" y="93943"/>
                  </a:cubicBezTo>
                  <a:lnTo>
                    <a:pt x="179056" y="93312"/>
                  </a:lnTo>
                  <a:cubicBezTo>
                    <a:pt x="169406" y="99876"/>
                    <a:pt x="158830" y="105962"/>
                    <a:pt x="147953" y="111478"/>
                  </a:cubicBezTo>
                  <a:cubicBezTo>
                    <a:pt x="137637" y="116600"/>
                    <a:pt x="127137" y="121169"/>
                    <a:pt x="116845" y="124804"/>
                  </a:cubicBezTo>
                  <a:lnTo>
                    <a:pt x="117018" y="123868"/>
                  </a:lnTo>
                  <a:cubicBezTo>
                    <a:pt x="127147" y="120285"/>
                    <a:pt x="137482" y="115784"/>
                    <a:pt x="147636" y="110744"/>
                  </a:cubicBezTo>
                  <a:cubicBezTo>
                    <a:pt x="158344" y="105313"/>
                    <a:pt x="168760" y="99323"/>
                    <a:pt x="178265" y="92863"/>
                  </a:cubicBezTo>
                  <a:lnTo>
                    <a:pt x="176490" y="91852"/>
                  </a:lnTo>
                  <a:cubicBezTo>
                    <a:pt x="167309" y="98079"/>
                    <a:pt x="157253" y="103853"/>
                    <a:pt x="146922" y="109094"/>
                  </a:cubicBezTo>
                  <a:cubicBezTo>
                    <a:pt x="137135" y="113952"/>
                    <a:pt x="127173" y="118299"/>
                    <a:pt x="117406" y="121765"/>
                  </a:cubicBezTo>
                  <a:lnTo>
                    <a:pt x="117442" y="121572"/>
                  </a:lnTo>
                  <a:lnTo>
                    <a:pt x="117464" y="121452"/>
                  </a:lnTo>
                  <a:cubicBezTo>
                    <a:pt x="130640" y="116728"/>
                    <a:pt x="144142" y="110631"/>
                    <a:pt x="156991" y="103473"/>
                  </a:cubicBezTo>
                  <a:cubicBezTo>
                    <a:pt x="170330" y="96063"/>
                    <a:pt x="182673" y="87764"/>
                    <a:pt x="193127" y="79199"/>
                  </a:cubicBezTo>
                  <a:cubicBezTo>
                    <a:pt x="194196" y="78320"/>
                    <a:pt x="195242" y="77441"/>
                    <a:pt x="196264" y="76560"/>
                  </a:cubicBezTo>
                  <a:lnTo>
                    <a:pt x="196264" y="76129"/>
                  </a:lnTo>
                  <a:cubicBezTo>
                    <a:pt x="195115" y="77122"/>
                    <a:pt x="193937" y="78115"/>
                    <a:pt x="192729" y="79108"/>
                  </a:cubicBezTo>
                  <a:cubicBezTo>
                    <a:pt x="182334" y="87618"/>
                    <a:pt x="170065" y="95864"/>
                    <a:pt x="156808" y="103227"/>
                  </a:cubicBezTo>
                  <a:cubicBezTo>
                    <a:pt x="144040" y="110342"/>
                    <a:pt x="130624" y="116399"/>
                    <a:pt x="117530" y="121097"/>
                  </a:cubicBezTo>
                  <a:lnTo>
                    <a:pt x="117660" y="120391"/>
                  </a:lnTo>
                  <a:cubicBezTo>
                    <a:pt x="130590" y="115746"/>
                    <a:pt x="143838" y="109763"/>
                    <a:pt x="156448" y="102740"/>
                  </a:cubicBezTo>
                  <a:cubicBezTo>
                    <a:pt x="169541" y="95469"/>
                    <a:pt x="181663" y="87328"/>
                    <a:pt x="191939" y="78926"/>
                  </a:cubicBezTo>
                  <a:lnTo>
                    <a:pt x="188530" y="78139"/>
                  </a:lnTo>
                  <a:cubicBezTo>
                    <a:pt x="188375" y="78273"/>
                    <a:pt x="188205" y="78401"/>
                    <a:pt x="188041" y="78533"/>
                  </a:cubicBezTo>
                  <a:cubicBezTo>
                    <a:pt x="188311" y="79152"/>
                    <a:pt x="188564" y="79789"/>
                    <a:pt x="188802" y="80444"/>
                  </a:cubicBezTo>
                  <a:cubicBezTo>
                    <a:pt x="187544" y="81446"/>
                    <a:pt x="186285" y="82451"/>
                    <a:pt x="184945" y="83435"/>
                  </a:cubicBezTo>
                  <a:cubicBezTo>
                    <a:pt x="183613" y="83619"/>
                    <a:pt x="182305" y="83788"/>
                    <a:pt x="181020" y="83943"/>
                  </a:cubicBezTo>
                  <a:cubicBezTo>
                    <a:pt x="179152" y="85352"/>
                    <a:pt x="177148" y="86716"/>
                    <a:pt x="175196" y="88106"/>
                  </a:cubicBezTo>
                  <a:cubicBezTo>
                    <a:pt x="175229" y="88842"/>
                    <a:pt x="175244" y="89596"/>
                    <a:pt x="175239" y="90368"/>
                  </a:cubicBezTo>
                  <a:cubicBezTo>
                    <a:pt x="173793" y="91338"/>
                    <a:pt x="172363" y="92322"/>
                    <a:pt x="170859" y="93262"/>
                  </a:cubicBezTo>
                  <a:cubicBezTo>
                    <a:pt x="169633" y="93294"/>
                    <a:pt x="168434" y="93313"/>
                    <a:pt x="167261" y="93318"/>
                  </a:cubicBezTo>
                  <a:cubicBezTo>
                    <a:pt x="165175" y="94671"/>
                    <a:pt x="162974" y="95940"/>
                    <a:pt x="160827" y="97256"/>
                  </a:cubicBezTo>
                  <a:cubicBezTo>
                    <a:pt x="160616" y="98090"/>
                    <a:pt x="160382" y="98943"/>
                    <a:pt x="160125" y="99813"/>
                  </a:cubicBezTo>
                  <a:cubicBezTo>
                    <a:pt x="158557" y="100709"/>
                    <a:pt x="157005" y="101628"/>
                    <a:pt x="155400" y="102482"/>
                  </a:cubicBezTo>
                  <a:cubicBezTo>
                    <a:pt x="154328" y="102354"/>
                    <a:pt x="153284" y="102216"/>
                    <a:pt x="152267" y="102066"/>
                  </a:cubicBezTo>
                  <a:cubicBezTo>
                    <a:pt x="150029" y="103313"/>
                    <a:pt x="147720" y="104438"/>
                    <a:pt x="145448" y="105630"/>
                  </a:cubicBezTo>
                  <a:cubicBezTo>
                    <a:pt x="145000" y="106538"/>
                    <a:pt x="144526" y="107462"/>
                    <a:pt x="144026" y="108401"/>
                  </a:cubicBezTo>
                  <a:cubicBezTo>
                    <a:pt x="142386" y="109194"/>
                    <a:pt x="140756" y="110017"/>
                    <a:pt x="139102" y="110759"/>
                  </a:cubicBezTo>
                  <a:cubicBezTo>
                    <a:pt x="138224" y="110472"/>
                    <a:pt x="137373" y="110177"/>
                    <a:pt x="136548" y="109874"/>
                  </a:cubicBezTo>
                  <a:cubicBezTo>
                    <a:pt x="134239" y="110967"/>
                    <a:pt x="131908" y="111910"/>
                    <a:pt x="129593" y="112932"/>
                  </a:cubicBezTo>
                  <a:cubicBezTo>
                    <a:pt x="128925" y="113885"/>
                    <a:pt x="128230" y="114846"/>
                    <a:pt x="127509" y="115823"/>
                  </a:cubicBezTo>
                  <a:cubicBezTo>
                    <a:pt x="125868" y="116479"/>
                    <a:pt x="124228" y="117176"/>
                    <a:pt x="122596" y="117771"/>
                  </a:cubicBezTo>
                  <a:cubicBezTo>
                    <a:pt x="121941" y="117334"/>
                    <a:pt x="121312" y="116892"/>
                    <a:pt x="120709" y="116443"/>
                  </a:cubicBezTo>
                  <a:cubicBezTo>
                    <a:pt x="119876" y="116768"/>
                    <a:pt x="119046" y="117071"/>
                    <a:pt x="118218" y="117366"/>
                  </a:cubicBezTo>
                  <a:lnTo>
                    <a:pt x="118324" y="116796"/>
                  </a:lnTo>
                  <a:lnTo>
                    <a:pt x="118997" y="116560"/>
                  </a:lnTo>
                  <a:lnTo>
                    <a:pt x="121323" y="115680"/>
                  </a:lnTo>
                  <a:cubicBezTo>
                    <a:pt x="121927" y="116125"/>
                    <a:pt x="122557" y="116564"/>
                    <a:pt x="123213" y="116997"/>
                  </a:cubicBezTo>
                  <a:cubicBezTo>
                    <a:pt x="124450" y="116544"/>
                    <a:pt x="125694" y="116006"/>
                    <a:pt x="126937" y="115513"/>
                  </a:cubicBezTo>
                  <a:cubicBezTo>
                    <a:pt x="127658" y="114539"/>
                    <a:pt x="128352" y="113580"/>
                    <a:pt x="129021" y="112634"/>
                  </a:cubicBezTo>
                  <a:cubicBezTo>
                    <a:pt x="131678" y="111492"/>
                    <a:pt x="134348" y="110380"/>
                    <a:pt x="136998" y="109131"/>
                  </a:cubicBezTo>
                  <a:cubicBezTo>
                    <a:pt x="137825" y="109429"/>
                    <a:pt x="138682" y="109718"/>
                    <a:pt x="139564" y="109999"/>
                  </a:cubicBezTo>
                  <a:cubicBezTo>
                    <a:pt x="140815" y="109440"/>
                    <a:pt x="142044" y="108806"/>
                    <a:pt x="143285" y="108211"/>
                  </a:cubicBezTo>
                  <a:cubicBezTo>
                    <a:pt x="143785" y="107275"/>
                    <a:pt x="144260" y="106355"/>
                    <a:pt x="144709" y="105450"/>
                  </a:cubicBezTo>
                  <a:cubicBezTo>
                    <a:pt x="146028" y="104799"/>
                    <a:pt x="147329" y="104108"/>
                    <a:pt x="148638" y="103438"/>
                  </a:cubicBezTo>
                  <a:cubicBezTo>
                    <a:pt x="149953" y="102773"/>
                    <a:pt x="151246" y="102076"/>
                    <a:pt x="152533" y="101367"/>
                  </a:cubicBezTo>
                  <a:cubicBezTo>
                    <a:pt x="153548" y="101515"/>
                    <a:pt x="154591" y="101652"/>
                    <a:pt x="155661" y="101776"/>
                  </a:cubicBezTo>
                  <a:cubicBezTo>
                    <a:pt x="156878" y="101130"/>
                    <a:pt x="158049" y="100426"/>
                    <a:pt x="159241" y="99749"/>
                  </a:cubicBezTo>
                  <a:cubicBezTo>
                    <a:pt x="159499" y="98881"/>
                    <a:pt x="159735" y="98031"/>
                    <a:pt x="159948" y="97198"/>
                  </a:cubicBezTo>
                  <a:cubicBezTo>
                    <a:pt x="161212" y="96469"/>
                    <a:pt x="162437" y="95703"/>
                    <a:pt x="163680" y="94959"/>
                  </a:cubicBezTo>
                  <a:cubicBezTo>
                    <a:pt x="164928" y="94217"/>
                    <a:pt x="166146" y="93455"/>
                    <a:pt x="167346" y="92680"/>
                  </a:cubicBezTo>
                  <a:cubicBezTo>
                    <a:pt x="168516" y="92672"/>
                    <a:pt x="169713" y="92652"/>
                    <a:pt x="170936" y="92619"/>
                  </a:cubicBezTo>
                  <a:cubicBezTo>
                    <a:pt x="172073" y="91909"/>
                    <a:pt x="173146" y="91160"/>
                    <a:pt x="174244" y="90429"/>
                  </a:cubicBezTo>
                  <a:cubicBezTo>
                    <a:pt x="174252" y="89658"/>
                    <a:pt x="174241" y="88905"/>
                    <a:pt x="174210" y="88170"/>
                  </a:cubicBezTo>
                  <a:cubicBezTo>
                    <a:pt x="175375" y="87393"/>
                    <a:pt x="176471" y="86583"/>
                    <a:pt x="177602" y="85795"/>
                  </a:cubicBezTo>
                  <a:lnTo>
                    <a:pt x="179280" y="84607"/>
                  </a:lnTo>
                  <a:lnTo>
                    <a:pt x="180898" y="83400"/>
                  </a:lnTo>
                  <a:cubicBezTo>
                    <a:pt x="182180" y="83244"/>
                    <a:pt x="183484" y="83075"/>
                    <a:pt x="184812" y="82890"/>
                  </a:cubicBezTo>
                  <a:cubicBezTo>
                    <a:pt x="185828" y="82145"/>
                    <a:pt x="186776" y="81380"/>
                    <a:pt x="187735" y="80622"/>
                  </a:cubicBezTo>
                  <a:cubicBezTo>
                    <a:pt x="187498" y="79970"/>
                    <a:pt x="187244" y="79335"/>
                    <a:pt x="186975" y="78719"/>
                  </a:cubicBezTo>
                  <a:cubicBezTo>
                    <a:pt x="187280" y="78476"/>
                    <a:pt x="187596" y="78236"/>
                    <a:pt x="187889" y="77990"/>
                  </a:cubicBezTo>
                  <a:lnTo>
                    <a:pt x="186957" y="77776"/>
                  </a:lnTo>
                  <a:cubicBezTo>
                    <a:pt x="177425" y="85502"/>
                    <a:pt x="166228" y="92986"/>
                    <a:pt x="154156" y="99678"/>
                  </a:cubicBezTo>
                  <a:cubicBezTo>
                    <a:pt x="142558" y="106131"/>
                    <a:pt x="130374" y="111643"/>
                    <a:pt x="118481" y="115950"/>
                  </a:cubicBezTo>
                  <a:lnTo>
                    <a:pt x="119049" y="112870"/>
                  </a:lnTo>
                  <a:lnTo>
                    <a:pt x="119847" y="108558"/>
                  </a:lnTo>
                  <a:lnTo>
                    <a:pt x="121646" y="107894"/>
                  </a:lnTo>
                  <a:lnTo>
                    <a:pt x="122240" y="103356"/>
                  </a:lnTo>
                  <a:cubicBezTo>
                    <a:pt x="123290" y="102961"/>
                    <a:pt x="124340" y="102554"/>
                    <a:pt x="125392" y="102136"/>
                  </a:cubicBezTo>
                  <a:lnTo>
                    <a:pt x="125392" y="102136"/>
                  </a:lnTo>
                  <a:lnTo>
                    <a:pt x="125082" y="108042"/>
                  </a:lnTo>
                  <a:cubicBezTo>
                    <a:pt x="135358" y="103948"/>
                    <a:pt x="145643" y="98901"/>
                    <a:pt x="155387" y="93258"/>
                  </a:cubicBezTo>
                  <a:cubicBezTo>
                    <a:pt x="160274" y="90474"/>
                    <a:pt x="164879" y="87466"/>
                    <a:pt x="169379" y="84451"/>
                  </a:cubicBezTo>
                  <a:cubicBezTo>
                    <a:pt x="171546" y="82912"/>
                    <a:pt x="173687" y="81373"/>
                    <a:pt x="175801" y="79830"/>
                  </a:cubicBezTo>
                  <a:cubicBezTo>
                    <a:pt x="177882" y="78291"/>
                    <a:pt x="179790" y="76701"/>
                    <a:pt x="181746" y="75143"/>
                  </a:cubicBezTo>
                  <a:lnTo>
                    <a:pt x="174480" y="73659"/>
                  </a:lnTo>
                  <a:cubicBezTo>
                    <a:pt x="177248" y="71388"/>
                    <a:pt x="179863" y="69069"/>
                    <a:pt x="182292" y="66716"/>
                  </a:cubicBezTo>
                  <a:lnTo>
                    <a:pt x="190765" y="67124"/>
                  </a:lnTo>
                  <a:cubicBezTo>
                    <a:pt x="192246" y="65625"/>
                    <a:pt x="193692" y="64136"/>
                    <a:pt x="195105" y="62658"/>
                  </a:cubicBezTo>
                  <a:cubicBezTo>
                    <a:pt x="195511" y="62227"/>
                    <a:pt x="195894" y="61798"/>
                    <a:pt x="196263" y="61372"/>
                  </a:cubicBezTo>
                  <a:lnTo>
                    <a:pt x="196263" y="58833"/>
                  </a:lnTo>
                  <a:lnTo>
                    <a:pt x="193844" y="61703"/>
                  </a:lnTo>
                  <a:cubicBezTo>
                    <a:pt x="192884" y="62784"/>
                    <a:pt x="191773" y="63881"/>
                    <a:pt x="190715" y="64980"/>
                  </a:cubicBezTo>
                  <a:lnTo>
                    <a:pt x="184138" y="64887"/>
                  </a:lnTo>
                  <a:cubicBezTo>
                    <a:pt x="186284" y="62707"/>
                    <a:pt x="188267" y="60503"/>
                    <a:pt x="190062" y="58288"/>
                  </a:cubicBezTo>
                  <a:lnTo>
                    <a:pt x="196264" y="57673"/>
                  </a:lnTo>
                  <a:lnTo>
                    <a:pt x="196264" y="55929"/>
                  </a:lnTo>
                  <a:lnTo>
                    <a:pt x="191496" y="56460"/>
                  </a:lnTo>
                  <a:cubicBezTo>
                    <a:pt x="192255" y="55460"/>
                    <a:pt x="192957" y="54480"/>
                    <a:pt x="193599" y="53521"/>
                  </a:cubicBezTo>
                  <a:lnTo>
                    <a:pt x="196264" y="53099"/>
                  </a:lnTo>
                  <a:lnTo>
                    <a:pt x="196264" y="51588"/>
                  </a:lnTo>
                  <a:lnTo>
                    <a:pt x="194655" y="51879"/>
                  </a:lnTo>
                  <a:cubicBezTo>
                    <a:pt x="195254" y="50907"/>
                    <a:pt x="195790" y="49959"/>
                    <a:pt x="196264" y="49035"/>
                  </a:cubicBezTo>
                  <a:lnTo>
                    <a:pt x="196264" y="46765"/>
                  </a:lnTo>
                  <a:cubicBezTo>
                    <a:pt x="195562" y="48451"/>
                    <a:pt x="194642" y="50226"/>
                    <a:pt x="193488" y="52089"/>
                  </a:cubicBezTo>
                  <a:lnTo>
                    <a:pt x="181779" y="54203"/>
                  </a:lnTo>
                  <a:cubicBezTo>
                    <a:pt x="181634" y="54436"/>
                    <a:pt x="181507" y="54667"/>
                    <a:pt x="181345" y="54904"/>
                  </a:cubicBezTo>
                  <a:lnTo>
                    <a:pt x="180807" y="55626"/>
                  </a:lnTo>
                  <a:lnTo>
                    <a:pt x="179722" y="57080"/>
                  </a:lnTo>
                  <a:lnTo>
                    <a:pt x="179155" y="57835"/>
                  </a:lnTo>
                  <a:lnTo>
                    <a:pt x="175827" y="58205"/>
                  </a:lnTo>
                  <a:cubicBezTo>
                    <a:pt x="177909" y="55492"/>
                    <a:pt x="179749" y="52838"/>
                    <a:pt x="180738" y="50418"/>
                  </a:cubicBezTo>
                  <a:cubicBezTo>
                    <a:pt x="181238" y="49469"/>
                    <a:pt x="181516" y="48587"/>
                    <a:pt x="181765" y="47719"/>
                  </a:cubicBezTo>
                  <a:lnTo>
                    <a:pt x="185399" y="46601"/>
                  </a:lnTo>
                  <a:lnTo>
                    <a:pt x="185399" y="46601"/>
                  </a:lnTo>
                  <a:cubicBezTo>
                    <a:pt x="185217" y="47259"/>
                    <a:pt x="184993" y="47933"/>
                    <a:pt x="184728" y="48622"/>
                  </a:cubicBezTo>
                  <a:lnTo>
                    <a:pt x="196264" y="45519"/>
                  </a:lnTo>
                  <a:lnTo>
                    <a:pt x="196264" y="44253"/>
                  </a:lnTo>
                  <a:lnTo>
                    <a:pt x="187493" y="46774"/>
                  </a:lnTo>
                  <a:lnTo>
                    <a:pt x="187729" y="45885"/>
                  </a:lnTo>
                  <a:lnTo>
                    <a:pt x="196264" y="43259"/>
                  </a:lnTo>
                  <a:lnTo>
                    <a:pt x="196264" y="42456"/>
                  </a:lnTo>
                  <a:lnTo>
                    <a:pt x="187959" y="45017"/>
                  </a:lnTo>
                  <a:lnTo>
                    <a:pt x="188094" y="44509"/>
                  </a:lnTo>
                  <a:cubicBezTo>
                    <a:pt x="188256" y="43775"/>
                    <a:pt x="188232" y="43107"/>
                    <a:pt x="188301" y="42413"/>
                  </a:cubicBezTo>
                  <a:lnTo>
                    <a:pt x="188363" y="41393"/>
                  </a:lnTo>
                  <a:lnTo>
                    <a:pt x="188222" y="40461"/>
                  </a:lnTo>
                  <a:cubicBezTo>
                    <a:pt x="188100" y="39856"/>
                    <a:pt x="188084" y="39211"/>
                    <a:pt x="187863" y="38657"/>
                  </a:cubicBezTo>
                  <a:cubicBezTo>
                    <a:pt x="187195" y="36563"/>
                    <a:pt x="185756" y="34870"/>
                    <a:pt x="183839" y="33497"/>
                  </a:cubicBezTo>
                  <a:lnTo>
                    <a:pt x="192055" y="28998"/>
                  </a:lnTo>
                  <a:cubicBezTo>
                    <a:pt x="193855" y="30080"/>
                    <a:pt x="195267" y="31409"/>
                    <a:pt x="196264" y="32969"/>
                  </a:cubicBezTo>
                  <a:lnTo>
                    <a:pt x="196264" y="31026"/>
                  </a:lnTo>
                  <a:cubicBezTo>
                    <a:pt x="195383" y="30054"/>
                    <a:pt x="194315" y="29193"/>
                    <a:pt x="193060" y="28447"/>
                  </a:cubicBezTo>
                  <a:lnTo>
                    <a:pt x="196264" y="26691"/>
                  </a:lnTo>
                  <a:lnTo>
                    <a:pt x="196264" y="24875"/>
                  </a:lnTo>
                  <a:lnTo>
                    <a:pt x="191463" y="27605"/>
                  </a:lnTo>
                  <a:cubicBezTo>
                    <a:pt x="190597" y="27201"/>
                    <a:pt x="189664" y="26842"/>
                    <a:pt x="188664" y="26528"/>
                  </a:cubicBezTo>
                  <a:lnTo>
                    <a:pt x="194621" y="22880"/>
                  </a:lnTo>
                  <a:lnTo>
                    <a:pt x="193192" y="22497"/>
                  </a:lnTo>
                  <a:cubicBezTo>
                    <a:pt x="192699" y="22383"/>
                    <a:pt x="192274" y="22228"/>
                    <a:pt x="191718" y="22158"/>
                  </a:cubicBezTo>
                  <a:lnTo>
                    <a:pt x="186056" y="25846"/>
                  </a:lnTo>
                  <a:cubicBezTo>
                    <a:pt x="185573" y="25742"/>
                    <a:pt x="185078" y="25648"/>
                    <a:pt x="184570" y="25561"/>
                  </a:cubicBezTo>
                  <a:lnTo>
                    <a:pt x="191690" y="20769"/>
                  </a:lnTo>
                  <a:cubicBezTo>
                    <a:pt x="189227" y="20416"/>
                    <a:pt x="186556" y="20230"/>
                    <a:pt x="183693" y="20230"/>
                  </a:cubicBezTo>
                  <a:cubicBezTo>
                    <a:pt x="180938" y="20230"/>
                    <a:pt x="178006" y="20403"/>
                    <a:pt x="174914" y="20767"/>
                  </a:cubicBezTo>
                  <a:cubicBezTo>
                    <a:pt x="168820" y="21470"/>
                    <a:pt x="162307" y="22703"/>
                    <a:pt x="155385" y="24579"/>
                  </a:cubicBezTo>
                  <a:lnTo>
                    <a:pt x="152515" y="28626"/>
                  </a:lnTo>
                  <a:cubicBezTo>
                    <a:pt x="149895" y="29330"/>
                    <a:pt x="147238" y="30125"/>
                    <a:pt x="144543" y="31012"/>
                  </a:cubicBezTo>
                  <a:lnTo>
                    <a:pt x="146490" y="27255"/>
                  </a:lnTo>
                  <a:lnTo>
                    <a:pt x="146490" y="27255"/>
                  </a:lnTo>
                  <a:cubicBezTo>
                    <a:pt x="142452" y="28562"/>
                    <a:pt x="138334" y="30072"/>
                    <a:pt x="134214" y="31731"/>
                  </a:cubicBezTo>
                  <a:lnTo>
                    <a:pt x="134351" y="30984"/>
                  </a:lnTo>
                  <a:lnTo>
                    <a:pt x="134419" y="30957"/>
                  </a:lnTo>
                  <a:lnTo>
                    <a:pt x="134752" y="29362"/>
                  </a:lnTo>
                  <a:lnTo>
                    <a:pt x="134752" y="29362"/>
                  </a:lnTo>
                  <a:lnTo>
                    <a:pt x="134641" y="29406"/>
                  </a:lnTo>
                  <a:lnTo>
                    <a:pt x="134641" y="29406"/>
                  </a:lnTo>
                  <a:lnTo>
                    <a:pt x="134703" y="29069"/>
                  </a:lnTo>
                  <a:cubicBezTo>
                    <a:pt x="142999" y="25720"/>
                    <a:pt x="151258" y="22921"/>
                    <a:pt x="159063" y="20864"/>
                  </a:cubicBezTo>
                  <a:lnTo>
                    <a:pt x="159405" y="20397"/>
                  </a:lnTo>
                  <a:lnTo>
                    <a:pt x="159405" y="20397"/>
                  </a:lnTo>
                  <a:cubicBezTo>
                    <a:pt x="158404" y="20667"/>
                    <a:pt x="157418" y="20920"/>
                    <a:pt x="156398" y="21225"/>
                  </a:cubicBezTo>
                  <a:cubicBezTo>
                    <a:pt x="156220" y="20960"/>
                    <a:pt x="156030" y="20702"/>
                    <a:pt x="155824" y="20449"/>
                  </a:cubicBezTo>
                  <a:lnTo>
                    <a:pt x="154640" y="20793"/>
                  </a:lnTo>
                  <a:lnTo>
                    <a:pt x="153441" y="21166"/>
                  </a:lnTo>
                  <a:cubicBezTo>
                    <a:pt x="152751" y="21686"/>
                    <a:pt x="152075" y="22204"/>
                    <a:pt x="151410" y="22718"/>
                  </a:cubicBezTo>
                  <a:cubicBezTo>
                    <a:pt x="150556" y="22975"/>
                    <a:pt x="149685" y="23267"/>
                    <a:pt x="148818" y="23552"/>
                  </a:cubicBezTo>
                  <a:cubicBezTo>
                    <a:pt x="147951" y="23842"/>
                    <a:pt x="147097" y="24107"/>
                    <a:pt x="146221" y="24421"/>
                  </a:cubicBezTo>
                  <a:cubicBezTo>
                    <a:pt x="145936" y="24221"/>
                    <a:pt x="145639" y="24027"/>
                    <a:pt x="145328" y="23839"/>
                  </a:cubicBezTo>
                  <a:cubicBezTo>
                    <a:pt x="144525" y="24119"/>
                    <a:pt x="143725" y="24396"/>
                    <a:pt x="142915" y="24700"/>
                  </a:cubicBezTo>
                  <a:cubicBezTo>
                    <a:pt x="142314" y="25214"/>
                    <a:pt x="141727" y="25724"/>
                    <a:pt x="141153" y="26229"/>
                  </a:cubicBezTo>
                  <a:cubicBezTo>
                    <a:pt x="140285" y="26543"/>
                    <a:pt x="139412" y="26875"/>
                    <a:pt x="138538" y="27217"/>
                  </a:cubicBezTo>
                  <a:cubicBezTo>
                    <a:pt x="137663" y="27559"/>
                    <a:pt x="136798" y="27878"/>
                    <a:pt x="135923" y="28236"/>
                  </a:cubicBezTo>
                  <a:cubicBezTo>
                    <a:pt x="135598" y="28117"/>
                    <a:pt x="135262" y="28004"/>
                    <a:pt x="134919" y="27896"/>
                  </a:cubicBezTo>
                  <a:lnTo>
                    <a:pt x="134988" y="27519"/>
                  </a:lnTo>
                  <a:lnTo>
                    <a:pt x="135174" y="27444"/>
                  </a:lnTo>
                  <a:cubicBezTo>
                    <a:pt x="135577" y="27568"/>
                    <a:pt x="135968" y="27699"/>
                    <a:pt x="136345" y="27836"/>
                  </a:cubicBezTo>
                  <a:cubicBezTo>
                    <a:pt x="137857" y="27253"/>
                    <a:pt x="139381" y="26647"/>
                    <a:pt x="140889" y="26094"/>
                  </a:cubicBezTo>
                  <a:cubicBezTo>
                    <a:pt x="141463" y="25590"/>
                    <a:pt x="142049" y="25080"/>
                    <a:pt x="142648" y="24567"/>
                  </a:cubicBezTo>
                  <a:cubicBezTo>
                    <a:pt x="143716" y="24167"/>
                    <a:pt x="144773" y="23797"/>
                    <a:pt x="145831" y="23430"/>
                  </a:cubicBezTo>
                  <a:cubicBezTo>
                    <a:pt x="146139" y="23617"/>
                    <a:pt x="146434" y="23812"/>
                    <a:pt x="146716" y="24011"/>
                  </a:cubicBezTo>
                  <a:cubicBezTo>
                    <a:pt x="148220" y="23508"/>
                    <a:pt x="149731" y="23002"/>
                    <a:pt x="151226" y="22532"/>
                  </a:cubicBezTo>
                  <a:cubicBezTo>
                    <a:pt x="151889" y="22019"/>
                    <a:pt x="152565" y="21502"/>
                    <a:pt x="153254" y="20983"/>
                  </a:cubicBezTo>
                  <a:lnTo>
                    <a:pt x="154829" y="20493"/>
                  </a:lnTo>
                  <a:lnTo>
                    <a:pt x="156388" y="20039"/>
                  </a:lnTo>
                  <a:cubicBezTo>
                    <a:pt x="156594" y="20291"/>
                    <a:pt x="156786" y="20549"/>
                    <a:pt x="156965" y="20811"/>
                  </a:cubicBezTo>
                  <a:cubicBezTo>
                    <a:pt x="157874" y="20539"/>
                    <a:pt x="158744" y="20325"/>
                    <a:pt x="159639" y="20080"/>
                  </a:cubicBezTo>
                  <a:lnTo>
                    <a:pt x="160815" y="18476"/>
                  </a:lnTo>
                  <a:lnTo>
                    <a:pt x="160820" y="18475"/>
                  </a:lnTo>
                  <a:lnTo>
                    <a:pt x="159644" y="20078"/>
                  </a:lnTo>
                  <a:lnTo>
                    <a:pt x="160056" y="19967"/>
                  </a:lnTo>
                  <a:cubicBezTo>
                    <a:pt x="160799" y="19448"/>
                    <a:pt x="161564" y="18914"/>
                    <a:pt x="162326" y="18399"/>
                  </a:cubicBezTo>
                  <a:lnTo>
                    <a:pt x="165395" y="17638"/>
                  </a:lnTo>
                  <a:cubicBezTo>
                    <a:pt x="165516" y="17933"/>
                    <a:pt x="165598" y="18261"/>
                    <a:pt x="165681" y="18580"/>
                  </a:cubicBezTo>
                  <a:lnTo>
                    <a:pt x="167847" y="18095"/>
                  </a:lnTo>
                  <a:cubicBezTo>
                    <a:pt x="168573" y="17933"/>
                    <a:pt x="169269" y="17807"/>
                    <a:pt x="169983" y="17660"/>
                  </a:cubicBezTo>
                  <a:cubicBezTo>
                    <a:pt x="170806" y="17144"/>
                    <a:pt x="171642" y="16626"/>
                    <a:pt x="172489" y="16106"/>
                  </a:cubicBezTo>
                  <a:cubicBezTo>
                    <a:pt x="173494" y="15906"/>
                    <a:pt x="174461" y="15750"/>
                    <a:pt x="175454" y="15570"/>
                  </a:cubicBezTo>
                  <a:lnTo>
                    <a:pt x="175454" y="15570"/>
                  </a:lnTo>
                  <a:cubicBezTo>
                    <a:pt x="175452" y="15935"/>
                    <a:pt x="175453" y="16289"/>
                    <a:pt x="175412" y="16676"/>
                  </a:cubicBezTo>
                  <a:lnTo>
                    <a:pt x="177474" y="16369"/>
                  </a:lnTo>
                  <a:lnTo>
                    <a:pt x="178512" y="16215"/>
                  </a:lnTo>
                  <a:lnTo>
                    <a:pt x="179520" y="16094"/>
                  </a:lnTo>
                  <a:cubicBezTo>
                    <a:pt x="180417" y="15592"/>
                    <a:pt x="181327" y="15088"/>
                    <a:pt x="182249" y="14583"/>
                  </a:cubicBezTo>
                  <a:cubicBezTo>
                    <a:pt x="183217" y="14454"/>
                    <a:pt x="184130" y="14377"/>
                    <a:pt x="185058" y="14289"/>
                  </a:cubicBezTo>
                  <a:lnTo>
                    <a:pt x="185058" y="14289"/>
                  </a:lnTo>
                  <a:cubicBezTo>
                    <a:pt x="184937" y="14711"/>
                    <a:pt x="184802" y="15136"/>
                    <a:pt x="184654" y="15564"/>
                  </a:cubicBezTo>
                  <a:cubicBezTo>
                    <a:pt x="185944" y="15479"/>
                    <a:pt x="187252" y="15388"/>
                    <a:pt x="188504" y="15348"/>
                  </a:cubicBezTo>
                  <a:cubicBezTo>
                    <a:pt x="189470" y="14866"/>
                    <a:pt x="190447" y="14385"/>
                    <a:pt x="191437" y="13904"/>
                  </a:cubicBezTo>
                  <a:lnTo>
                    <a:pt x="192769" y="13867"/>
                  </a:lnTo>
                  <a:lnTo>
                    <a:pt x="194050" y="13878"/>
                  </a:lnTo>
                  <a:cubicBezTo>
                    <a:pt x="193797" y="14356"/>
                    <a:pt x="193531" y="14836"/>
                    <a:pt x="193252" y="15318"/>
                  </a:cubicBezTo>
                  <a:cubicBezTo>
                    <a:pt x="194280" y="15343"/>
                    <a:pt x="195276" y="15400"/>
                    <a:pt x="196264" y="15466"/>
                  </a:cubicBezTo>
                  <a:lnTo>
                    <a:pt x="196264" y="12597"/>
                  </a:lnTo>
                  <a:cubicBezTo>
                    <a:pt x="196018" y="12595"/>
                    <a:pt x="195770" y="12594"/>
                    <a:pt x="195522" y="12594"/>
                  </a:cubicBezTo>
                  <a:cubicBezTo>
                    <a:pt x="190609" y="12594"/>
                    <a:pt x="185275" y="13029"/>
                    <a:pt x="179659" y="13888"/>
                  </a:cubicBezTo>
                  <a:cubicBezTo>
                    <a:pt x="178326" y="14073"/>
                    <a:pt x="176905" y="14328"/>
                    <a:pt x="175538" y="14574"/>
                  </a:cubicBezTo>
                  <a:cubicBezTo>
                    <a:pt x="175124" y="14647"/>
                    <a:pt x="174712" y="14721"/>
                    <a:pt x="174302" y="14794"/>
                  </a:cubicBezTo>
                  <a:cubicBezTo>
                    <a:pt x="173722" y="14909"/>
                    <a:pt x="173183" y="15016"/>
                    <a:pt x="172631" y="15129"/>
                  </a:cubicBezTo>
                  <a:cubicBezTo>
                    <a:pt x="172268" y="15203"/>
                    <a:pt x="171905" y="15278"/>
                    <a:pt x="171545" y="15350"/>
                  </a:cubicBezTo>
                  <a:cubicBezTo>
                    <a:pt x="171368" y="15387"/>
                    <a:pt x="171202" y="15420"/>
                    <a:pt x="171037" y="15453"/>
                  </a:cubicBezTo>
                  <a:cubicBezTo>
                    <a:pt x="170745" y="15511"/>
                    <a:pt x="170455" y="15569"/>
                    <a:pt x="170156" y="15635"/>
                  </a:cubicBezTo>
                  <a:lnTo>
                    <a:pt x="168764" y="15953"/>
                  </a:lnTo>
                  <a:cubicBezTo>
                    <a:pt x="168414" y="16035"/>
                    <a:pt x="168078" y="16110"/>
                    <a:pt x="167743" y="16185"/>
                  </a:cubicBezTo>
                  <a:cubicBezTo>
                    <a:pt x="167170" y="16311"/>
                    <a:pt x="166578" y="16443"/>
                    <a:pt x="165962" y="16603"/>
                  </a:cubicBezTo>
                  <a:lnTo>
                    <a:pt x="163202" y="17291"/>
                  </a:lnTo>
                  <a:cubicBezTo>
                    <a:pt x="162623" y="17440"/>
                    <a:pt x="162052" y="17596"/>
                    <a:pt x="161480" y="17753"/>
                  </a:cubicBezTo>
                  <a:cubicBezTo>
                    <a:pt x="161111" y="17854"/>
                    <a:pt x="160741" y="17955"/>
                    <a:pt x="160374" y="18053"/>
                  </a:cubicBezTo>
                  <a:cubicBezTo>
                    <a:pt x="159447" y="18293"/>
                    <a:pt x="158485" y="18577"/>
                    <a:pt x="157555" y="18851"/>
                  </a:cubicBezTo>
                  <a:cubicBezTo>
                    <a:pt x="156134" y="19251"/>
                    <a:pt x="154688" y="19702"/>
                    <a:pt x="153296" y="20137"/>
                  </a:cubicBezTo>
                  <a:cubicBezTo>
                    <a:pt x="152810" y="20290"/>
                    <a:pt x="152323" y="20440"/>
                    <a:pt x="151840" y="20590"/>
                  </a:cubicBezTo>
                  <a:cubicBezTo>
                    <a:pt x="151298" y="20771"/>
                    <a:pt x="150800" y="20935"/>
                    <a:pt x="150304" y="21099"/>
                  </a:cubicBezTo>
                  <a:cubicBezTo>
                    <a:pt x="148916" y="21559"/>
                    <a:pt x="147484" y="22033"/>
                    <a:pt x="146041" y="22552"/>
                  </a:cubicBezTo>
                  <a:cubicBezTo>
                    <a:pt x="142165" y="23913"/>
                    <a:pt x="138593" y="25266"/>
                    <a:pt x="135144" y="26673"/>
                  </a:cubicBezTo>
                  <a:lnTo>
                    <a:pt x="135158" y="26600"/>
                  </a:lnTo>
                  <a:cubicBezTo>
                    <a:pt x="141781" y="23904"/>
                    <a:pt x="148396" y="21559"/>
                    <a:pt x="154852" y="19576"/>
                  </a:cubicBezTo>
                  <a:cubicBezTo>
                    <a:pt x="161482" y="17542"/>
                    <a:pt x="167943" y="15945"/>
                    <a:pt x="174152" y="14731"/>
                  </a:cubicBezTo>
                  <a:lnTo>
                    <a:pt x="175279" y="13542"/>
                  </a:lnTo>
                  <a:lnTo>
                    <a:pt x="175279" y="13542"/>
                  </a:lnTo>
                  <a:cubicBezTo>
                    <a:pt x="168913" y="14797"/>
                    <a:pt x="162286" y="16446"/>
                    <a:pt x="155494" y="18536"/>
                  </a:cubicBezTo>
                  <a:cubicBezTo>
                    <a:pt x="148875" y="20576"/>
                    <a:pt x="142097" y="22986"/>
                    <a:pt x="135315" y="25750"/>
                  </a:cubicBezTo>
                  <a:lnTo>
                    <a:pt x="135383" y="25378"/>
                  </a:lnTo>
                  <a:cubicBezTo>
                    <a:pt x="142236" y="22583"/>
                    <a:pt x="149087" y="20146"/>
                    <a:pt x="155776" y="18082"/>
                  </a:cubicBezTo>
                  <a:cubicBezTo>
                    <a:pt x="162640" y="15966"/>
                    <a:pt x="169338" y="14296"/>
                    <a:pt x="175773" y="13021"/>
                  </a:cubicBezTo>
                  <a:lnTo>
                    <a:pt x="176457" y="12299"/>
                  </a:lnTo>
                  <a:lnTo>
                    <a:pt x="176457" y="12299"/>
                  </a:lnTo>
                  <a:cubicBezTo>
                    <a:pt x="169927" y="13598"/>
                    <a:pt x="163129" y="15300"/>
                    <a:pt x="156166" y="17452"/>
                  </a:cubicBezTo>
                  <a:cubicBezTo>
                    <a:pt x="149378" y="19550"/>
                    <a:pt x="142426" y="22027"/>
                    <a:pt x="135478" y="24863"/>
                  </a:cubicBezTo>
                  <a:lnTo>
                    <a:pt x="135579" y="24311"/>
                  </a:lnTo>
                  <a:lnTo>
                    <a:pt x="137583" y="23497"/>
                  </a:lnTo>
                  <a:lnTo>
                    <a:pt x="139733" y="22660"/>
                  </a:lnTo>
                  <a:cubicBezTo>
                    <a:pt x="140439" y="22001"/>
                    <a:pt x="141164" y="21334"/>
                    <a:pt x="141909" y="20662"/>
                  </a:cubicBezTo>
                  <a:cubicBezTo>
                    <a:pt x="141964" y="20613"/>
                    <a:pt x="142022" y="20563"/>
                    <a:pt x="142078" y="20514"/>
                  </a:cubicBezTo>
                  <a:lnTo>
                    <a:pt x="143217" y="20090"/>
                  </a:lnTo>
                  <a:lnTo>
                    <a:pt x="145575" y="19212"/>
                  </a:lnTo>
                  <a:cubicBezTo>
                    <a:pt x="147147" y="18640"/>
                    <a:pt x="148710" y="18097"/>
                    <a:pt x="150283" y="17539"/>
                  </a:cubicBezTo>
                  <a:lnTo>
                    <a:pt x="151079" y="17273"/>
                  </a:lnTo>
                  <a:lnTo>
                    <a:pt x="151781" y="17038"/>
                  </a:lnTo>
                  <a:cubicBezTo>
                    <a:pt x="152147" y="17330"/>
                    <a:pt x="152499" y="17640"/>
                    <a:pt x="152834" y="17968"/>
                  </a:cubicBezTo>
                  <a:cubicBezTo>
                    <a:pt x="154267" y="17496"/>
                    <a:pt x="155681" y="17066"/>
                    <a:pt x="157112" y="16610"/>
                  </a:cubicBezTo>
                  <a:cubicBezTo>
                    <a:pt x="158530" y="16184"/>
                    <a:pt x="159945" y="15771"/>
                    <a:pt x="161367" y="15352"/>
                  </a:cubicBezTo>
                  <a:cubicBezTo>
                    <a:pt x="162364" y="14623"/>
                    <a:pt x="163383" y="13888"/>
                    <a:pt x="164427" y="13149"/>
                  </a:cubicBezTo>
                  <a:cubicBezTo>
                    <a:pt x="166807" y="12491"/>
                    <a:pt x="169166" y="11878"/>
                    <a:pt x="171504" y="11310"/>
                  </a:cubicBezTo>
                  <a:cubicBezTo>
                    <a:pt x="172304" y="11121"/>
                    <a:pt x="173102" y="10934"/>
                    <a:pt x="173899" y="10752"/>
                  </a:cubicBezTo>
                  <a:cubicBezTo>
                    <a:pt x="174004" y="11219"/>
                    <a:pt x="174070" y="11692"/>
                    <a:pt x="174098" y="12169"/>
                  </a:cubicBezTo>
                  <a:lnTo>
                    <a:pt x="177189" y="11524"/>
                  </a:lnTo>
                  <a:lnTo>
                    <a:pt x="177896" y="10777"/>
                  </a:lnTo>
                  <a:lnTo>
                    <a:pt x="177896" y="10777"/>
                  </a:lnTo>
                  <a:lnTo>
                    <a:pt x="175476" y="11285"/>
                  </a:lnTo>
                  <a:cubicBezTo>
                    <a:pt x="175452" y="10994"/>
                    <a:pt x="175419" y="10706"/>
                    <a:pt x="175378" y="10420"/>
                  </a:cubicBezTo>
                  <a:cubicBezTo>
                    <a:pt x="177122" y="10036"/>
                    <a:pt x="178850" y="9678"/>
                    <a:pt x="180546" y="9362"/>
                  </a:cubicBezTo>
                  <a:lnTo>
                    <a:pt x="181307" y="9220"/>
                  </a:lnTo>
                  <a:cubicBezTo>
                    <a:pt x="182051" y="9078"/>
                    <a:pt x="182794" y="8938"/>
                    <a:pt x="183521" y="8815"/>
                  </a:cubicBezTo>
                  <a:lnTo>
                    <a:pt x="183521" y="8815"/>
                  </a:lnTo>
                  <a:cubicBezTo>
                    <a:pt x="182776" y="9256"/>
                    <a:pt x="182033" y="9700"/>
                    <a:pt x="181295" y="10147"/>
                  </a:cubicBezTo>
                  <a:lnTo>
                    <a:pt x="177897" y="10777"/>
                  </a:lnTo>
                  <a:lnTo>
                    <a:pt x="177189" y="11524"/>
                  </a:lnTo>
                  <a:lnTo>
                    <a:pt x="177189" y="11524"/>
                  </a:lnTo>
                  <a:lnTo>
                    <a:pt x="181237" y="10780"/>
                  </a:lnTo>
                  <a:cubicBezTo>
                    <a:pt x="182449" y="10053"/>
                    <a:pt x="183685" y="9321"/>
                    <a:pt x="184945" y="8586"/>
                  </a:cubicBezTo>
                  <a:cubicBezTo>
                    <a:pt x="185725" y="8458"/>
                    <a:pt x="186513" y="8326"/>
                    <a:pt x="187283" y="8211"/>
                  </a:cubicBezTo>
                  <a:lnTo>
                    <a:pt x="187996" y="8115"/>
                  </a:lnTo>
                  <a:cubicBezTo>
                    <a:pt x="189992" y="7820"/>
                    <a:pt x="191940" y="7585"/>
                    <a:pt x="193848" y="7398"/>
                  </a:cubicBezTo>
                  <a:lnTo>
                    <a:pt x="193848" y="7398"/>
                  </a:lnTo>
                  <a:cubicBezTo>
                    <a:pt x="193650" y="8001"/>
                    <a:pt x="193422" y="8616"/>
                    <a:pt x="193142" y="9260"/>
                  </a:cubicBezTo>
                  <a:cubicBezTo>
                    <a:pt x="194174" y="9190"/>
                    <a:pt x="195247" y="9091"/>
                    <a:pt x="196263" y="9043"/>
                  </a:cubicBezTo>
                  <a:lnTo>
                    <a:pt x="196263" y="8291"/>
                  </a:lnTo>
                  <a:cubicBezTo>
                    <a:pt x="195766" y="8327"/>
                    <a:pt x="195265" y="8367"/>
                    <a:pt x="194768" y="8404"/>
                  </a:cubicBezTo>
                  <a:cubicBezTo>
                    <a:pt x="194927" y="8025"/>
                    <a:pt x="195073" y="7648"/>
                    <a:pt x="195216" y="7273"/>
                  </a:cubicBezTo>
                  <a:cubicBezTo>
                    <a:pt x="195567" y="7242"/>
                    <a:pt x="195916" y="7214"/>
                    <a:pt x="196264" y="7186"/>
                  </a:cubicBezTo>
                  <a:lnTo>
                    <a:pt x="196264" y="6727"/>
                  </a:lnTo>
                  <a:cubicBezTo>
                    <a:pt x="195973" y="6752"/>
                    <a:pt x="195682" y="6777"/>
                    <a:pt x="195389" y="6803"/>
                  </a:cubicBezTo>
                  <a:cubicBezTo>
                    <a:pt x="195407" y="6754"/>
                    <a:pt x="195427" y="6703"/>
                    <a:pt x="195445" y="6654"/>
                  </a:cubicBezTo>
                  <a:cubicBezTo>
                    <a:pt x="195627" y="6095"/>
                    <a:pt x="195788" y="5544"/>
                    <a:pt x="195928" y="4996"/>
                  </a:cubicBezTo>
                  <a:lnTo>
                    <a:pt x="195928" y="4996"/>
                  </a:lnTo>
                  <a:cubicBezTo>
                    <a:pt x="194679" y="5136"/>
                    <a:pt x="193441" y="5273"/>
                    <a:pt x="192144" y="5468"/>
                  </a:cubicBezTo>
                  <a:cubicBezTo>
                    <a:pt x="191642" y="5539"/>
                    <a:pt x="191146" y="5608"/>
                    <a:pt x="190648" y="5678"/>
                  </a:cubicBezTo>
                  <a:lnTo>
                    <a:pt x="196264" y="485"/>
                  </a:lnTo>
                  <a:lnTo>
                    <a:pt x="19626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6030600" y="2391625"/>
              <a:ext cx="232550" cy="209550"/>
            </a:xfrm>
            <a:custGeom>
              <a:avLst/>
              <a:gdLst/>
              <a:ahLst/>
              <a:cxnLst/>
              <a:rect l="l" t="t" r="r" b="b"/>
              <a:pathLst>
                <a:path w="9302" h="8382" extrusionOk="0">
                  <a:moveTo>
                    <a:pt x="933" y="8381"/>
                  </a:moveTo>
                  <a:lnTo>
                    <a:pt x="4355" y="5519"/>
                  </a:lnTo>
                  <a:cubicBezTo>
                    <a:pt x="5716" y="5249"/>
                    <a:pt x="7040" y="4955"/>
                    <a:pt x="8415" y="4651"/>
                  </a:cubicBezTo>
                  <a:lnTo>
                    <a:pt x="9301" y="3859"/>
                  </a:lnTo>
                  <a:lnTo>
                    <a:pt x="9301" y="1"/>
                  </a:lnTo>
                  <a:cubicBezTo>
                    <a:pt x="6449" y="2716"/>
                    <a:pt x="3348" y="5437"/>
                    <a:pt x="1" y="81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3"/>
            <p:cNvSpPr/>
            <p:nvPr/>
          </p:nvSpPr>
          <p:spPr>
            <a:xfrm>
              <a:off x="6069900" y="2506275"/>
              <a:ext cx="193250" cy="118250"/>
            </a:xfrm>
            <a:custGeom>
              <a:avLst/>
              <a:gdLst/>
              <a:ahLst/>
              <a:cxnLst/>
              <a:rect l="l" t="t" r="r" b="b"/>
              <a:pathLst>
                <a:path w="7730" h="4730" extrusionOk="0">
                  <a:moveTo>
                    <a:pt x="3055" y="1386"/>
                  </a:moveTo>
                  <a:lnTo>
                    <a:pt x="1" y="3943"/>
                  </a:lnTo>
                  <a:lnTo>
                    <a:pt x="3410" y="4729"/>
                  </a:lnTo>
                  <a:cubicBezTo>
                    <a:pt x="4896" y="3510"/>
                    <a:pt x="6335" y="2290"/>
                    <a:pt x="7729" y="1071"/>
                  </a:cubicBezTo>
                  <a:lnTo>
                    <a:pt x="7729" y="0"/>
                  </a:lnTo>
                  <a:cubicBezTo>
                    <a:pt x="7535" y="174"/>
                    <a:pt x="7341" y="348"/>
                    <a:pt x="7147" y="521"/>
                  </a:cubicBezTo>
                  <a:cubicBezTo>
                    <a:pt x="5782" y="828"/>
                    <a:pt x="4417" y="1115"/>
                    <a:pt x="3055" y="138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3"/>
            <p:cNvSpPr/>
            <p:nvPr/>
          </p:nvSpPr>
          <p:spPr>
            <a:xfrm>
              <a:off x="5768750" y="2574325"/>
              <a:ext cx="494400" cy="398700"/>
            </a:xfrm>
            <a:custGeom>
              <a:avLst/>
              <a:gdLst/>
              <a:ahLst/>
              <a:cxnLst/>
              <a:rect l="l" t="t" r="r" b="b"/>
              <a:pathLst>
                <a:path w="19776" h="15948" extrusionOk="0">
                  <a:moveTo>
                    <a:pt x="1776" y="15948"/>
                  </a:moveTo>
                  <a:cubicBezTo>
                    <a:pt x="8276" y="11587"/>
                    <a:pt x="14295" y="7076"/>
                    <a:pt x="19775" y="2522"/>
                  </a:cubicBezTo>
                  <a:lnTo>
                    <a:pt x="19775" y="0"/>
                  </a:lnTo>
                  <a:cubicBezTo>
                    <a:pt x="13849" y="5068"/>
                    <a:pt x="7230" y="10099"/>
                    <a:pt x="1" y="1493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3"/>
            <p:cNvSpPr/>
            <p:nvPr/>
          </p:nvSpPr>
          <p:spPr>
            <a:xfrm>
              <a:off x="5832900" y="2664925"/>
              <a:ext cx="430250" cy="335150"/>
            </a:xfrm>
            <a:custGeom>
              <a:avLst/>
              <a:gdLst/>
              <a:ahLst/>
              <a:cxnLst/>
              <a:rect l="l" t="t" r="r" b="b"/>
              <a:pathLst>
                <a:path w="17210" h="13406" extrusionOk="0">
                  <a:moveTo>
                    <a:pt x="1112" y="13405"/>
                  </a:moveTo>
                  <a:cubicBezTo>
                    <a:pt x="6858" y="9541"/>
                    <a:pt x="12235" y="5562"/>
                    <a:pt x="17209" y="1540"/>
                  </a:cubicBezTo>
                  <a:lnTo>
                    <a:pt x="17209" y="1"/>
                  </a:lnTo>
                  <a:cubicBezTo>
                    <a:pt x="11936" y="4333"/>
                    <a:pt x="6185" y="8620"/>
                    <a:pt x="0" y="1277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 name="Google Shape;498;p23"/>
          <p:cNvSpPr txBox="1">
            <a:spLocks noGrp="1"/>
          </p:cNvSpPr>
          <p:nvPr>
            <p:ph type="subTitle" idx="1"/>
          </p:nvPr>
        </p:nvSpPr>
        <p:spPr>
          <a:xfrm>
            <a:off x="1441931" y="3249336"/>
            <a:ext cx="2402100" cy="717000"/>
          </a:xfrm>
          <a:prstGeom prst="rect">
            <a:avLst/>
          </a:prstGeom>
        </p:spPr>
        <p:txBody>
          <a:bodyPr spcFirstLastPara="1" wrap="square" lIns="91425" tIns="91425" rIns="91425" bIns="91425" anchor="b" anchorCtr="0">
            <a:noAutofit/>
          </a:bodyPr>
          <a:lstStyle/>
          <a:p>
            <a:pPr marL="0" lvl="0" indent="0"/>
            <a:r>
              <a:rPr lang="en-US" dirty="0"/>
              <a:t>Factors that Affect Ratings and Sales</a:t>
            </a:r>
            <a:endParaRPr dirty="0">
              <a:solidFill>
                <a:srgbClr val="F3F3F3"/>
              </a:solidFill>
            </a:endParaRPr>
          </a:p>
        </p:txBody>
      </p:sp>
      <p:sp>
        <p:nvSpPr>
          <p:cNvPr id="499" name="Google Shape;499;p23"/>
          <p:cNvSpPr txBox="1">
            <a:spLocks noGrp="1"/>
          </p:cNvSpPr>
          <p:nvPr>
            <p:ph type="ctrTitle"/>
          </p:nvPr>
        </p:nvSpPr>
        <p:spPr>
          <a:xfrm>
            <a:off x="876809" y="1524442"/>
            <a:ext cx="5517874" cy="1782300"/>
          </a:xfrm>
          <a:prstGeom prst="rect">
            <a:avLst/>
          </a:prstGeom>
        </p:spPr>
        <p:txBody>
          <a:bodyPr spcFirstLastPara="1" wrap="square" lIns="91425" tIns="91425" rIns="91425" bIns="91425" anchor="b" anchorCtr="0">
            <a:noAutofit/>
          </a:bodyPr>
          <a:lstStyle/>
          <a:p>
            <a:pPr lvl="0"/>
            <a:r>
              <a:rPr lang="en-US" sz="6000" dirty="0"/>
              <a:t>The Secrets to Video Game Success</a:t>
            </a:r>
            <a:endParaRPr sz="6000" dirty="0">
              <a:solidFill>
                <a:srgbClr val="F3F3F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pSp>
        <p:nvGrpSpPr>
          <p:cNvPr id="656" name="Google Shape;656;p30"/>
          <p:cNvGrpSpPr/>
          <p:nvPr/>
        </p:nvGrpSpPr>
        <p:grpSpPr>
          <a:xfrm rot="10800000">
            <a:off x="-11" y="736033"/>
            <a:ext cx="5944581" cy="1320238"/>
            <a:chOff x="2735900" y="3141850"/>
            <a:chExt cx="4615000" cy="1024950"/>
          </a:xfrm>
        </p:grpSpPr>
        <p:sp>
          <p:nvSpPr>
            <p:cNvPr id="657" name="Google Shape;657;p30"/>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 name="Google Shape;659;p30"/>
          <p:cNvSpPr txBox="1">
            <a:spLocks noGrp="1"/>
          </p:cNvSpPr>
          <p:nvPr>
            <p:ph type="subTitle" idx="1"/>
          </p:nvPr>
        </p:nvSpPr>
        <p:spPr>
          <a:xfrm>
            <a:off x="315429" y="2535790"/>
            <a:ext cx="3012300" cy="783000"/>
          </a:xfrm>
          <a:prstGeom prst="rect">
            <a:avLst/>
          </a:prstGeom>
        </p:spPr>
        <p:txBody>
          <a:bodyPr spcFirstLastPara="1" wrap="square" lIns="91425" tIns="91425" rIns="91425" bIns="91425" anchor="t" anchorCtr="0">
            <a:noAutofit/>
          </a:bodyPr>
          <a:lstStyle/>
          <a:p>
            <a:pPr marL="0" lvl="0" indent="0" algn="l"/>
            <a:r>
              <a:rPr lang="en-US" dirty="0">
                <a:solidFill>
                  <a:srgbClr val="F3F3F3"/>
                </a:solidFill>
              </a:rPr>
              <a:t>How do global sales and critic ratings vary for different publishers?  Which publishers have games that sell the best and which are rated the highest?</a:t>
            </a:r>
            <a:endParaRPr sz="1000" dirty="0">
              <a:solidFill>
                <a:srgbClr val="F3F3F3"/>
              </a:solidFill>
            </a:endParaRPr>
          </a:p>
        </p:txBody>
      </p:sp>
      <p:sp>
        <p:nvSpPr>
          <p:cNvPr id="660" name="Google Shape;660;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10</a:t>
            </a:fld>
            <a:endParaRPr/>
          </a:p>
        </p:txBody>
      </p:sp>
      <p:sp>
        <p:nvSpPr>
          <p:cNvPr id="661" name="Google Shape;661;p30"/>
          <p:cNvSpPr txBox="1">
            <a:spLocks noGrp="1"/>
          </p:cNvSpPr>
          <p:nvPr>
            <p:ph type="title"/>
          </p:nvPr>
        </p:nvSpPr>
        <p:spPr>
          <a:xfrm>
            <a:off x="281196" y="1838760"/>
            <a:ext cx="3205419" cy="862404"/>
          </a:xfrm>
          <a:prstGeom prst="rect">
            <a:avLst/>
          </a:prstGeom>
        </p:spPr>
        <p:txBody>
          <a:bodyPr spcFirstLastPara="1" wrap="square" lIns="91425" tIns="91425" rIns="91425" bIns="91425" anchor="b" anchorCtr="0">
            <a:noAutofit/>
          </a:bodyPr>
          <a:lstStyle/>
          <a:p>
            <a:pPr lvl="0"/>
            <a:r>
              <a:rPr lang="en-US" sz="2800" dirty="0">
                <a:solidFill>
                  <a:srgbClr val="F3F3F3"/>
                </a:solidFill>
              </a:rPr>
              <a:t>Global Sales vs. Critic Ratings for Different Publishers</a:t>
            </a:r>
            <a:endParaRPr sz="2800" dirty="0">
              <a:solidFill>
                <a:srgbClr val="F3F3F3"/>
              </a:solidFill>
            </a:endParaRPr>
          </a:p>
        </p:txBody>
      </p:sp>
      <p:pic>
        <p:nvPicPr>
          <p:cNvPr id="662" name="Google Shape;662;p30"/>
          <p:cNvPicPr preferRelativeResize="0"/>
          <p:nvPr/>
        </p:nvPicPr>
        <p:blipFill>
          <a:blip r:embed="rId3">
            <a:alphaModFix/>
          </a:blip>
          <a:stretch>
            <a:fillRect/>
          </a:stretch>
        </p:blipFill>
        <p:spPr>
          <a:xfrm rot="5400000" flipH="1">
            <a:off x="5873238" y="1852038"/>
            <a:ext cx="3371849" cy="1439425"/>
          </a:xfrm>
          <a:prstGeom prst="rect">
            <a:avLst/>
          </a:prstGeom>
          <a:noFill/>
          <a:ln>
            <a:noFill/>
          </a:ln>
        </p:spPr>
      </p:pic>
      <p:sp>
        <p:nvSpPr>
          <p:cNvPr id="9" name="Google Shape;661;p30">
            <a:extLst>
              <a:ext uri="{FF2B5EF4-FFF2-40B4-BE49-F238E27FC236}">
                <a16:creationId xmlns:a16="http://schemas.microsoft.com/office/drawing/2014/main" id="{CED52A04-7B3E-4F6C-A91E-C9C757B95378}"/>
              </a:ext>
            </a:extLst>
          </p:cNvPr>
          <p:cNvSpPr txBox="1">
            <a:spLocks/>
          </p:cNvSpPr>
          <p:nvPr/>
        </p:nvSpPr>
        <p:spPr>
          <a:xfrm>
            <a:off x="3872129" y="3355533"/>
            <a:ext cx="3012300" cy="62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Teko"/>
              <a:buNone/>
              <a:defRPr sz="3000" b="0" i="0" u="none" strike="noStrike" cap="none">
                <a:solidFill>
                  <a:schemeClr val="lt1"/>
                </a:solidFill>
                <a:latin typeface="Teko"/>
                <a:ea typeface="Teko"/>
                <a:cs typeface="Teko"/>
                <a:sym typeface="Teko"/>
              </a:defRPr>
            </a:lvl1pPr>
            <a:lvl2pPr marR="0" lvl="1" algn="l"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2pPr>
            <a:lvl3pPr marR="0" lvl="2" algn="l"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3pPr>
            <a:lvl4pPr marR="0" lvl="3" algn="l"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4pPr>
            <a:lvl5pPr marR="0" lvl="4" algn="l"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5pPr>
            <a:lvl6pPr marR="0" lvl="5" algn="l"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6pPr>
            <a:lvl7pPr marR="0" lvl="6" algn="l"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7pPr>
            <a:lvl8pPr marR="0" lvl="7" algn="l"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8pPr>
            <a:lvl9pPr marR="0" lvl="8" algn="l"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9pPr>
          </a:lstStyle>
          <a:p>
            <a:pPr algn="r"/>
            <a:r>
              <a:rPr lang="en-US" sz="2800" dirty="0">
                <a:solidFill>
                  <a:srgbClr val="F3F3F3"/>
                </a:solidFill>
                <a:latin typeface="Teko" panose="02000000000000000000" pitchFamily="2" charset="0"/>
                <a:cs typeface="Teko" panose="02000000000000000000" pitchFamily="2" charset="0"/>
              </a:rPr>
              <a:t>Number of Games Sold by Different Publishers</a:t>
            </a:r>
          </a:p>
        </p:txBody>
      </p:sp>
      <p:sp>
        <p:nvSpPr>
          <p:cNvPr id="10" name="Google Shape;659;p30">
            <a:extLst>
              <a:ext uri="{FF2B5EF4-FFF2-40B4-BE49-F238E27FC236}">
                <a16:creationId xmlns:a16="http://schemas.microsoft.com/office/drawing/2014/main" id="{48FF5FB2-383B-4A35-BB53-B55F20EA67D6}"/>
              </a:ext>
            </a:extLst>
          </p:cNvPr>
          <p:cNvSpPr txBox="1">
            <a:spLocks/>
          </p:cNvSpPr>
          <p:nvPr/>
        </p:nvSpPr>
        <p:spPr>
          <a:xfrm>
            <a:off x="3879581" y="3793717"/>
            <a:ext cx="3012300" cy="78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15000"/>
              </a:lnSpc>
              <a:spcBef>
                <a:spcPts val="0"/>
              </a:spcBef>
              <a:spcAft>
                <a:spcPts val="0"/>
              </a:spcAft>
              <a:buClr>
                <a:schemeClr val="lt1"/>
              </a:buClr>
              <a:buSzPts val="12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r" rtl="0">
              <a:lnSpc>
                <a:spcPct val="115000"/>
              </a:lnSpc>
              <a:spcBef>
                <a:spcPts val="1600"/>
              </a:spcBef>
              <a:spcAft>
                <a:spcPts val="0"/>
              </a:spcAft>
              <a:buClr>
                <a:schemeClr val="lt1"/>
              </a:buClr>
              <a:buSzPts val="12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r" rtl="0">
              <a:lnSpc>
                <a:spcPct val="115000"/>
              </a:lnSpc>
              <a:spcBef>
                <a:spcPts val="1600"/>
              </a:spcBef>
              <a:spcAft>
                <a:spcPts val="0"/>
              </a:spcAft>
              <a:buClr>
                <a:schemeClr val="lt1"/>
              </a:buClr>
              <a:buSzPts val="12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r" rtl="0">
              <a:lnSpc>
                <a:spcPct val="115000"/>
              </a:lnSpc>
              <a:spcBef>
                <a:spcPts val="1600"/>
              </a:spcBef>
              <a:spcAft>
                <a:spcPts val="0"/>
              </a:spcAft>
              <a:buClr>
                <a:schemeClr val="lt1"/>
              </a:buClr>
              <a:buSzPts val="12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r" rtl="0">
              <a:lnSpc>
                <a:spcPct val="115000"/>
              </a:lnSpc>
              <a:spcBef>
                <a:spcPts val="1600"/>
              </a:spcBef>
              <a:spcAft>
                <a:spcPts val="0"/>
              </a:spcAft>
              <a:buClr>
                <a:schemeClr val="lt1"/>
              </a:buClr>
              <a:buSzPts val="12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r" rtl="0">
              <a:lnSpc>
                <a:spcPct val="115000"/>
              </a:lnSpc>
              <a:spcBef>
                <a:spcPts val="1600"/>
              </a:spcBef>
              <a:spcAft>
                <a:spcPts val="0"/>
              </a:spcAft>
              <a:buClr>
                <a:schemeClr val="lt1"/>
              </a:buClr>
              <a:buSzPts val="12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r" rtl="0">
              <a:lnSpc>
                <a:spcPct val="115000"/>
              </a:lnSpc>
              <a:spcBef>
                <a:spcPts val="1600"/>
              </a:spcBef>
              <a:spcAft>
                <a:spcPts val="0"/>
              </a:spcAft>
              <a:buClr>
                <a:schemeClr val="lt1"/>
              </a:buClr>
              <a:buSzPts val="12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r" rtl="0">
              <a:lnSpc>
                <a:spcPct val="115000"/>
              </a:lnSpc>
              <a:spcBef>
                <a:spcPts val="1600"/>
              </a:spcBef>
              <a:spcAft>
                <a:spcPts val="0"/>
              </a:spcAft>
              <a:buClr>
                <a:schemeClr val="lt1"/>
              </a:buClr>
              <a:buSzPts val="12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r" rtl="0">
              <a:lnSpc>
                <a:spcPct val="115000"/>
              </a:lnSpc>
              <a:spcBef>
                <a:spcPts val="1600"/>
              </a:spcBef>
              <a:spcAft>
                <a:spcPts val="1600"/>
              </a:spcAft>
              <a:buClr>
                <a:schemeClr val="lt1"/>
              </a:buClr>
              <a:buSzPts val="12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9pPr>
          </a:lstStyle>
          <a:p>
            <a:pPr marL="0" indent="0"/>
            <a:r>
              <a:rPr lang="en-US" dirty="0">
                <a:solidFill>
                  <a:srgbClr val="F3F3F3"/>
                </a:solidFill>
                <a:latin typeface="Source Code Pro Light" panose="020B0409030403020204" pitchFamily="49" charset="0"/>
                <a:cs typeface="Biome Light" panose="020B0502040204020203" pitchFamily="34" charset="0"/>
              </a:rPr>
              <a:t>Which publishers released the most games?  Did publishers that released the most games also have the highest global sales?</a:t>
            </a:r>
          </a:p>
        </p:txBody>
      </p:sp>
      <p:sp>
        <p:nvSpPr>
          <p:cNvPr id="13" name="Google Shape;637;p29">
            <a:extLst>
              <a:ext uri="{FF2B5EF4-FFF2-40B4-BE49-F238E27FC236}">
                <a16:creationId xmlns:a16="http://schemas.microsoft.com/office/drawing/2014/main" id="{A394AFFC-34CD-442F-A607-060172E3E957}"/>
              </a:ext>
            </a:extLst>
          </p:cNvPr>
          <p:cNvSpPr/>
          <p:nvPr/>
        </p:nvSpPr>
        <p:spPr>
          <a:xfrm rot="10800000">
            <a:off x="3326419" y="744007"/>
            <a:ext cx="1062849" cy="536039"/>
          </a:xfrm>
          <a:custGeom>
            <a:avLst/>
            <a:gdLst>
              <a:gd name="connsiteX0" fmla="*/ 0 w 23529"/>
              <a:gd name="connsiteY0" fmla="*/ 12070 h 12070"/>
              <a:gd name="connsiteX1" fmla="*/ 13172 w 23529"/>
              <a:gd name="connsiteY1" fmla="*/ 0 h 12070"/>
              <a:gd name="connsiteX2" fmla="*/ 23529 w 23529"/>
              <a:gd name="connsiteY2" fmla="*/ 0 h 12070"/>
            </a:gdLst>
            <a:ahLst/>
            <a:cxnLst>
              <a:cxn ang="0">
                <a:pos x="connsiteX0" y="connsiteY0"/>
              </a:cxn>
              <a:cxn ang="0">
                <a:pos x="connsiteX1" y="connsiteY1"/>
              </a:cxn>
              <a:cxn ang="0">
                <a:pos x="connsiteX2" y="connsiteY2"/>
              </a:cxn>
            </a:cxnLst>
            <a:rect l="l" t="t" r="r" b="b"/>
            <a:pathLst>
              <a:path w="23529" h="12070" fill="none" extrusionOk="0">
                <a:moveTo>
                  <a:pt x="0" y="12070"/>
                </a:moveTo>
                <a:lnTo>
                  <a:pt x="13172" y="0"/>
                </a:lnTo>
                <a:lnTo>
                  <a:pt x="23529" y="0"/>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14" name="Google Shape;639;p29">
            <a:extLst>
              <a:ext uri="{FF2B5EF4-FFF2-40B4-BE49-F238E27FC236}">
                <a16:creationId xmlns:a16="http://schemas.microsoft.com/office/drawing/2014/main" id="{40F0AEF8-CD3A-452A-A9C1-203C7F2008EA}"/>
              </a:ext>
            </a:extLst>
          </p:cNvPr>
          <p:cNvSpPr/>
          <p:nvPr/>
        </p:nvSpPr>
        <p:spPr>
          <a:xfrm rot="10800000">
            <a:off x="3235295" y="1238922"/>
            <a:ext cx="85000" cy="85423"/>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grpSp>
        <p:nvGrpSpPr>
          <p:cNvPr id="1790" name="Google Shape;1790;p45"/>
          <p:cNvGrpSpPr/>
          <p:nvPr/>
        </p:nvGrpSpPr>
        <p:grpSpPr>
          <a:xfrm>
            <a:off x="1258183" y="2084978"/>
            <a:ext cx="3206075" cy="1157548"/>
            <a:chOff x="238125" y="1662850"/>
            <a:chExt cx="7137300" cy="2217100"/>
          </a:xfrm>
        </p:grpSpPr>
        <p:sp>
          <p:nvSpPr>
            <p:cNvPr id="1791" name="Google Shape;1791;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45"/>
          <p:cNvGrpSpPr/>
          <p:nvPr/>
        </p:nvGrpSpPr>
        <p:grpSpPr>
          <a:xfrm>
            <a:off x="1258183" y="3307591"/>
            <a:ext cx="3206075" cy="1157548"/>
            <a:chOff x="238125" y="1662850"/>
            <a:chExt cx="7137300" cy="2217100"/>
          </a:xfrm>
        </p:grpSpPr>
        <p:sp>
          <p:nvSpPr>
            <p:cNvPr id="1802" name="Google Shape;1802;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45"/>
          <p:cNvGrpSpPr/>
          <p:nvPr/>
        </p:nvGrpSpPr>
        <p:grpSpPr>
          <a:xfrm>
            <a:off x="1257983" y="883103"/>
            <a:ext cx="3206075" cy="1157548"/>
            <a:chOff x="238125" y="1662850"/>
            <a:chExt cx="7137300" cy="2217100"/>
          </a:xfrm>
        </p:grpSpPr>
        <p:sp>
          <p:nvSpPr>
            <p:cNvPr id="1813" name="Google Shape;1813;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5"/>
          <p:cNvSpPr txBox="1">
            <a:spLocks noGrp="1"/>
          </p:cNvSpPr>
          <p:nvPr>
            <p:ph type="ctrTitle"/>
          </p:nvPr>
        </p:nvSpPr>
        <p:spPr>
          <a:xfrm>
            <a:off x="1964850" y="-53629"/>
            <a:ext cx="52143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Cleaning the Master Data</a:t>
            </a:r>
            <a:endParaRPr dirty="0"/>
          </a:p>
        </p:txBody>
      </p:sp>
      <p:sp>
        <p:nvSpPr>
          <p:cNvPr id="1825" name="Google Shape;1825;p45"/>
          <p:cNvSpPr txBox="1"/>
          <p:nvPr/>
        </p:nvSpPr>
        <p:spPr>
          <a:xfrm>
            <a:off x="1501750" y="1082379"/>
            <a:ext cx="2679900" cy="861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US" sz="1800" dirty="0">
                <a:solidFill>
                  <a:schemeClr val="lt1"/>
                </a:solidFill>
                <a:latin typeface="Teko" panose="02000000000000000000" pitchFamily="2" charset="0"/>
                <a:ea typeface="Teko"/>
                <a:cs typeface="Teko" panose="02000000000000000000" pitchFamily="2" charset="0"/>
                <a:sym typeface="Teko"/>
              </a:rPr>
              <a:t>Filter Columns</a:t>
            </a:r>
            <a:endParaRPr sz="1800" dirty="0">
              <a:solidFill>
                <a:schemeClr val="lt1"/>
              </a:solidFill>
              <a:latin typeface="Teko" panose="02000000000000000000" pitchFamily="2" charset="0"/>
              <a:ea typeface="Teko"/>
              <a:cs typeface="Teko" panose="02000000000000000000" pitchFamily="2" charset="0"/>
              <a:sym typeface="Teko"/>
            </a:endParaRPr>
          </a:p>
          <a:p>
            <a:pPr marL="0" marR="0" lvl="0" indent="0" algn="l" rtl="0">
              <a:spcBef>
                <a:spcPts val="100"/>
              </a:spcBef>
              <a:spcAft>
                <a:spcPts val="0"/>
              </a:spcAft>
              <a:buNone/>
            </a:pP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We filtered the columns based on what we collectively needed. </a:t>
            </a:r>
            <a:b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b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826" name="Google Shape;1826;p45"/>
          <p:cNvSpPr txBox="1"/>
          <p:nvPr/>
        </p:nvSpPr>
        <p:spPr>
          <a:xfrm>
            <a:off x="1501750" y="2297829"/>
            <a:ext cx="2679900" cy="8616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Clr>
                <a:schemeClr val="dk1"/>
              </a:buClr>
              <a:buFont typeface="Arial"/>
              <a:buNone/>
            </a:pPr>
            <a:r>
              <a:rPr lang="en-US" sz="1800" dirty="0">
                <a:solidFill>
                  <a:schemeClr val="lt1"/>
                </a:solidFill>
                <a:latin typeface="Teko" panose="02000000000000000000" pitchFamily="2" charset="0"/>
                <a:ea typeface="Teko"/>
                <a:cs typeface="Teko" panose="02000000000000000000" pitchFamily="2" charset="0"/>
                <a:sym typeface="Teko"/>
              </a:rPr>
              <a:t>Rename Columns</a:t>
            </a:r>
          </a:p>
          <a:p>
            <a:pPr marL="0" lvl="0" indent="0" algn="l" rtl="0">
              <a:spcBef>
                <a:spcPts val="0"/>
              </a:spcBef>
              <a:spcAft>
                <a:spcPts val="0"/>
              </a:spcAft>
              <a:buClr>
                <a:schemeClr val="dk1"/>
              </a:buClr>
              <a:buFont typeface="Arial"/>
              <a:buNone/>
            </a:pP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Renamed the columns to improve readability.  </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a:p>
            <a:pPr marL="0" marR="0" lvl="0" indent="0" algn="l" rtl="0">
              <a:spcBef>
                <a:spcPts val="100"/>
              </a:spcBef>
              <a:spcAft>
                <a:spcPts val="0"/>
              </a:spcAft>
              <a:buNone/>
            </a:pPr>
            <a:endParaRPr dirty="0">
              <a:solidFill>
                <a:schemeClr val="lt1"/>
              </a:solidFill>
              <a:latin typeface="Source Code Pro"/>
              <a:ea typeface="Source Code Pro"/>
              <a:cs typeface="Source Code Pro"/>
              <a:sym typeface="Source Code Pro"/>
            </a:endParaRPr>
          </a:p>
        </p:txBody>
      </p:sp>
      <p:sp>
        <p:nvSpPr>
          <p:cNvPr id="1827" name="Google Shape;1827;p45"/>
          <p:cNvSpPr txBox="1"/>
          <p:nvPr/>
        </p:nvSpPr>
        <p:spPr>
          <a:xfrm>
            <a:off x="1501750" y="3504979"/>
            <a:ext cx="2679900" cy="8616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Clr>
                <a:schemeClr val="dk1"/>
              </a:buClr>
              <a:buFont typeface="Arial"/>
              <a:buNone/>
            </a:pPr>
            <a:r>
              <a:rPr lang="es" sz="1800" dirty="0">
                <a:solidFill>
                  <a:schemeClr val="lt1"/>
                </a:solidFill>
                <a:latin typeface="Teko" panose="02000000000000000000" pitchFamily="2" charset="0"/>
                <a:ea typeface="Teko"/>
                <a:cs typeface="Teko" panose="02000000000000000000" pitchFamily="2" charset="0"/>
                <a:sym typeface="Teko"/>
              </a:rPr>
              <a:t>Filte</a:t>
            </a:r>
            <a:r>
              <a:rPr lang="en-US" sz="1800" dirty="0">
                <a:solidFill>
                  <a:schemeClr val="lt1"/>
                </a:solidFill>
                <a:latin typeface="Teko" panose="02000000000000000000" pitchFamily="2" charset="0"/>
                <a:ea typeface="Teko"/>
                <a:cs typeface="Teko" panose="02000000000000000000" pitchFamily="2" charset="0"/>
                <a:sym typeface="Teko"/>
              </a:rPr>
              <a:t>r Years</a:t>
            </a:r>
            <a:endParaRPr sz="1800" dirty="0">
              <a:solidFill>
                <a:schemeClr val="lt1"/>
              </a:solidFill>
              <a:latin typeface="Teko" panose="02000000000000000000" pitchFamily="2" charset="0"/>
              <a:ea typeface="Teko"/>
              <a:cs typeface="Teko" panose="02000000000000000000" pitchFamily="2" charset="0"/>
              <a:sym typeface="Teko"/>
            </a:endParaRPr>
          </a:p>
          <a:p>
            <a:pPr marL="0" lvl="0" indent="0" algn="l" rtl="0">
              <a:spcBef>
                <a:spcPts val="0"/>
              </a:spcBef>
              <a:spcAft>
                <a:spcPts val="0"/>
              </a:spcAft>
              <a:buClr>
                <a:schemeClr val="dk1"/>
              </a:buClr>
              <a:buFont typeface="Arial"/>
              <a:buNone/>
            </a:pP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Since we only wanted to utilize the most current and relevant data, we limited based on year.  </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a:p>
            <a:pPr marL="0" marR="0" lvl="0" indent="0" algn="l" rtl="0">
              <a:spcBef>
                <a:spcPts val="100"/>
              </a:spcBef>
              <a:spcAft>
                <a:spcPts val="0"/>
              </a:spcAft>
              <a:buNone/>
            </a:pPr>
            <a:endParaRPr dirty="0">
              <a:solidFill>
                <a:schemeClr val="lt1"/>
              </a:solidFill>
              <a:latin typeface="Source Code Pro"/>
              <a:ea typeface="Source Code Pro"/>
              <a:cs typeface="Source Code Pro"/>
              <a:sym typeface="Source Code Pro"/>
            </a:endParaRPr>
          </a:p>
        </p:txBody>
      </p:sp>
      <p:cxnSp>
        <p:nvCxnSpPr>
          <p:cNvPr id="1828" name="Google Shape;1828;p45"/>
          <p:cNvCxnSpPr/>
          <p:nvPr/>
        </p:nvCxnSpPr>
        <p:spPr>
          <a:xfrm>
            <a:off x="-457200" y="17002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29" name="Google Shape;1829;p45"/>
          <p:cNvCxnSpPr/>
          <p:nvPr/>
        </p:nvCxnSpPr>
        <p:spPr>
          <a:xfrm>
            <a:off x="-457200" y="2689550"/>
            <a:ext cx="1546500" cy="0"/>
          </a:xfrm>
          <a:prstGeom prst="straightConnector1">
            <a:avLst/>
          </a:prstGeom>
          <a:noFill/>
          <a:ln w="9525" cap="flat" cmpd="sng">
            <a:solidFill>
              <a:srgbClr val="11FFFF"/>
            </a:solidFill>
            <a:prstDash val="solid"/>
            <a:round/>
            <a:headEnd type="none" w="med" len="med"/>
            <a:tailEnd type="none" w="med" len="med"/>
          </a:ln>
        </p:spPr>
      </p:cxnSp>
      <p:cxnSp>
        <p:nvCxnSpPr>
          <p:cNvPr id="1830" name="Google Shape;1830;p45"/>
          <p:cNvCxnSpPr/>
          <p:nvPr/>
        </p:nvCxnSpPr>
        <p:spPr>
          <a:xfrm>
            <a:off x="-457200" y="36788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31" name="Google Shape;1831;p45"/>
          <p:cNvCxnSpPr/>
          <p:nvPr/>
        </p:nvCxnSpPr>
        <p:spPr>
          <a:xfrm rot="10800000" flipH="1">
            <a:off x="718319" y="1438831"/>
            <a:ext cx="384300" cy="263100"/>
          </a:xfrm>
          <a:prstGeom prst="bentConnector3">
            <a:avLst>
              <a:gd name="adj1" fmla="val 50000"/>
            </a:avLst>
          </a:prstGeom>
          <a:noFill/>
          <a:ln w="9525" cap="flat" cmpd="sng">
            <a:solidFill>
              <a:srgbClr val="11FFFF"/>
            </a:solidFill>
            <a:prstDash val="solid"/>
            <a:round/>
            <a:headEnd type="none" w="med" len="med"/>
            <a:tailEnd type="none" w="med" len="med"/>
          </a:ln>
        </p:spPr>
      </p:cxnSp>
      <p:cxnSp>
        <p:nvCxnSpPr>
          <p:cNvPr id="1832" name="Google Shape;1832;p45"/>
          <p:cNvCxnSpPr/>
          <p:nvPr/>
        </p:nvCxnSpPr>
        <p:spPr>
          <a:xfrm>
            <a:off x="718319" y="3677181"/>
            <a:ext cx="391200" cy="282900"/>
          </a:xfrm>
          <a:prstGeom prst="bentConnector3">
            <a:avLst>
              <a:gd name="adj1" fmla="val 50000"/>
            </a:avLst>
          </a:prstGeom>
          <a:noFill/>
          <a:ln w="9525" cap="flat" cmpd="sng">
            <a:solidFill>
              <a:srgbClr val="11FFFF"/>
            </a:solidFill>
            <a:prstDash val="solid"/>
            <a:round/>
            <a:headEnd type="none" w="med" len="med"/>
            <a:tailEnd type="none" w="med" len="med"/>
          </a:ln>
        </p:spPr>
      </p:cxnSp>
      <p:pic>
        <p:nvPicPr>
          <p:cNvPr id="3" name="Picture 2" descr="A screenshot of a cell phone&#10;&#10;Description automatically generated">
            <a:extLst>
              <a:ext uri="{FF2B5EF4-FFF2-40B4-BE49-F238E27FC236}">
                <a16:creationId xmlns:a16="http://schemas.microsoft.com/office/drawing/2014/main" id="{2D6F823C-93FD-4263-AC11-5713ED4B2814}"/>
              </a:ext>
            </a:extLst>
          </p:cNvPr>
          <p:cNvPicPr>
            <a:picLocks noChangeAspect="1"/>
          </p:cNvPicPr>
          <p:nvPr/>
        </p:nvPicPr>
        <p:blipFill>
          <a:blip r:embed="rId3"/>
          <a:stretch>
            <a:fillRect/>
          </a:stretch>
        </p:blipFill>
        <p:spPr>
          <a:xfrm>
            <a:off x="4919115" y="912353"/>
            <a:ext cx="3566899" cy="1815297"/>
          </a:xfrm>
          <a:prstGeom prst="rect">
            <a:avLst/>
          </a:prstGeom>
          <a:effectLst>
            <a:softEdge rad="50800"/>
          </a:effectLst>
        </p:spPr>
      </p:pic>
      <p:pic>
        <p:nvPicPr>
          <p:cNvPr id="5" name="Picture 4" descr="A screenshot of a cell phone&#10;&#10;Description automatically generated">
            <a:extLst>
              <a:ext uri="{FF2B5EF4-FFF2-40B4-BE49-F238E27FC236}">
                <a16:creationId xmlns:a16="http://schemas.microsoft.com/office/drawing/2014/main" id="{CA3A55EC-3261-47CF-9699-7819BE2CB9C7}"/>
              </a:ext>
            </a:extLst>
          </p:cNvPr>
          <p:cNvPicPr>
            <a:picLocks noChangeAspect="1"/>
          </p:cNvPicPr>
          <p:nvPr/>
        </p:nvPicPr>
        <p:blipFill>
          <a:blip r:embed="rId4"/>
          <a:stretch>
            <a:fillRect/>
          </a:stretch>
        </p:blipFill>
        <p:spPr>
          <a:xfrm>
            <a:off x="4901073" y="2846002"/>
            <a:ext cx="3577321" cy="1656167"/>
          </a:xfrm>
          <a:prstGeom prst="rect">
            <a:avLst/>
          </a:prstGeom>
          <a:effectLst>
            <a:softEdge rad="3810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grpSp>
        <p:nvGrpSpPr>
          <p:cNvPr id="1790" name="Google Shape;1790;p45"/>
          <p:cNvGrpSpPr/>
          <p:nvPr/>
        </p:nvGrpSpPr>
        <p:grpSpPr>
          <a:xfrm>
            <a:off x="1258183" y="3345372"/>
            <a:ext cx="3206075" cy="1157548"/>
            <a:chOff x="238125" y="1662850"/>
            <a:chExt cx="7137300" cy="2217100"/>
          </a:xfrm>
        </p:grpSpPr>
        <p:sp>
          <p:nvSpPr>
            <p:cNvPr id="1791" name="Google Shape;1791;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45"/>
          <p:cNvGrpSpPr/>
          <p:nvPr/>
        </p:nvGrpSpPr>
        <p:grpSpPr>
          <a:xfrm>
            <a:off x="1257983" y="883103"/>
            <a:ext cx="3206075" cy="1157548"/>
            <a:chOff x="238125" y="1662850"/>
            <a:chExt cx="7137300" cy="2217100"/>
          </a:xfrm>
        </p:grpSpPr>
        <p:sp>
          <p:nvSpPr>
            <p:cNvPr id="1813" name="Google Shape;1813;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5"/>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lvl="0"/>
            <a:r>
              <a:rPr lang="en-US" dirty="0">
                <a:solidFill>
                  <a:srgbClr val="F3F3F3"/>
                </a:solidFill>
              </a:rPr>
              <a:t>Relationship Between Global Sales and Critic Ratings</a:t>
            </a:r>
            <a:endParaRPr dirty="0"/>
          </a:p>
        </p:txBody>
      </p:sp>
      <p:sp>
        <p:nvSpPr>
          <p:cNvPr id="1825" name="Google Shape;1825;p45"/>
          <p:cNvSpPr txBox="1"/>
          <p:nvPr/>
        </p:nvSpPr>
        <p:spPr>
          <a:xfrm>
            <a:off x="1501750" y="1082379"/>
            <a:ext cx="2679900" cy="861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US" sz="1800" dirty="0">
                <a:solidFill>
                  <a:schemeClr val="lt1"/>
                </a:solidFill>
                <a:latin typeface="Teko" panose="02000000000000000000" pitchFamily="2" charset="0"/>
                <a:ea typeface="Teko"/>
                <a:cs typeface="Teko" panose="02000000000000000000" pitchFamily="2" charset="0"/>
                <a:sym typeface="Teko"/>
              </a:rPr>
              <a:t>Removed Empty Cells</a:t>
            </a:r>
            <a:endParaRPr sz="1800" dirty="0">
              <a:solidFill>
                <a:schemeClr val="lt1"/>
              </a:solidFill>
              <a:latin typeface="Teko" panose="02000000000000000000" pitchFamily="2" charset="0"/>
              <a:ea typeface="Teko"/>
              <a:cs typeface="Teko" panose="02000000000000000000" pitchFamily="2" charset="0"/>
              <a:sym typeface="Teko"/>
            </a:endParaRPr>
          </a:p>
          <a:p>
            <a:pPr marL="0" marR="0" lvl="0" indent="0" algn="l" rtl="0">
              <a:spcBef>
                <a:spcPts val="100"/>
              </a:spcBef>
              <a:spcAft>
                <a:spcPts val="0"/>
              </a:spcAft>
              <a:buNone/>
            </a:pP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To further clean the data, we used a </a:t>
            </a:r>
            <a:r>
              <a:rPr lang="en-US" sz="1000" dirty="0" err="1">
                <a:solidFill>
                  <a:schemeClr val="lt1"/>
                </a:solidFill>
                <a:latin typeface="Source Code Pro Light" panose="020B0409030403020204" pitchFamily="49" charset="0"/>
                <a:ea typeface="Source Code Pro Light"/>
                <a:cs typeface="Biome Light" panose="020B0502040204020203" pitchFamily="34" charset="0"/>
                <a:sym typeface="Source Code Pro Light"/>
              </a:rPr>
              <a:t>dropna</a:t>
            </a: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 function to clear out all </a:t>
            </a:r>
            <a:r>
              <a:rPr lang="en-US" sz="1000" dirty="0" err="1">
                <a:solidFill>
                  <a:schemeClr val="lt1"/>
                </a:solidFill>
                <a:latin typeface="Source Code Pro Light" panose="020B0409030403020204" pitchFamily="49" charset="0"/>
                <a:ea typeface="Source Code Pro Light"/>
                <a:cs typeface="Biome Light" panose="020B0502040204020203" pitchFamily="34" charset="0"/>
                <a:sym typeface="Source Code Pro Light"/>
              </a:rPr>
              <a:t>NaNs</a:t>
            </a: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 </a:t>
            </a:r>
            <a:b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b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826" name="Google Shape;1826;p45"/>
          <p:cNvSpPr txBox="1"/>
          <p:nvPr/>
        </p:nvSpPr>
        <p:spPr>
          <a:xfrm>
            <a:off x="1501750" y="3558223"/>
            <a:ext cx="2679900" cy="8616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Clr>
                <a:schemeClr val="dk1"/>
              </a:buClr>
              <a:buFont typeface="Arial"/>
              <a:buNone/>
            </a:pPr>
            <a:r>
              <a:rPr lang="es" sz="1800" dirty="0">
                <a:solidFill>
                  <a:schemeClr val="lt1"/>
                </a:solidFill>
                <a:latin typeface="Teko" panose="02000000000000000000" pitchFamily="2" charset="0"/>
                <a:ea typeface="Teko"/>
                <a:cs typeface="Teko" panose="02000000000000000000" pitchFamily="2" charset="0"/>
                <a:sym typeface="Teko"/>
              </a:rPr>
              <a:t>Removed </a:t>
            </a:r>
            <a:r>
              <a:rPr lang="en-US" sz="1800" dirty="0">
                <a:solidFill>
                  <a:schemeClr val="lt1"/>
                </a:solidFill>
                <a:latin typeface="Teko" panose="02000000000000000000" pitchFamily="2" charset="0"/>
                <a:ea typeface="Teko"/>
                <a:cs typeface="Teko" panose="02000000000000000000" pitchFamily="2" charset="0"/>
                <a:sym typeface="Teko"/>
              </a:rPr>
              <a:t>Zero Values</a:t>
            </a:r>
            <a:endParaRPr sz="1800" dirty="0">
              <a:solidFill>
                <a:schemeClr val="lt1"/>
              </a:solidFill>
              <a:latin typeface="Teko" panose="02000000000000000000" pitchFamily="2" charset="0"/>
              <a:ea typeface="Teko"/>
              <a:cs typeface="Teko" panose="02000000000000000000" pitchFamily="2" charset="0"/>
              <a:sym typeface="Teko"/>
            </a:endParaRPr>
          </a:p>
          <a:p>
            <a:pPr marL="0" lvl="0" indent="0" algn="l" rtl="0">
              <a:spcBef>
                <a:spcPts val="0"/>
              </a:spcBef>
              <a:spcAft>
                <a:spcPts val="0"/>
              </a:spcAft>
              <a:buClr>
                <a:schemeClr val="dk1"/>
              </a:buClr>
              <a:buFont typeface="Arial"/>
              <a:buNone/>
            </a:pP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We removed any rows that had a zero value for Global Sales. </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a:p>
            <a:pPr marL="0" marR="0" lvl="0" indent="0" algn="l" rtl="0">
              <a:spcBef>
                <a:spcPts val="100"/>
              </a:spcBef>
              <a:spcAft>
                <a:spcPts val="0"/>
              </a:spcAft>
              <a:buNone/>
            </a:pPr>
            <a:endParaRPr dirty="0">
              <a:solidFill>
                <a:schemeClr val="lt1"/>
              </a:solidFill>
              <a:latin typeface="Source Code Pro"/>
              <a:ea typeface="Source Code Pro"/>
              <a:cs typeface="Source Code Pro"/>
              <a:sym typeface="Source Code Pro"/>
            </a:endParaRPr>
          </a:p>
        </p:txBody>
      </p:sp>
      <p:cxnSp>
        <p:nvCxnSpPr>
          <p:cNvPr id="1828" name="Google Shape;1828;p45"/>
          <p:cNvCxnSpPr/>
          <p:nvPr/>
        </p:nvCxnSpPr>
        <p:spPr>
          <a:xfrm>
            <a:off x="-457200" y="17002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29" name="Google Shape;1829;p45"/>
          <p:cNvCxnSpPr/>
          <p:nvPr/>
        </p:nvCxnSpPr>
        <p:spPr>
          <a:xfrm>
            <a:off x="-457200" y="3949944"/>
            <a:ext cx="1546500" cy="0"/>
          </a:xfrm>
          <a:prstGeom prst="straightConnector1">
            <a:avLst/>
          </a:prstGeom>
          <a:noFill/>
          <a:ln w="9525" cap="flat" cmpd="sng">
            <a:solidFill>
              <a:srgbClr val="11FFFF"/>
            </a:solidFill>
            <a:prstDash val="solid"/>
            <a:round/>
            <a:headEnd type="none" w="med" len="med"/>
            <a:tailEnd type="none" w="med" len="med"/>
          </a:ln>
        </p:spPr>
      </p:cxnSp>
      <p:cxnSp>
        <p:nvCxnSpPr>
          <p:cNvPr id="1831" name="Google Shape;1831;p45"/>
          <p:cNvCxnSpPr/>
          <p:nvPr/>
        </p:nvCxnSpPr>
        <p:spPr>
          <a:xfrm rot="10800000" flipH="1">
            <a:off x="718319" y="1438831"/>
            <a:ext cx="384300" cy="263100"/>
          </a:xfrm>
          <a:prstGeom prst="bentConnector3">
            <a:avLst>
              <a:gd name="adj1" fmla="val 50000"/>
            </a:avLst>
          </a:prstGeom>
          <a:noFill/>
          <a:ln w="9525" cap="flat" cmpd="sng">
            <a:solidFill>
              <a:srgbClr val="11FFFF"/>
            </a:solidFill>
            <a:prstDash val="solid"/>
            <a:round/>
            <a:headEnd type="none" w="med" len="med"/>
            <a:tailEnd type="none" w="med" len="med"/>
          </a:ln>
        </p:spPr>
      </p:cxnSp>
      <p:pic>
        <p:nvPicPr>
          <p:cNvPr id="3" name="Picture 2" descr="A screenshot of a cell phone&#10;&#10;Description automatically generated">
            <a:extLst>
              <a:ext uri="{FF2B5EF4-FFF2-40B4-BE49-F238E27FC236}">
                <a16:creationId xmlns:a16="http://schemas.microsoft.com/office/drawing/2014/main" id="{334ADF73-95C6-4DFB-A109-2260AEE4E23E}"/>
              </a:ext>
            </a:extLst>
          </p:cNvPr>
          <p:cNvPicPr>
            <a:picLocks noChangeAspect="1"/>
          </p:cNvPicPr>
          <p:nvPr/>
        </p:nvPicPr>
        <p:blipFill>
          <a:blip r:embed="rId3"/>
          <a:stretch>
            <a:fillRect/>
          </a:stretch>
        </p:blipFill>
        <p:spPr>
          <a:xfrm>
            <a:off x="4671873" y="1713245"/>
            <a:ext cx="4129212" cy="1999346"/>
          </a:xfrm>
          <a:prstGeom prst="rect">
            <a:avLst/>
          </a:prstGeom>
          <a:effectLst>
            <a:softEdge rad="25400"/>
          </a:effectLst>
        </p:spPr>
      </p:pic>
    </p:spTree>
    <p:extLst>
      <p:ext uri="{BB962C8B-B14F-4D97-AF65-F5344CB8AC3E}">
        <p14:creationId xmlns:p14="http://schemas.microsoft.com/office/powerpoint/2010/main" val="2626811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44"/>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lvl="0"/>
            <a:r>
              <a:rPr lang="en-US" dirty="0">
                <a:solidFill>
                  <a:srgbClr val="F3F3F3"/>
                </a:solidFill>
              </a:rPr>
              <a:t>Relationship Between Global Sales and Critic Ratings</a:t>
            </a:r>
            <a:endParaRPr sz="2800" dirty="0"/>
          </a:p>
        </p:txBody>
      </p:sp>
      <p:sp>
        <p:nvSpPr>
          <p:cNvPr id="1772" name="Google Shape;1772;p44"/>
          <p:cNvSpPr txBox="1"/>
          <p:nvPr/>
        </p:nvSpPr>
        <p:spPr>
          <a:xfrm>
            <a:off x="5303581" y="2305868"/>
            <a:ext cx="1724700" cy="212700"/>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s" sz="12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Both variables increase</a:t>
            </a:r>
            <a:endParaRPr sz="12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773" name="Google Shape;1773;p44"/>
          <p:cNvSpPr txBox="1"/>
          <p:nvPr/>
        </p:nvSpPr>
        <p:spPr>
          <a:xfrm>
            <a:off x="5412059" y="1665781"/>
            <a:ext cx="1034133" cy="540900"/>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s" sz="2200" dirty="0">
                <a:solidFill>
                  <a:schemeClr val="lt1"/>
                </a:solidFill>
                <a:latin typeface="Teko" panose="02000000000000000000" pitchFamily="2" charset="0"/>
                <a:ea typeface="Teko"/>
                <a:cs typeface="Teko" panose="02000000000000000000" pitchFamily="2" charset="0"/>
                <a:sym typeface="Teko"/>
              </a:rPr>
              <a:t>Positive</a:t>
            </a:r>
            <a:endParaRPr sz="2200" dirty="0">
              <a:solidFill>
                <a:schemeClr val="lt1"/>
              </a:solidFill>
              <a:latin typeface="Teko" panose="02000000000000000000" pitchFamily="2" charset="0"/>
              <a:ea typeface="Teko"/>
              <a:cs typeface="Teko" panose="02000000000000000000" pitchFamily="2" charset="0"/>
              <a:sym typeface="Teko"/>
            </a:endParaRPr>
          </a:p>
        </p:txBody>
      </p:sp>
      <p:sp>
        <p:nvSpPr>
          <p:cNvPr id="1774" name="Google Shape;1774;p44"/>
          <p:cNvSpPr txBox="1"/>
          <p:nvPr/>
        </p:nvSpPr>
        <p:spPr>
          <a:xfrm>
            <a:off x="5731594" y="3154461"/>
            <a:ext cx="1558200" cy="212700"/>
          </a:xfrm>
          <a:prstGeom prst="rect">
            <a:avLst/>
          </a:prstGeom>
          <a:noFill/>
          <a:ln>
            <a:noFill/>
          </a:ln>
        </p:spPr>
        <p:txBody>
          <a:bodyPr spcFirstLastPara="1" wrap="square" lIns="0" tIns="6350" rIns="0" bIns="0" anchor="b" anchorCtr="0">
            <a:noAutofit/>
          </a:bodyPr>
          <a:lstStyle/>
          <a:p>
            <a:pPr marL="0" marR="0" lvl="0" indent="0" rtl="0">
              <a:lnSpc>
                <a:spcPct val="100000"/>
              </a:lnSpc>
              <a:spcBef>
                <a:spcPts val="0"/>
              </a:spcBef>
              <a:spcAft>
                <a:spcPts val="0"/>
              </a:spcAft>
              <a:buNone/>
            </a:pPr>
            <a:r>
              <a:rPr lang="en-US" sz="12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R</a:t>
            </a:r>
            <a:r>
              <a:rPr lang="es" sz="12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-squared = 0.32</a:t>
            </a:r>
            <a:endParaRPr sz="12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775" name="Google Shape;1775;p44"/>
          <p:cNvSpPr txBox="1"/>
          <p:nvPr/>
        </p:nvSpPr>
        <p:spPr>
          <a:xfrm>
            <a:off x="5633515" y="2566064"/>
            <a:ext cx="951300" cy="540900"/>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s" sz="2400" dirty="0">
                <a:solidFill>
                  <a:schemeClr val="lt1"/>
                </a:solidFill>
                <a:latin typeface="Teko" panose="02000000000000000000" pitchFamily="2" charset="0"/>
                <a:ea typeface="Teko"/>
                <a:cs typeface="Teko" panose="02000000000000000000" pitchFamily="2" charset="0"/>
                <a:sym typeface="Teko"/>
              </a:rPr>
              <a:t>Weak</a:t>
            </a:r>
            <a:endParaRPr sz="2400" dirty="0">
              <a:solidFill>
                <a:schemeClr val="lt1"/>
              </a:solidFill>
              <a:latin typeface="Teko" panose="02000000000000000000" pitchFamily="2" charset="0"/>
              <a:ea typeface="Teko"/>
              <a:cs typeface="Teko" panose="02000000000000000000" pitchFamily="2" charset="0"/>
              <a:sym typeface="Teko"/>
            </a:endParaRPr>
          </a:p>
        </p:txBody>
      </p:sp>
      <p:sp>
        <p:nvSpPr>
          <p:cNvPr id="1776" name="Google Shape;1776;p44"/>
          <p:cNvSpPr/>
          <p:nvPr/>
        </p:nvSpPr>
        <p:spPr>
          <a:xfrm>
            <a:off x="6737022" y="2034335"/>
            <a:ext cx="582517"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4"/>
          <p:cNvSpPr/>
          <p:nvPr/>
        </p:nvSpPr>
        <p:spPr>
          <a:xfrm>
            <a:off x="6800436" y="2939225"/>
            <a:ext cx="582517"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2" name="Google Shape;1782;p44"/>
          <p:cNvCxnSpPr>
            <a:cxnSpLocks/>
          </p:cNvCxnSpPr>
          <p:nvPr/>
        </p:nvCxnSpPr>
        <p:spPr>
          <a:xfrm>
            <a:off x="7319539" y="2347018"/>
            <a:ext cx="1824461" cy="0"/>
          </a:xfrm>
          <a:prstGeom prst="straightConnector1">
            <a:avLst/>
          </a:prstGeom>
          <a:noFill/>
          <a:ln w="9525" cap="flat" cmpd="sng">
            <a:solidFill>
              <a:srgbClr val="11FFFF"/>
            </a:solidFill>
            <a:prstDash val="solid"/>
            <a:round/>
            <a:headEnd type="none" w="med" len="med"/>
            <a:tailEnd type="none" w="med" len="med"/>
          </a:ln>
        </p:spPr>
      </p:cxnSp>
      <p:cxnSp>
        <p:nvCxnSpPr>
          <p:cNvPr id="1783" name="Google Shape;1783;p44"/>
          <p:cNvCxnSpPr>
            <a:cxnSpLocks/>
          </p:cNvCxnSpPr>
          <p:nvPr/>
        </p:nvCxnSpPr>
        <p:spPr>
          <a:xfrm>
            <a:off x="7382953" y="3261979"/>
            <a:ext cx="1761047" cy="0"/>
          </a:xfrm>
          <a:prstGeom prst="straightConnector1">
            <a:avLst/>
          </a:prstGeom>
          <a:noFill/>
          <a:ln w="9525" cap="flat" cmpd="sng">
            <a:solidFill>
              <a:srgbClr val="11FFFF"/>
            </a:solidFill>
            <a:prstDash val="solid"/>
            <a:round/>
            <a:headEnd type="none" w="med" len="med"/>
            <a:tailEnd type="none" w="med" len="med"/>
          </a:ln>
        </p:spPr>
      </p:cxnSp>
      <p:pic>
        <p:nvPicPr>
          <p:cNvPr id="3" name="Picture 2" descr="A close up of a map&#10;&#10;Description automatically generated">
            <a:extLst>
              <a:ext uri="{FF2B5EF4-FFF2-40B4-BE49-F238E27FC236}">
                <a16:creationId xmlns:a16="http://schemas.microsoft.com/office/drawing/2014/main" id="{4D692E62-A966-46E6-8257-038C050FF62F}"/>
              </a:ext>
            </a:extLst>
          </p:cNvPr>
          <p:cNvPicPr>
            <a:picLocks noChangeAspect="1"/>
          </p:cNvPicPr>
          <p:nvPr/>
        </p:nvPicPr>
        <p:blipFill>
          <a:blip r:embed="rId3"/>
          <a:stretch>
            <a:fillRect/>
          </a:stretch>
        </p:blipFill>
        <p:spPr>
          <a:xfrm>
            <a:off x="1025004" y="892571"/>
            <a:ext cx="3793331" cy="3793331"/>
          </a:xfrm>
          <a:prstGeom prst="rect">
            <a:avLst/>
          </a:prstGeom>
          <a:effectLst>
            <a:softEdge rad="38100"/>
          </a:effectLst>
        </p:spPr>
      </p:pic>
    </p:spTree>
    <p:extLst>
      <p:ext uri="{BB962C8B-B14F-4D97-AF65-F5344CB8AC3E}">
        <p14:creationId xmlns:p14="http://schemas.microsoft.com/office/powerpoint/2010/main" val="3863067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4" name="Google Shape;724;p33"/>
          <p:cNvSpPr txBox="1"/>
          <p:nvPr/>
        </p:nvSpPr>
        <p:spPr>
          <a:xfrm>
            <a:off x="3141586" y="3429784"/>
            <a:ext cx="1988502" cy="510536"/>
          </a:xfrm>
          <a:prstGeom prst="rect">
            <a:avLst/>
          </a:prstGeom>
          <a:noFill/>
          <a:ln>
            <a:noFill/>
          </a:ln>
        </p:spPr>
        <p:txBody>
          <a:bodyPr spcFirstLastPara="1" wrap="square" lIns="0" tIns="67600" rIns="0" bIns="0" anchor="t" anchorCtr="0">
            <a:noAutofit/>
          </a:bodyPr>
          <a:lstStyle/>
          <a:p>
            <a:r>
              <a:rPr lang="en-US" sz="1800" dirty="0">
                <a:solidFill>
                  <a:srgbClr val="F3F3F3"/>
                </a:solidFill>
                <a:latin typeface="Teko" panose="02000000000000000000" pitchFamily="2" charset="0"/>
                <a:ea typeface="Teko"/>
                <a:cs typeface="Teko" panose="02000000000000000000" pitchFamily="2" charset="0"/>
                <a:sym typeface="Teko"/>
              </a:rPr>
              <a:t>3 Remove columns we aren’t using</a:t>
            </a:r>
            <a:endParaRPr sz="1800" dirty="0">
              <a:solidFill>
                <a:srgbClr val="F3F3F3"/>
              </a:solidFill>
              <a:latin typeface="Teko" panose="02000000000000000000" pitchFamily="2" charset="0"/>
              <a:ea typeface="Teko"/>
              <a:cs typeface="Teko" panose="02000000000000000000" pitchFamily="2" charset="0"/>
              <a:sym typeface="Teko"/>
            </a:endParaRPr>
          </a:p>
        </p:txBody>
      </p:sp>
      <p:sp>
        <p:nvSpPr>
          <p:cNvPr id="725" name="Google Shape;725;p33"/>
          <p:cNvSpPr txBox="1"/>
          <p:nvPr/>
        </p:nvSpPr>
        <p:spPr>
          <a:xfrm>
            <a:off x="3150319" y="2817936"/>
            <a:ext cx="1979769" cy="541022"/>
          </a:xfrm>
          <a:prstGeom prst="rect">
            <a:avLst/>
          </a:prstGeom>
          <a:noFill/>
          <a:ln>
            <a:noFill/>
          </a:ln>
        </p:spPr>
        <p:txBody>
          <a:bodyPr spcFirstLastPara="1" wrap="square" lIns="0" tIns="67600" rIns="0" bIns="0" anchor="t" anchorCtr="0">
            <a:noAutofit/>
          </a:bodyPr>
          <a:lstStyle/>
          <a:p>
            <a:r>
              <a:rPr lang="es" sz="1800" dirty="0">
                <a:solidFill>
                  <a:srgbClr val="F3F3F3"/>
                </a:solidFill>
                <a:latin typeface="Teko" panose="02000000000000000000" pitchFamily="2" charset="0"/>
                <a:ea typeface="Teko"/>
                <a:cs typeface="Teko" panose="02000000000000000000" pitchFamily="2" charset="0"/>
                <a:sym typeface="Teko"/>
              </a:rPr>
              <a:t>Group all the same genres together</a:t>
            </a:r>
            <a:endParaRPr sz="1800" dirty="0">
              <a:solidFill>
                <a:srgbClr val="F3F3F3"/>
              </a:solidFill>
              <a:latin typeface="Teko" panose="02000000000000000000" pitchFamily="2" charset="0"/>
              <a:ea typeface="Teko"/>
              <a:cs typeface="Teko" panose="02000000000000000000" pitchFamily="2" charset="0"/>
              <a:sym typeface="Teko"/>
            </a:endParaRPr>
          </a:p>
        </p:txBody>
      </p:sp>
      <p:sp>
        <p:nvSpPr>
          <p:cNvPr id="727" name="Google Shape;727;p33"/>
          <p:cNvSpPr txBox="1"/>
          <p:nvPr/>
        </p:nvSpPr>
        <p:spPr>
          <a:xfrm>
            <a:off x="5130090" y="2790658"/>
            <a:ext cx="2277600" cy="536700"/>
          </a:xfrm>
          <a:prstGeom prst="rect">
            <a:avLst/>
          </a:prstGeom>
          <a:noFill/>
          <a:ln>
            <a:noFill/>
          </a:ln>
        </p:spPr>
        <p:txBody>
          <a:bodyPr spcFirstLastPara="1" wrap="square" lIns="91425" tIns="91425" rIns="91425" bIns="91425" anchor="t" anchorCtr="0">
            <a:noAutofit/>
          </a:bodyPr>
          <a:lstStyle/>
          <a:p>
            <a:pPr lvl="0"/>
            <a:r>
              <a:rPr lang="en-U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We sorted the data and put all the game genre’s together.</a:t>
            </a:r>
            <a:endParaRPr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728" name="Google Shape;728;p33"/>
          <p:cNvSpPr txBox="1"/>
          <p:nvPr/>
        </p:nvSpPr>
        <p:spPr>
          <a:xfrm>
            <a:off x="5130091" y="3410067"/>
            <a:ext cx="3260792" cy="536700"/>
          </a:xfrm>
          <a:prstGeom prst="rect">
            <a:avLst/>
          </a:prstGeom>
          <a:noFill/>
          <a:ln>
            <a:noFill/>
          </a:ln>
        </p:spPr>
        <p:txBody>
          <a:bodyPr spcFirstLastPara="1" wrap="square" lIns="91425" tIns="91425" rIns="91425" bIns="91425" anchor="t" anchorCtr="0">
            <a:noAutofit/>
          </a:bodyPr>
          <a:lstStyle/>
          <a:p>
            <a:r>
              <a:rPr lang="e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We used the df.drop(columns=[]) function to remove data we weren’t using to answer this question</a:t>
            </a:r>
            <a:endParaRPr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endParaRPr>
          </a:p>
        </p:txBody>
      </p:sp>
      <p:grpSp>
        <p:nvGrpSpPr>
          <p:cNvPr id="2" name="Group 1">
            <a:extLst>
              <a:ext uri="{FF2B5EF4-FFF2-40B4-BE49-F238E27FC236}">
                <a16:creationId xmlns:a16="http://schemas.microsoft.com/office/drawing/2014/main" id="{578DC410-89F9-41A2-8111-21C46A83117E}"/>
              </a:ext>
            </a:extLst>
          </p:cNvPr>
          <p:cNvGrpSpPr/>
          <p:nvPr/>
        </p:nvGrpSpPr>
        <p:grpSpPr>
          <a:xfrm>
            <a:off x="719994" y="945158"/>
            <a:ext cx="2123875" cy="3497427"/>
            <a:chOff x="719994" y="945158"/>
            <a:chExt cx="2123875" cy="3497427"/>
          </a:xfrm>
        </p:grpSpPr>
        <p:sp>
          <p:nvSpPr>
            <p:cNvPr id="731" name="Google Shape;731;p33"/>
            <p:cNvSpPr/>
            <p:nvPr/>
          </p:nvSpPr>
          <p:spPr>
            <a:xfrm>
              <a:off x="2461423" y="4351825"/>
              <a:ext cx="88821" cy="90760"/>
            </a:xfrm>
            <a:custGeom>
              <a:avLst/>
              <a:gdLst/>
              <a:ahLst/>
              <a:cxnLst/>
              <a:rect l="l" t="t" r="r" b="b"/>
              <a:pathLst>
                <a:path w="9440" h="9804" extrusionOk="0">
                  <a:moveTo>
                    <a:pt x="0" y="0"/>
                  </a:moveTo>
                  <a:lnTo>
                    <a:pt x="0" y="9803"/>
                  </a:lnTo>
                  <a:lnTo>
                    <a:pt x="9440" y="4910"/>
                  </a:lnTo>
                  <a:lnTo>
                    <a:pt x="0"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32" name="Google Shape;732;p33"/>
            <p:cNvSpPr/>
            <p:nvPr/>
          </p:nvSpPr>
          <p:spPr>
            <a:xfrm>
              <a:off x="2468546" y="980521"/>
              <a:ext cx="76203" cy="45898"/>
            </a:xfrm>
            <a:custGeom>
              <a:avLst/>
              <a:gdLst/>
              <a:ahLst/>
              <a:cxnLst/>
              <a:rect l="l" t="t" r="r" b="b"/>
              <a:pathLst>
                <a:path w="8099" h="4958" extrusionOk="0">
                  <a:moveTo>
                    <a:pt x="1" y="1"/>
                  </a:moveTo>
                  <a:lnTo>
                    <a:pt x="1" y="4137"/>
                  </a:lnTo>
                  <a:lnTo>
                    <a:pt x="1121" y="4168"/>
                  </a:lnTo>
                  <a:cubicBezTo>
                    <a:pt x="1453" y="4168"/>
                    <a:pt x="1848" y="4200"/>
                    <a:pt x="2274" y="4231"/>
                  </a:cubicBezTo>
                  <a:cubicBezTo>
                    <a:pt x="2700" y="4263"/>
                    <a:pt x="3158" y="4279"/>
                    <a:pt x="3600" y="4358"/>
                  </a:cubicBezTo>
                  <a:cubicBezTo>
                    <a:pt x="4799" y="4484"/>
                    <a:pt x="5983" y="4689"/>
                    <a:pt x="7167" y="4957"/>
                  </a:cubicBezTo>
                  <a:lnTo>
                    <a:pt x="8099" y="916"/>
                  </a:lnTo>
                  <a:cubicBezTo>
                    <a:pt x="6757" y="616"/>
                    <a:pt x="5415" y="380"/>
                    <a:pt x="4058" y="238"/>
                  </a:cubicBezTo>
                  <a:cubicBezTo>
                    <a:pt x="3552" y="159"/>
                    <a:pt x="3047" y="143"/>
                    <a:pt x="2574" y="96"/>
                  </a:cubicBezTo>
                  <a:cubicBezTo>
                    <a:pt x="2100" y="64"/>
                    <a:pt x="1642" y="32"/>
                    <a:pt x="1264" y="32"/>
                  </a:cubicBezTo>
                  <a:lnTo>
                    <a:pt x="1"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33" name="Google Shape;733;p33"/>
            <p:cNvSpPr/>
            <p:nvPr/>
          </p:nvSpPr>
          <p:spPr>
            <a:xfrm>
              <a:off x="2575488" y="1002295"/>
              <a:ext cx="49021" cy="49694"/>
            </a:xfrm>
            <a:custGeom>
              <a:avLst/>
              <a:gdLst/>
              <a:ahLst/>
              <a:cxnLst/>
              <a:rect l="l" t="t" r="r" b="b"/>
              <a:pathLst>
                <a:path w="5210" h="5368" extrusionOk="0">
                  <a:moveTo>
                    <a:pt x="1484" y="1"/>
                  </a:moveTo>
                  <a:lnTo>
                    <a:pt x="0" y="3884"/>
                  </a:lnTo>
                  <a:lnTo>
                    <a:pt x="537" y="4089"/>
                  </a:lnTo>
                  <a:lnTo>
                    <a:pt x="1073" y="4310"/>
                  </a:lnTo>
                  <a:lnTo>
                    <a:pt x="1673" y="4579"/>
                  </a:lnTo>
                  <a:cubicBezTo>
                    <a:pt x="2084" y="4768"/>
                    <a:pt x="2510" y="4957"/>
                    <a:pt x="2810" y="5115"/>
                  </a:cubicBezTo>
                  <a:lnTo>
                    <a:pt x="3299" y="5368"/>
                  </a:lnTo>
                  <a:lnTo>
                    <a:pt x="5209" y="1674"/>
                  </a:lnTo>
                  <a:lnTo>
                    <a:pt x="4641" y="1390"/>
                  </a:lnTo>
                  <a:cubicBezTo>
                    <a:pt x="4309" y="1201"/>
                    <a:pt x="3836" y="1011"/>
                    <a:pt x="3378" y="790"/>
                  </a:cubicBezTo>
                  <a:lnTo>
                    <a:pt x="2684" y="490"/>
                  </a:lnTo>
                  <a:lnTo>
                    <a:pt x="2084" y="238"/>
                  </a:lnTo>
                  <a:lnTo>
                    <a:pt x="1484"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34" name="Google Shape;734;p33"/>
            <p:cNvSpPr/>
            <p:nvPr/>
          </p:nvSpPr>
          <p:spPr>
            <a:xfrm>
              <a:off x="2276659" y="980383"/>
              <a:ext cx="191896" cy="82280"/>
            </a:xfrm>
            <a:custGeom>
              <a:avLst/>
              <a:gdLst/>
              <a:ahLst/>
              <a:cxnLst/>
              <a:rect l="l" t="t" r="r" b="b"/>
              <a:pathLst>
                <a:path w="20395" h="8888" extrusionOk="0">
                  <a:moveTo>
                    <a:pt x="20395" y="0"/>
                  </a:moveTo>
                  <a:lnTo>
                    <a:pt x="19463" y="32"/>
                  </a:lnTo>
                  <a:cubicBezTo>
                    <a:pt x="19163" y="32"/>
                    <a:pt x="18816" y="47"/>
                    <a:pt x="18406" y="63"/>
                  </a:cubicBezTo>
                  <a:lnTo>
                    <a:pt x="17017" y="174"/>
                  </a:lnTo>
                  <a:cubicBezTo>
                    <a:pt x="14538" y="395"/>
                    <a:pt x="12092" y="884"/>
                    <a:pt x="9724" y="1610"/>
                  </a:cubicBezTo>
                  <a:cubicBezTo>
                    <a:pt x="7340" y="2352"/>
                    <a:pt x="5051" y="3331"/>
                    <a:pt x="2873" y="4546"/>
                  </a:cubicBezTo>
                  <a:lnTo>
                    <a:pt x="1673" y="5241"/>
                  </a:lnTo>
                  <a:lnTo>
                    <a:pt x="774" y="5809"/>
                  </a:lnTo>
                  <a:lnTo>
                    <a:pt x="190" y="6188"/>
                  </a:lnTo>
                  <a:cubicBezTo>
                    <a:pt x="63" y="6283"/>
                    <a:pt x="0" y="6330"/>
                    <a:pt x="0" y="6330"/>
                  </a:cubicBezTo>
                  <a:lnTo>
                    <a:pt x="1768" y="8887"/>
                  </a:lnTo>
                  <a:lnTo>
                    <a:pt x="1942" y="8761"/>
                  </a:lnTo>
                  <a:lnTo>
                    <a:pt x="2478" y="8414"/>
                  </a:lnTo>
                  <a:lnTo>
                    <a:pt x="3283" y="7893"/>
                  </a:lnTo>
                  <a:lnTo>
                    <a:pt x="4388" y="7261"/>
                  </a:lnTo>
                  <a:cubicBezTo>
                    <a:pt x="8366" y="5036"/>
                    <a:pt x="12770" y="3678"/>
                    <a:pt x="17301" y="3268"/>
                  </a:cubicBezTo>
                  <a:lnTo>
                    <a:pt x="18564" y="3173"/>
                  </a:lnTo>
                  <a:cubicBezTo>
                    <a:pt x="18942" y="3157"/>
                    <a:pt x="19274" y="3141"/>
                    <a:pt x="19542" y="3141"/>
                  </a:cubicBezTo>
                  <a:lnTo>
                    <a:pt x="20395" y="3126"/>
                  </a:lnTo>
                  <a:lnTo>
                    <a:pt x="20395"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35" name="Google Shape;735;p33"/>
            <p:cNvSpPr/>
            <p:nvPr/>
          </p:nvSpPr>
          <p:spPr>
            <a:xfrm>
              <a:off x="2661627" y="1048184"/>
              <a:ext cx="41004" cy="38437"/>
            </a:xfrm>
            <a:custGeom>
              <a:avLst/>
              <a:gdLst/>
              <a:ahLst/>
              <a:cxnLst/>
              <a:rect l="l" t="t" r="r" b="b"/>
              <a:pathLst>
                <a:path w="4358" h="4152" extrusionOk="0">
                  <a:moveTo>
                    <a:pt x="1248" y="0"/>
                  </a:moveTo>
                  <a:lnTo>
                    <a:pt x="1" y="1642"/>
                  </a:lnTo>
                  <a:lnTo>
                    <a:pt x="474" y="2021"/>
                  </a:lnTo>
                  <a:cubicBezTo>
                    <a:pt x="758" y="2242"/>
                    <a:pt x="1137" y="2542"/>
                    <a:pt x="1500" y="2858"/>
                  </a:cubicBezTo>
                  <a:cubicBezTo>
                    <a:pt x="1847" y="3173"/>
                    <a:pt x="2226" y="3489"/>
                    <a:pt x="2479" y="3726"/>
                  </a:cubicBezTo>
                  <a:lnTo>
                    <a:pt x="2921" y="4152"/>
                  </a:lnTo>
                  <a:lnTo>
                    <a:pt x="4357" y="2637"/>
                  </a:lnTo>
                  <a:lnTo>
                    <a:pt x="3884" y="2210"/>
                  </a:lnTo>
                  <a:cubicBezTo>
                    <a:pt x="3615" y="1942"/>
                    <a:pt x="3221" y="1611"/>
                    <a:pt x="2842" y="1279"/>
                  </a:cubicBezTo>
                  <a:cubicBezTo>
                    <a:pt x="2463" y="932"/>
                    <a:pt x="2053" y="632"/>
                    <a:pt x="1753" y="395"/>
                  </a:cubicBezTo>
                  <a:lnTo>
                    <a:pt x="1248"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36" name="Google Shape;736;p33"/>
            <p:cNvSpPr/>
            <p:nvPr/>
          </p:nvSpPr>
          <p:spPr>
            <a:xfrm>
              <a:off x="2741086" y="1447708"/>
              <a:ext cx="34917" cy="41510"/>
            </a:xfrm>
            <a:custGeom>
              <a:avLst/>
              <a:gdLst/>
              <a:ahLst/>
              <a:cxnLst/>
              <a:rect l="l" t="t" r="r" b="b"/>
              <a:pathLst>
                <a:path w="3711" h="4484" extrusionOk="0">
                  <a:moveTo>
                    <a:pt x="1832" y="0"/>
                  </a:moveTo>
                  <a:lnTo>
                    <a:pt x="1769" y="143"/>
                  </a:lnTo>
                  <a:cubicBezTo>
                    <a:pt x="1721" y="237"/>
                    <a:pt x="1658" y="379"/>
                    <a:pt x="1563" y="537"/>
                  </a:cubicBezTo>
                  <a:cubicBezTo>
                    <a:pt x="1406" y="869"/>
                    <a:pt x="1200" y="1311"/>
                    <a:pt x="964" y="1721"/>
                  </a:cubicBezTo>
                  <a:cubicBezTo>
                    <a:pt x="727" y="2147"/>
                    <a:pt x="490" y="2558"/>
                    <a:pt x="316" y="2873"/>
                  </a:cubicBezTo>
                  <a:cubicBezTo>
                    <a:pt x="127" y="3189"/>
                    <a:pt x="1" y="3394"/>
                    <a:pt x="1" y="3394"/>
                  </a:cubicBezTo>
                  <a:lnTo>
                    <a:pt x="1769" y="4484"/>
                  </a:lnTo>
                  <a:cubicBezTo>
                    <a:pt x="1769" y="4484"/>
                    <a:pt x="1911" y="4263"/>
                    <a:pt x="2100" y="3931"/>
                  </a:cubicBezTo>
                  <a:cubicBezTo>
                    <a:pt x="2289" y="3600"/>
                    <a:pt x="2574" y="3173"/>
                    <a:pt x="2795" y="2700"/>
                  </a:cubicBezTo>
                  <a:cubicBezTo>
                    <a:pt x="3031" y="2242"/>
                    <a:pt x="3268" y="1800"/>
                    <a:pt x="3442" y="1453"/>
                  </a:cubicBezTo>
                  <a:cubicBezTo>
                    <a:pt x="3521" y="1279"/>
                    <a:pt x="3600" y="1137"/>
                    <a:pt x="3631" y="1042"/>
                  </a:cubicBezTo>
                  <a:lnTo>
                    <a:pt x="3710" y="884"/>
                  </a:lnTo>
                  <a:lnTo>
                    <a:pt x="1832"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37" name="Google Shape;737;p33"/>
            <p:cNvSpPr/>
            <p:nvPr/>
          </p:nvSpPr>
          <p:spPr>
            <a:xfrm>
              <a:off x="2600290" y="1544152"/>
              <a:ext cx="69363" cy="53203"/>
            </a:xfrm>
            <a:custGeom>
              <a:avLst/>
              <a:gdLst/>
              <a:ahLst/>
              <a:cxnLst/>
              <a:rect l="l" t="t" r="r" b="b"/>
              <a:pathLst>
                <a:path w="7372" h="5747" extrusionOk="0">
                  <a:moveTo>
                    <a:pt x="6078" y="1"/>
                  </a:moveTo>
                  <a:lnTo>
                    <a:pt x="5194" y="695"/>
                  </a:lnTo>
                  <a:cubicBezTo>
                    <a:pt x="4641" y="1106"/>
                    <a:pt x="3915" y="1642"/>
                    <a:pt x="3157" y="2116"/>
                  </a:cubicBezTo>
                  <a:lnTo>
                    <a:pt x="2573" y="2479"/>
                  </a:lnTo>
                  <a:lnTo>
                    <a:pt x="2021" y="2811"/>
                  </a:lnTo>
                  <a:cubicBezTo>
                    <a:pt x="1642" y="3016"/>
                    <a:pt x="1310" y="3221"/>
                    <a:pt x="1010" y="3379"/>
                  </a:cubicBezTo>
                  <a:lnTo>
                    <a:pt x="0" y="3884"/>
                  </a:lnTo>
                  <a:lnTo>
                    <a:pt x="900" y="5747"/>
                  </a:lnTo>
                  <a:lnTo>
                    <a:pt x="1973" y="5210"/>
                  </a:lnTo>
                  <a:cubicBezTo>
                    <a:pt x="2305" y="5052"/>
                    <a:pt x="2668" y="4815"/>
                    <a:pt x="3063" y="4594"/>
                  </a:cubicBezTo>
                  <a:lnTo>
                    <a:pt x="3647" y="4247"/>
                  </a:lnTo>
                  <a:lnTo>
                    <a:pt x="4262" y="3852"/>
                  </a:lnTo>
                  <a:cubicBezTo>
                    <a:pt x="5067" y="3347"/>
                    <a:pt x="5841" y="2779"/>
                    <a:pt x="6425" y="2353"/>
                  </a:cubicBezTo>
                  <a:lnTo>
                    <a:pt x="7372" y="1611"/>
                  </a:lnTo>
                  <a:lnTo>
                    <a:pt x="6078"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38" name="Google Shape;738;p33"/>
            <p:cNvSpPr/>
            <p:nvPr/>
          </p:nvSpPr>
          <p:spPr>
            <a:xfrm>
              <a:off x="2252742" y="1077993"/>
              <a:ext cx="65515" cy="56415"/>
            </a:xfrm>
            <a:custGeom>
              <a:avLst/>
              <a:gdLst/>
              <a:ahLst/>
              <a:cxnLst/>
              <a:rect l="l" t="t" r="r" b="b"/>
              <a:pathLst>
                <a:path w="6963" h="6094" extrusionOk="0">
                  <a:moveTo>
                    <a:pt x="6757" y="1"/>
                  </a:moveTo>
                  <a:lnTo>
                    <a:pt x="6441" y="206"/>
                  </a:lnTo>
                  <a:cubicBezTo>
                    <a:pt x="6220" y="332"/>
                    <a:pt x="5936" y="522"/>
                    <a:pt x="5589" y="774"/>
                  </a:cubicBezTo>
                  <a:cubicBezTo>
                    <a:pt x="5257" y="1027"/>
                    <a:pt x="4847" y="1295"/>
                    <a:pt x="4436" y="1627"/>
                  </a:cubicBezTo>
                  <a:cubicBezTo>
                    <a:pt x="4026" y="1958"/>
                    <a:pt x="3584" y="2305"/>
                    <a:pt x="3158" y="2668"/>
                  </a:cubicBezTo>
                  <a:cubicBezTo>
                    <a:pt x="2953" y="2858"/>
                    <a:pt x="2732" y="3031"/>
                    <a:pt x="2542" y="3221"/>
                  </a:cubicBezTo>
                  <a:lnTo>
                    <a:pt x="1942" y="3789"/>
                  </a:lnTo>
                  <a:cubicBezTo>
                    <a:pt x="1548" y="4136"/>
                    <a:pt x="1232" y="4499"/>
                    <a:pt x="932" y="4799"/>
                  </a:cubicBezTo>
                  <a:cubicBezTo>
                    <a:pt x="648" y="5115"/>
                    <a:pt x="411" y="5368"/>
                    <a:pt x="253" y="5557"/>
                  </a:cubicBezTo>
                  <a:lnTo>
                    <a:pt x="1" y="5841"/>
                  </a:lnTo>
                  <a:lnTo>
                    <a:pt x="285" y="6094"/>
                  </a:lnTo>
                  <a:lnTo>
                    <a:pt x="537" y="5810"/>
                  </a:lnTo>
                  <a:cubicBezTo>
                    <a:pt x="695" y="5620"/>
                    <a:pt x="932" y="5368"/>
                    <a:pt x="1216" y="5068"/>
                  </a:cubicBezTo>
                  <a:cubicBezTo>
                    <a:pt x="1500" y="4768"/>
                    <a:pt x="1832" y="4405"/>
                    <a:pt x="2211" y="4057"/>
                  </a:cubicBezTo>
                  <a:lnTo>
                    <a:pt x="2795" y="3505"/>
                  </a:lnTo>
                  <a:cubicBezTo>
                    <a:pt x="2984" y="3316"/>
                    <a:pt x="3205" y="3142"/>
                    <a:pt x="3410" y="2952"/>
                  </a:cubicBezTo>
                  <a:cubicBezTo>
                    <a:pt x="3821" y="2589"/>
                    <a:pt x="4263" y="2242"/>
                    <a:pt x="4673" y="1926"/>
                  </a:cubicBezTo>
                  <a:cubicBezTo>
                    <a:pt x="5084" y="1611"/>
                    <a:pt x="5478" y="1342"/>
                    <a:pt x="5810" y="1090"/>
                  </a:cubicBezTo>
                  <a:cubicBezTo>
                    <a:pt x="6141" y="837"/>
                    <a:pt x="6441" y="648"/>
                    <a:pt x="6646" y="522"/>
                  </a:cubicBezTo>
                  <a:lnTo>
                    <a:pt x="6962" y="316"/>
                  </a:lnTo>
                  <a:lnTo>
                    <a:pt x="6757"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39" name="Google Shape;739;p33"/>
            <p:cNvSpPr/>
            <p:nvPr/>
          </p:nvSpPr>
          <p:spPr>
            <a:xfrm>
              <a:off x="2385370" y="1034594"/>
              <a:ext cx="83185" cy="15645"/>
            </a:xfrm>
            <a:custGeom>
              <a:avLst/>
              <a:gdLst/>
              <a:ahLst/>
              <a:cxnLst/>
              <a:rect l="l" t="t" r="r" b="b"/>
              <a:pathLst>
                <a:path w="8841" h="1690" extrusionOk="0">
                  <a:moveTo>
                    <a:pt x="8841" y="0"/>
                  </a:moveTo>
                  <a:lnTo>
                    <a:pt x="7436" y="48"/>
                  </a:lnTo>
                  <a:cubicBezTo>
                    <a:pt x="7010" y="64"/>
                    <a:pt x="6520" y="111"/>
                    <a:pt x="5999" y="142"/>
                  </a:cubicBezTo>
                  <a:cubicBezTo>
                    <a:pt x="5478" y="174"/>
                    <a:pt x="4926" y="269"/>
                    <a:pt x="4358" y="348"/>
                  </a:cubicBezTo>
                  <a:cubicBezTo>
                    <a:pt x="3805" y="411"/>
                    <a:pt x="3253" y="537"/>
                    <a:pt x="2732" y="632"/>
                  </a:cubicBezTo>
                  <a:lnTo>
                    <a:pt x="1343" y="948"/>
                  </a:lnTo>
                  <a:lnTo>
                    <a:pt x="1" y="1326"/>
                  </a:lnTo>
                  <a:lnTo>
                    <a:pt x="111" y="1689"/>
                  </a:lnTo>
                  <a:lnTo>
                    <a:pt x="1437" y="1311"/>
                  </a:lnTo>
                  <a:lnTo>
                    <a:pt x="2827" y="995"/>
                  </a:lnTo>
                  <a:cubicBezTo>
                    <a:pt x="3332" y="900"/>
                    <a:pt x="3868" y="790"/>
                    <a:pt x="4421" y="711"/>
                  </a:cubicBezTo>
                  <a:cubicBezTo>
                    <a:pt x="4973" y="632"/>
                    <a:pt x="5526" y="569"/>
                    <a:pt x="6047" y="521"/>
                  </a:cubicBezTo>
                  <a:cubicBezTo>
                    <a:pt x="6552" y="474"/>
                    <a:pt x="7041" y="427"/>
                    <a:pt x="7452" y="411"/>
                  </a:cubicBezTo>
                  <a:lnTo>
                    <a:pt x="8841" y="379"/>
                  </a:lnTo>
                  <a:lnTo>
                    <a:pt x="8841"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40" name="Google Shape;740;p33"/>
            <p:cNvSpPr/>
            <p:nvPr/>
          </p:nvSpPr>
          <p:spPr>
            <a:xfrm>
              <a:off x="2417455" y="1048767"/>
              <a:ext cx="51100" cy="32595"/>
            </a:xfrm>
            <a:custGeom>
              <a:avLst/>
              <a:gdLst/>
              <a:ahLst/>
              <a:cxnLst/>
              <a:rect l="l" t="t" r="r" b="b"/>
              <a:pathLst>
                <a:path w="5431" h="3521" extrusionOk="0">
                  <a:moveTo>
                    <a:pt x="5431" y="1"/>
                  </a:moveTo>
                  <a:lnTo>
                    <a:pt x="4578" y="32"/>
                  </a:lnTo>
                  <a:cubicBezTo>
                    <a:pt x="4057" y="32"/>
                    <a:pt x="3394" y="79"/>
                    <a:pt x="2700" y="143"/>
                  </a:cubicBezTo>
                  <a:cubicBezTo>
                    <a:pt x="2005" y="190"/>
                    <a:pt x="1342" y="300"/>
                    <a:pt x="837" y="379"/>
                  </a:cubicBezTo>
                  <a:lnTo>
                    <a:pt x="1" y="521"/>
                  </a:lnTo>
                  <a:lnTo>
                    <a:pt x="569" y="3521"/>
                  </a:lnTo>
                  <a:lnTo>
                    <a:pt x="1327" y="3379"/>
                  </a:lnTo>
                  <a:cubicBezTo>
                    <a:pt x="1769" y="3300"/>
                    <a:pt x="2368" y="3237"/>
                    <a:pt x="2984" y="3173"/>
                  </a:cubicBezTo>
                  <a:cubicBezTo>
                    <a:pt x="3600" y="3110"/>
                    <a:pt x="4199" y="3063"/>
                    <a:pt x="4657" y="3063"/>
                  </a:cubicBezTo>
                  <a:lnTo>
                    <a:pt x="5431" y="3047"/>
                  </a:lnTo>
                  <a:lnTo>
                    <a:pt x="5431"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41" name="Google Shape;741;p33"/>
            <p:cNvSpPr/>
            <p:nvPr/>
          </p:nvSpPr>
          <p:spPr>
            <a:xfrm>
              <a:off x="2366364" y="1066449"/>
              <a:ext cx="34907" cy="21635"/>
            </a:xfrm>
            <a:custGeom>
              <a:avLst/>
              <a:gdLst/>
              <a:ahLst/>
              <a:cxnLst/>
              <a:rect l="l" t="t" r="r" b="b"/>
              <a:pathLst>
                <a:path w="3710" h="2337" extrusionOk="0">
                  <a:moveTo>
                    <a:pt x="3363" y="1"/>
                  </a:moveTo>
                  <a:cubicBezTo>
                    <a:pt x="3363" y="1"/>
                    <a:pt x="2510" y="237"/>
                    <a:pt x="1658" y="537"/>
                  </a:cubicBezTo>
                  <a:cubicBezTo>
                    <a:pt x="1232" y="664"/>
                    <a:pt x="837" y="837"/>
                    <a:pt x="521" y="963"/>
                  </a:cubicBezTo>
                  <a:lnTo>
                    <a:pt x="0" y="1153"/>
                  </a:lnTo>
                  <a:lnTo>
                    <a:pt x="506" y="2337"/>
                  </a:lnTo>
                  <a:lnTo>
                    <a:pt x="995" y="2147"/>
                  </a:lnTo>
                  <a:cubicBezTo>
                    <a:pt x="1295" y="2037"/>
                    <a:pt x="1689" y="1863"/>
                    <a:pt x="2084" y="1737"/>
                  </a:cubicBezTo>
                  <a:cubicBezTo>
                    <a:pt x="2873" y="1453"/>
                    <a:pt x="3710" y="1232"/>
                    <a:pt x="3710" y="1232"/>
                  </a:cubicBezTo>
                  <a:lnTo>
                    <a:pt x="3363"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42" name="Google Shape;742;p33"/>
            <p:cNvSpPr/>
            <p:nvPr/>
          </p:nvSpPr>
          <p:spPr>
            <a:xfrm>
              <a:off x="2468546" y="1091000"/>
              <a:ext cx="20060" cy="28948"/>
            </a:xfrm>
            <a:custGeom>
              <a:avLst/>
              <a:gdLst/>
              <a:ahLst/>
              <a:cxnLst/>
              <a:rect l="l" t="t" r="r" b="b"/>
              <a:pathLst>
                <a:path w="2132" h="3127" extrusionOk="0">
                  <a:moveTo>
                    <a:pt x="1" y="1"/>
                  </a:moveTo>
                  <a:lnTo>
                    <a:pt x="1" y="3047"/>
                  </a:lnTo>
                  <a:lnTo>
                    <a:pt x="932" y="3063"/>
                  </a:lnTo>
                  <a:cubicBezTo>
                    <a:pt x="1169" y="3063"/>
                    <a:pt x="1390" y="3110"/>
                    <a:pt x="1579" y="3110"/>
                  </a:cubicBezTo>
                  <a:lnTo>
                    <a:pt x="1863" y="3126"/>
                  </a:lnTo>
                  <a:lnTo>
                    <a:pt x="2132" y="111"/>
                  </a:lnTo>
                  <a:lnTo>
                    <a:pt x="1800" y="79"/>
                  </a:lnTo>
                  <a:cubicBezTo>
                    <a:pt x="1595" y="64"/>
                    <a:pt x="1327" y="32"/>
                    <a:pt x="1058" y="32"/>
                  </a:cubicBezTo>
                  <a:lnTo>
                    <a:pt x="1"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43" name="Google Shape;743;p33"/>
            <p:cNvSpPr/>
            <p:nvPr/>
          </p:nvSpPr>
          <p:spPr>
            <a:xfrm>
              <a:off x="2568949" y="1121836"/>
              <a:ext cx="31351" cy="33614"/>
            </a:xfrm>
            <a:custGeom>
              <a:avLst/>
              <a:gdLst/>
              <a:ahLst/>
              <a:cxnLst/>
              <a:rect l="l" t="t" r="r" b="b"/>
              <a:pathLst>
                <a:path w="3332" h="3631" extrusionOk="0">
                  <a:moveTo>
                    <a:pt x="1532" y="0"/>
                  </a:moveTo>
                  <a:lnTo>
                    <a:pt x="1" y="2605"/>
                  </a:lnTo>
                  <a:lnTo>
                    <a:pt x="253" y="2763"/>
                  </a:lnTo>
                  <a:lnTo>
                    <a:pt x="790" y="3110"/>
                  </a:lnTo>
                  <a:cubicBezTo>
                    <a:pt x="979" y="3220"/>
                    <a:pt x="1184" y="3347"/>
                    <a:pt x="1326" y="3457"/>
                  </a:cubicBezTo>
                  <a:lnTo>
                    <a:pt x="1563" y="3631"/>
                  </a:lnTo>
                  <a:lnTo>
                    <a:pt x="3331" y="1168"/>
                  </a:lnTo>
                  <a:lnTo>
                    <a:pt x="3047" y="963"/>
                  </a:lnTo>
                  <a:cubicBezTo>
                    <a:pt x="2889" y="837"/>
                    <a:pt x="2668" y="695"/>
                    <a:pt x="2447" y="553"/>
                  </a:cubicBezTo>
                  <a:lnTo>
                    <a:pt x="1816" y="158"/>
                  </a:lnTo>
                  <a:lnTo>
                    <a:pt x="1532"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44" name="Google Shape;744;p33"/>
            <p:cNvSpPr/>
            <p:nvPr/>
          </p:nvSpPr>
          <p:spPr>
            <a:xfrm>
              <a:off x="2603997" y="1444634"/>
              <a:ext cx="33581" cy="32892"/>
            </a:xfrm>
            <a:custGeom>
              <a:avLst/>
              <a:gdLst/>
              <a:ahLst/>
              <a:cxnLst/>
              <a:rect l="l" t="t" r="r" b="b"/>
              <a:pathLst>
                <a:path w="3569" h="3553" extrusionOk="0">
                  <a:moveTo>
                    <a:pt x="1311" y="1"/>
                  </a:moveTo>
                  <a:cubicBezTo>
                    <a:pt x="1248" y="80"/>
                    <a:pt x="1185" y="143"/>
                    <a:pt x="1122" y="222"/>
                  </a:cubicBezTo>
                  <a:lnTo>
                    <a:pt x="664" y="680"/>
                  </a:lnTo>
                  <a:cubicBezTo>
                    <a:pt x="522" y="853"/>
                    <a:pt x="348" y="1011"/>
                    <a:pt x="206" y="1138"/>
                  </a:cubicBezTo>
                  <a:lnTo>
                    <a:pt x="1" y="1327"/>
                  </a:lnTo>
                  <a:lnTo>
                    <a:pt x="2069" y="3553"/>
                  </a:lnTo>
                  <a:cubicBezTo>
                    <a:pt x="2069" y="3553"/>
                    <a:pt x="2179" y="3458"/>
                    <a:pt x="2321" y="3316"/>
                  </a:cubicBezTo>
                  <a:cubicBezTo>
                    <a:pt x="2463" y="3174"/>
                    <a:pt x="2653" y="3000"/>
                    <a:pt x="2842" y="2795"/>
                  </a:cubicBezTo>
                  <a:lnTo>
                    <a:pt x="3347" y="2274"/>
                  </a:lnTo>
                  <a:cubicBezTo>
                    <a:pt x="3489" y="2132"/>
                    <a:pt x="3568" y="2021"/>
                    <a:pt x="3568" y="2021"/>
                  </a:cubicBezTo>
                  <a:lnTo>
                    <a:pt x="1311"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45" name="Google Shape;745;p33"/>
            <p:cNvSpPr/>
            <p:nvPr/>
          </p:nvSpPr>
          <p:spPr>
            <a:xfrm>
              <a:off x="2545483" y="1487163"/>
              <a:ext cx="29121" cy="33179"/>
            </a:xfrm>
            <a:custGeom>
              <a:avLst/>
              <a:gdLst/>
              <a:ahLst/>
              <a:cxnLst/>
              <a:rect l="l" t="t" r="r" b="b"/>
              <a:pathLst>
                <a:path w="3095" h="3584" extrusionOk="0">
                  <a:moveTo>
                    <a:pt x="1674" y="1"/>
                  </a:moveTo>
                  <a:lnTo>
                    <a:pt x="1421" y="127"/>
                  </a:lnTo>
                  <a:cubicBezTo>
                    <a:pt x="1263" y="206"/>
                    <a:pt x="1058" y="316"/>
                    <a:pt x="837" y="411"/>
                  </a:cubicBezTo>
                  <a:lnTo>
                    <a:pt x="0" y="790"/>
                  </a:lnTo>
                  <a:lnTo>
                    <a:pt x="1169" y="3584"/>
                  </a:lnTo>
                  <a:lnTo>
                    <a:pt x="2147" y="3158"/>
                  </a:lnTo>
                  <a:cubicBezTo>
                    <a:pt x="2384" y="3047"/>
                    <a:pt x="2621" y="2905"/>
                    <a:pt x="2794" y="2826"/>
                  </a:cubicBezTo>
                  <a:lnTo>
                    <a:pt x="3094" y="2668"/>
                  </a:lnTo>
                  <a:lnTo>
                    <a:pt x="1674"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46" name="Google Shape;746;p33"/>
            <p:cNvSpPr/>
            <p:nvPr/>
          </p:nvSpPr>
          <p:spPr>
            <a:xfrm>
              <a:off x="2371266" y="1104886"/>
              <a:ext cx="28377" cy="33179"/>
            </a:xfrm>
            <a:custGeom>
              <a:avLst/>
              <a:gdLst/>
              <a:ahLst/>
              <a:cxnLst/>
              <a:rect l="l" t="t" r="r" b="b"/>
              <a:pathLst>
                <a:path w="3016" h="3584" extrusionOk="0">
                  <a:moveTo>
                    <a:pt x="1958" y="0"/>
                  </a:moveTo>
                  <a:lnTo>
                    <a:pt x="979" y="395"/>
                  </a:lnTo>
                  <a:lnTo>
                    <a:pt x="0" y="837"/>
                  </a:lnTo>
                  <a:lnTo>
                    <a:pt x="1311" y="3583"/>
                  </a:lnTo>
                  <a:lnTo>
                    <a:pt x="2147" y="3189"/>
                  </a:lnTo>
                  <a:lnTo>
                    <a:pt x="3015" y="2841"/>
                  </a:lnTo>
                  <a:lnTo>
                    <a:pt x="1958"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47" name="Google Shape;747;p33"/>
            <p:cNvSpPr/>
            <p:nvPr/>
          </p:nvSpPr>
          <p:spPr>
            <a:xfrm>
              <a:off x="2408987" y="1094657"/>
              <a:ext cx="24520" cy="31281"/>
            </a:xfrm>
            <a:custGeom>
              <a:avLst/>
              <a:gdLst/>
              <a:ahLst/>
              <a:cxnLst/>
              <a:rect l="l" t="t" r="r" b="b"/>
              <a:pathLst>
                <a:path w="2606" h="3379" extrusionOk="0">
                  <a:moveTo>
                    <a:pt x="2069" y="0"/>
                  </a:moveTo>
                  <a:lnTo>
                    <a:pt x="1753" y="48"/>
                  </a:lnTo>
                  <a:cubicBezTo>
                    <a:pt x="1548" y="79"/>
                    <a:pt x="1295" y="142"/>
                    <a:pt x="1027" y="205"/>
                  </a:cubicBezTo>
                  <a:lnTo>
                    <a:pt x="317" y="363"/>
                  </a:lnTo>
                  <a:lnTo>
                    <a:pt x="1" y="458"/>
                  </a:lnTo>
                  <a:lnTo>
                    <a:pt x="790" y="3378"/>
                  </a:lnTo>
                  <a:lnTo>
                    <a:pt x="1058" y="3299"/>
                  </a:lnTo>
                  <a:lnTo>
                    <a:pt x="1690" y="3157"/>
                  </a:lnTo>
                  <a:cubicBezTo>
                    <a:pt x="1927" y="3110"/>
                    <a:pt x="2148" y="3047"/>
                    <a:pt x="2321" y="3031"/>
                  </a:cubicBezTo>
                  <a:lnTo>
                    <a:pt x="2605" y="2984"/>
                  </a:lnTo>
                  <a:lnTo>
                    <a:pt x="2069"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48" name="Google Shape;748;p33"/>
            <p:cNvSpPr/>
            <p:nvPr/>
          </p:nvSpPr>
          <p:spPr>
            <a:xfrm>
              <a:off x="2448495" y="1091000"/>
              <a:ext cx="20060" cy="28948"/>
            </a:xfrm>
            <a:custGeom>
              <a:avLst/>
              <a:gdLst/>
              <a:ahLst/>
              <a:cxnLst/>
              <a:rect l="l" t="t" r="r" b="b"/>
              <a:pathLst>
                <a:path w="2132" h="3127" extrusionOk="0">
                  <a:moveTo>
                    <a:pt x="2132" y="1"/>
                  </a:moveTo>
                  <a:lnTo>
                    <a:pt x="1058" y="32"/>
                  </a:lnTo>
                  <a:cubicBezTo>
                    <a:pt x="790" y="32"/>
                    <a:pt x="522" y="64"/>
                    <a:pt x="332" y="79"/>
                  </a:cubicBezTo>
                  <a:lnTo>
                    <a:pt x="1" y="111"/>
                  </a:lnTo>
                  <a:lnTo>
                    <a:pt x="253" y="3126"/>
                  </a:lnTo>
                  <a:lnTo>
                    <a:pt x="537" y="3110"/>
                  </a:lnTo>
                  <a:cubicBezTo>
                    <a:pt x="727" y="3094"/>
                    <a:pt x="948" y="3063"/>
                    <a:pt x="1185" y="3063"/>
                  </a:cubicBezTo>
                  <a:lnTo>
                    <a:pt x="2132" y="3047"/>
                  </a:lnTo>
                  <a:lnTo>
                    <a:pt x="2132"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49" name="Google Shape;749;p33"/>
            <p:cNvSpPr/>
            <p:nvPr/>
          </p:nvSpPr>
          <p:spPr>
            <a:xfrm>
              <a:off x="2469439" y="1551900"/>
              <a:ext cx="2531" cy="33031"/>
            </a:xfrm>
            <a:custGeom>
              <a:avLst/>
              <a:gdLst/>
              <a:ahLst/>
              <a:cxnLst/>
              <a:rect l="l" t="t" r="r" b="b"/>
              <a:pathLst>
                <a:path w="269" h="3568" extrusionOk="0">
                  <a:moveTo>
                    <a:pt x="0" y="0"/>
                  </a:moveTo>
                  <a:lnTo>
                    <a:pt x="16" y="2384"/>
                  </a:lnTo>
                  <a:lnTo>
                    <a:pt x="16" y="3568"/>
                  </a:lnTo>
                  <a:lnTo>
                    <a:pt x="269" y="3568"/>
                  </a:lnTo>
                  <a:lnTo>
                    <a:pt x="269"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50" name="Google Shape;750;p33"/>
            <p:cNvSpPr/>
            <p:nvPr/>
          </p:nvSpPr>
          <p:spPr>
            <a:xfrm>
              <a:off x="2248884" y="1489644"/>
              <a:ext cx="64470" cy="57739"/>
            </a:xfrm>
            <a:custGeom>
              <a:avLst/>
              <a:gdLst/>
              <a:ahLst/>
              <a:cxnLst/>
              <a:rect l="l" t="t" r="r" b="b"/>
              <a:pathLst>
                <a:path w="6852" h="6237" extrusionOk="0">
                  <a:moveTo>
                    <a:pt x="284" y="1"/>
                  </a:moveTo>
                  <a:lnTo>
                    <a:pt x="0" y="238"/>
                  </a:lnTo>
                  <a:cubicBezTo>
                    <a:pt x="0" y="238"/>
                    <a:pt x="95" y="348"/>
                    <a:pt x="253" y="538"/>
                  </a:cubicBezTo>
                  <a:cubicBezTo>
                    <a:pt x="427" y="727"/>
                    <a:pt x="648" y="995"/>
                    <a:pt x="916" y="1311"/>
                  </a:cubicBezTo>
                  <a:cubicBezTo>
                    <a:pt x="1200" y="1611"/>
                    <a:pt x="1547" y="1974"/>
                    <a:pt x="1910" y="2353"/>
                  </a:cubicBezTo>
                  <a:cubicBezTo>
                    <a:pt x="2273" y="2716"/>
                    <a:pt x="2668" y="3126"/>
                    <a:pt x="3094" y="3489"/>
                  </a:cubicBezTo>
                  <a:cubicBezTo>
                    <a:pt x="3520" y="3852"/>
                    <a:pt x="3931" y="4231"/>
                    <a:pt x="4357" y="4563"/>
                  </a:cubicBezTo>
                  <a:cubicBezTo>
                    <a:pt x="4767" y="4879"/>
                    <a:pt x="5131" y="5194"/>
                    <a:pt x="5478" y="5431"/>
                  </a:cubicBezTo>
                  <a:cubicBezTo>
                    <a:pt x="5825" y="5684"/>
                    <a:pt x="6125" y="5889"/>
                    <a:pt x="6314" y="6031"/>
                  </a:cubicBezTo>
                  <a:cubicBezTo>
                    <a:pt x="6520" y="6173"/>
                    <a:pt x="6630" y="6236"/>
                    <a:pt x="6630" y="6236"/>
                  </a:cubicBezTo>
                  <a:lnTo>
                    <a:pt x="6851" y="5920"/>
                  </a:lnTo>
                  <a:cubicBezTo>
                    <a:pt x="6851" y="5920"/>
                    <a:pt x="6725" y="5841"/>
                    <a:pt x="6520" y="5715"/>
                  </a:cubicBezTo>
                  <a:cubicBezTo>
                    <a:pt x="6330" y="5573"/>
                    <a:pt x="6030" y="5368"/>
                    <a:pt x="5715" y="5131"/>
                  </a:cubicBezTo>
                  <a:cubicBezTo>
                    <a:pt x="5383" y="4894"/>
                    <a:pt x="5004" y="4579"/>
                    <a:pt x="4594" y="4263"/>
                  </a:cubicBezTo>
                  <a:cubicBezTo>
                    <a:pt x="4183" y="3947"/>
                    <a:pt x="3757" y="3584"/>
                    <a:pt x="3347" y="3205"/>
                  </a:cubicBezTo>
                  <a:cubicBezTo>
                    <a:pt x="2936" y="2826"/>
                    <a:pt x="2542" y="2463"/>
                    <a:pt x="2163" y="2085"/>
                  </a:cubicBezTo>
                  <a:cubicBezTo>
                    <a:pt x="1800" y="1706"/>
                    <a:pt x="1453" y="1374"/>
                    <a:pt x="1184" y="1058"/>
                  </a:cubicBezTo>
                  <a:cubicBezTo>
                    <a:pt x="916" y="743"/>
                    <a:pt x="679" y="474"/>
                    <a:pt x="521" y="301"/>
                  </a:cubicBezTo>
                  <a:cubicBezTo>
                    <a:pt x="363" y="111"/>
                    <a:pt x="284" y="1"/>
                    <a:pt x="284"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51" name="Google Shape;751;p33"/>
            <p:cNvSpPr/>
            <p:nvPr/>
          </p:nvSpPr>
          <p:spPr>
            <a:xfrm>
              <a:off x="2359825" y="1531877"/>
              <a:ext cx="32687" cy="34503"/>
            </a:xfrm>
            <a:custGeom>
              <a:avLst/>
              <a:gdLst/>
              <a:ahLst/>
              <a:cxnLst/>
              <a:rect l="l" t="t" r="r" b="b"/>
              <a:pathLst>
                <a:path w="3474" h="3727" extrusionOk="0">
                  <a:moveTo>
                    <a:pt x="1232" y="1"/>
                  </a:moveTo>
                  <a:lnTo>
                    <a:pt x="175" y="2384"/>
                  </a:lnTo>
                  <a:lnTo>
                    <a:pt x="1" y="2779"/>
                  </a:lnTo>
                  <a:cubicBezTo>
                    <a:pt x="1" y="2779"/>
                    <a:pt x="143" y="2842"/>
                    <a:pt x="380" y="2937"/>
                  </a:cubicBezTo>
                  <a:cubicBezTo>
                    <a:pt x="617" y="3047"/>
                    <a:pt x="932" y="3174"/>
                    <a:pt x="1248" y="3284"/>
                  </a:cubicBezTo>
                  <a:cubicBezTo>
                    <a:pt x="1548" y="3410"/>
                    <a:pt x="1879" y="3521"/>
                    <a:pt x="2116" y="3600"/>
                  </a:cubicBezTo>
                  <a:cubicBezTo>
                    <a:pt x="2353" y="3679"/>
                    <a:pt x="2511" y="3726"/>
                    <a:pt x="2511" y="3726"/>
                  </a:cubicBezTo>
                  <a:lnTo>
                    <a:pt x="2637" y="3332"/>
                  </a:lnTo>
                  <a:lnTo>
                    <a:pt x="3474" y="853"/>
                  </a:lnTo>
                  <a:lnTo>
                    <a:pt x="3126" y="727"/>
                  </a:lnTo>
                  <a:cubicBezTo>
                    <a:pt x="2905" y="664"/>
                    <a:pt x="2621" y="553"/>
                    <a:pt x="2337" y="443"/>
                  </a:cubicBezTo>
                  <a:cubicBezTo>
                    <a:pt x="2069" y="348"/>
                    <a:pt x="1785" y="238"/>
                    <a:pt x="1579" y="143"/>
                  </a:cubicBezTo>
                  <a:cubicBezTo>
                    <a:pt x="1374" y="64"/>
                    <a:pt x="1232" y="1"/>
                    <a:pt x="1232"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52" name="Google Shape;752;p33"/>
            <p:cNvSpPr/>
            <p:nvPr/>
          </p:nvSpPr>
          <p:spPr>
            <a:xfrm>
              <a:off x="2310663" y="1507039"/>
              <a:ext cx="35660" cy="36391"/>
            </a:xfrm>
            <a:custGeom>
              <a:avLst/>
              <a:gdLst/>
              <a:ahLst/>
              <a:cxnLst/>
              <a:rect l="l" t="t" r="r" b="b"/>
              <a:pathLst>
                <a:path w="3790" h="3931" extrusionOk="0">
                  <a:moveTo>
                    <a:pt x="1785" y="0"/>
                  </a:moveTo>
                  <a:lnTo>
                    <a:pt x="254" y="2131"/>
                  </a:lnTo>
                  <a:lnTo>
                    <a:pt x="1" y="2463"/>
                  </a:lnTo>
                  <a:cubicBezTo>
                    <a:pt x="1" y="2463"/>
                    <a:pt x="143" y="2558"/>
                    <a:pt x="348" y="2700"/>
                  </a:cubicBezTo>
                  <a:cubicBezTo>
                    <a:pt x="553" y="2857"/>
                    <a:pt x="822" y="3047"/>
                    <a:pt x="1106" y="3221"/>
                  </a:cubicBezTo>
                  <a:cubicBezTo>
                    <a:pt x="1390" y="3410"/>
                    <a:pt x="1674" y="3599"/>
                    <a:pt x="1879" y="3726"/>
                  </a:cubicBezTo>
                  <a:cubicBezTo>
                    <a:pt x="2100" y="3852"/>
                    <a:pt x="2242" y="3931"/>
                    <a:pt x="2242" y="3931"/>
                  </a:cubicBezTo>
                  <a:lnTo>
                    <a:pt x="2448" y="3568"/>
                  </a:lnTo>
                  <a:lnTo>
                    <a:pt x="3789" y="1310"/>
                  </a:lnTo>
                  <a:cubicBezTo>
                    <a:pt x="3789" y="1310"/>
                    <a:pt x="3647" y="1247"/>
                    <a:pt x="3458" y="1121"/>
                  </a:cubicBezTo>
                  <a:cubicBezTo>
                    <a:pt x="3269" y="995"/>
                    <a:pt x="3016" y="837"/>
                    <a:pt x="2763" y="679"/>
                  </a:cubicBezTo>
                  <a:cubicBezTo>
                    <a:pt x="2511" y="521"/>
                    <a:pt x="2274" y="348"/>
                    <a:pt x="2085" y="221"/>
                  </a:cubicBezTo>
                  <a:cubicBezTo>
                    <a:pt x="1911" y="79"/>
                    <a:pt x="1785" y="0"/>
                    <a:pt x="1785"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53" name="Google Shape;753;p33"/>
            <p:cNvSpPr/>
            <p:nvPr/>
          </p:nvSpPr>
          <p:spPr>
            <a:xfrm>
              <a:off x="2276951" y="1469481"/>
              <a:ext cx="42190" cy="40631"/>
            </a:xfrm>
            <a:custGeom>
              <a:avLst/>
              <a:gdLst/>
              <a:ahLst/>
              <a:cxnLst/>
              <a:rect l="l" t="t" r="r" b="b"/>
              <a:pathLst>
                <a:path w="4484" h="4389" extrusionOk="0">
                  <a:moveTo>
                    <a:pt x="948" y="0"/>
                  </a:moveTo>
                  <a:lnTo>
                    <a:pt x="1" y="853"/>
                  </a:lnTo>
                  <a:cubicBezTo>
                    <a:pt x="1" y="853"/>
                    <a:pt x="190" y="1105"/>
                    <a:pt x="522" y="1453"/>
                  </a:cubicBezTo>
                  <a:cubicBezTo>
                    <a:pt x="853" y="1800"/>
                    <a:pt x="1279" y="2274"/>
                    <a:pt x="1769" y="2716"/>
                  </a:cubicBezTo>
                  <a:cubicBezTo>
                    <a:pt x="2369" y="3300"/>
                    <a:pt x="3016" y="3852"/>
                    <a:pt x="3694" y="4389"/>
                  </a:cubicBezTo>
                  <a:lnTo>
                    <a:pt x="4484" y="3379"/>
                  </a:lnTo>
                  <a:cubicBezTo>
                    <a:pt x="4484" y="3379"/>
                    <a:pt x="3521" y="2637"/>
                    <a:pt x="2637" y="1784"/>
                  </a:cubicBezTo>
                  <a:cubicBezTo>
                    <a:pt x="2179" y="1374"/>
                    <a:pt x="1769" y="916"/>
                    <a:pt x="1453" y="585"/>
                  </a:cubicBezTo>
                  <a:cubicBezTo>
                    <a:pt x="1153" y="253"/>
                    <a:pt x="948" y="0"/>
                    <a:pt x="948"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54" name="Google Shape;754;p33"/>
            <p:cNvSpPr/>
            <p:nvPr/>
          </p:nvSpPr>
          <p:spPr>
            <a:xfrm>
              <a:off x="2477315" y="1507918"/>
              <a:ext cx="21245" cy="29522"/>
            </a:xfrm>
            <a:custGeom>
              <a:avLst/>
              <a:gdLst/>
              <a:ahLst/>
              <a:cxnLst/>
              <a:rect l="l" t="t" r="r" b="b"/>
              <a:pathLst>
                <a:path w="2258" h="3189" extrusionOk="0">
                  <a:moveTo>
                    <a:pt x="1863" y="0"/>
                  </a:moveTo>
                  <a:lnTo>
                    <a:pt x="1579" y="32"/>
                  </a:lnTo>
                  <a:cubicBezTo>
                    <a:pt x="1389" y="63"/>
                    <a:pt x="1168" y="95"/>
                    <a:pt x="931" y="95"/>
                  </a:cubicBezTo>
                  <a:lnTo>
                    <a:pt x="284" y="158"/>
                  </a:lnTo>
                  <a:lnTo>
                    <a:pt x="0" y="158"/>
                  </a:lnTo>
                  <a:lnTo>
                    <a:pt x="126" y="3189"/>
                  </a:lnTo>
                  <a:cubicBezTo>
                    <a:pt x="237" y="3189"/>
                    <a:pt x="347" y="3189"/>
                    <a:pt x="458" y="3173"/>
                  </a:cubicBezTo>
                  <a:lnTo>
                    <a:pt x="1184" y="3126"/>
                  </a:lnTo>
                  <a:cubicBezTo>
                    <a:pt x="1468" y="3110"/>
                    <a:pt x="1721" y="3078"/>
                    <a:pt x="1926" y="3047"/>
                  </a:cubicBezTo>
                  <a:lnTo>
                    <a:pt x="2257" y="2999"/>
                  </a:lnTo>
                  <a:lnTo>
                    <a:pt x="1863"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55" name="Google Shape;755;p33"/>
            <p:cNvSpPr/>
            <p:nvPr/>
          </p:nvSpPr>
          <p:spPr>
            <a:xfrm>
              <a:off x="2438399" y="1507918"/>
              <a:ext cx="21245" cy="29522"/>
            </a:xfrm>
            <a:custGeom>
              <a:avLst/>
              <a:gdLst/>
              <a:ahLst/>
              <a:cxnLst/>
              <a:rect l="l" t="t" r="r" b="b"/>
              <a:pathLst>
                <a:path w="2258" h="3189" extrusionOk="0">
                  <a:moveTo>
                    <a:pt x="395" y="0"/>
                  </a:moveTo>
                  <a:lnTo>
                    <a:pt x="0" y="2999"/>
                  </a:lnTo>
                  <a:cubicBezTo>
                    <a:pt x="0" y="2999"/>
                    <a:pt x="142" y="3015"/>
                    <a:pt x="332" y="3047"/>
                  </a:cubicBezTo>
                  <a:cubicBezTo>
                    <a:pt x="521" y="3078"/>
                    <a:pt x="790" y="3110"/>
                    <a:pt x="1058" y="3126"/>
                  </a:cubicBezTo>
                  <a:lnTo>
                    <a:pt x="1800" y="3173"/>
                  </a:lnTo>
                  <a:cubicBezTo>
                    <a:pt x="1910" y="3189"/>
                    <a:pt x="2021" y="3189"/>
                    <a:pt x="2116" y="3189"/>
                  </a:cubicBezTo>
                  <a:lnTo>
                    <a:pt x="2258" y="158"/>
                  </a:lnTo>
                  <a:lnTo>
                    <a:pt x="2258" y="158"/>
                  </a:lnTo>
                  <a:cubicBezTo>
                    <a:pt x="2226" y="163"/>
                    <a:pt x="2194" y="165"/>
                    <a:pt x="2163" y="165"/>
                  </a:cubicBezTo>
                  <a:cubicBezTo>
                    <a:pt x="2100" y="165"/>
                    <a:pt x="2037" y="158"/>
                    <a:pt x="1973" y="158"/>
                  </a:cubicBezTo>
                  <a:lnTo>
                    <a:pt x="1326" y="95"/>
                  </a:lnTo>
                  <a:cubicBezTo>
                    <a:pt x="1121" y="95"/>
                    <a:pt x="900" y="63"/>
                    <a:pt x="695" y="32"/>
                  </a:cubicBezTo>
                  <a:lnTo>
                    <a:pt x="395"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56" name="Google Shape;756;p33"/>
            <p:cNvSpPr/>
            <p:nvPr/>
          </p:nvSpPr>
          <p:spPr>
            <a:xfrm>
              <a:off x="2399333" y="1500318"/>
              <a:ext cx="25555" cy="32012"/>
            </a:xfrm>
            <a:custGeom>
              <a:avLst/>
              <a:gdLst/>
              <a:ahLst/>
              <a:cxnLst/>
              <a:rect l="l" t="t" r="r" b="b"/>
              <a:pathLst>
                <a:path w="2716" h="3458" extrusionOk="0">
                  <a:moveTo>
                    <a:pt x="916" y="0"/>
                  </a:moveTo>
                  <a:lnTo>
                    <a:pt x="1" y="2889"/>
                  </a:lnTo>
                  <a:cubicBezTo>
                    <a:pt x="95" y="2936"/>
                    <a:pt x="206" y="2968"/>
                    <a:pt x="316" y="2999"/>
                  </a:cubicBezTo>
                  <a:cubicBezTo>
                    <a:pt x="506" y="3047"/>
                    <a:pt x="758" y="3126"/>
                    <a:pt x="1011" y="3189"/>
                  </a:cubicBezTo>
                  <a:cubicBezTo>
                    <a:pt x="1248" y="3268"/>
                    <a:pt x="1485" y="3331"/>
                    <a:pt x="1737" y="3378"/>
                  </a:cubicBezTo>
                  <a:cubicBezTo>
                    <a:pt x="1927" y="3426"/>
                    <a:pt x="2053" y="3457"/>
                    <a:pt x="2053" y="3457"/>
                  </a:cubicBezTo>
                  <a:lnTo>
                    <a:pt x="2716" y="490"/>
                  </a:lnTo>
                  <a:lnTo>
                    <a:pt x="2432" y="426"/>
                  </a:lnTo>
                  <a:cubicBezTo>
                    <a:pt x="2258" y="395"/>
                    <a:pt x="2037" y="347"/>
                    <a:pt x="1800" y="269"/>
                  </a:cubicBezTo>
                  <a:lnTo>
                    <a:pt x="1185" y="95"/>
                  </a:lnTo>
                  <a:cubicBezTo>
                    <a:pt x="1090" y="79"/>
                    <a:pt x="1011" y="48"/>
                    <a:pt x="916"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57" name="Google Shape;757;p33"/>
            <p:cNvSpPr/>
            <p:nvPr/>
          </p:nvSpPr>
          <p:spPr>
            <a:xfrm>
              <a:off x="2275323" y="1416871"/>
              <a:ext cx="34013" cy="31281"/>
            </a:xfrm>
            <a:custGeom>
              <a:avLst/>
              <a:gdLst/>
              <a:ahLst/>
              <a:cxnLst/>
              <a:rect l="l" t="t" r="r" b="b"/>
              <a:pathLst>
                <a:path w="3615" h="3379" extrusionOk="0">
                  <a:moveTo>
                    <a:pt x="2573" y="1"/>
                  </a:moveTo>
                  <a:lnTo>
                    <a:pt x="0" y="1611"/>
                  </a:lnTo>
                  <a:cubicBezTo>
                    <a:pt x="0" y="1611"/>
                    <a:pt x="268" y="2053"/>
                    <a:pt x="584" y="2495"/>
                  </a:cubicBezTo>
                  <a:cubicBezTo>
                    <a:pt x="884" y="2937"/>
                    <a:pt x="1200" y="3379"/>
                    <a:pt x="1200" y="3379"/>
                  </a:cubicBezTo>
                  <a:lnTo>
                    <a:pt x="3615" y="1564"/>
                  </a:lnTo>
                  <a:lnTo>
                    <a:pt x="3078" y="790"/>
                  </a:lnTo>
                  <a:cubicBezTo>
                    <a:pt x="2826" y="395"/>
                    <a:pt x="2573" y="1"/>
                    <a:pt x="2573"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58" name="Google Shape;758;p33"/>
            <p:cNvSpPr/>
            <p:nvPr/>
          </p:nvSpPr>
          <p:spPr>
            <a:xfrm>
              <a:off x="2093081" y="945158"/>
              <a:ext cx="750788" cy="738559"/>
            </a:xfrm>
            <a:custGeom>
              <a:avLst/>
              <a:gdLst/>
              <a:ahLst/>
              <a:cxnLst/>
              <a:rect l="l" t="t" r="r" b="b"/>
              <a:pathLst>
                <a:path w="79795" h="79780" extrusionOk="0">
                  <a:moveTo>
                    <a:pt x="40600" y="1232"/>
                  </a:moveTo>
                  <a:cubicBezTo>
                    <a:pt x="41042" y="1264"/>
                    <a:pt x="41721" y="1248"/>
                    <a:pt x="42621" y="1327"/>
                  </a:cubicBezTo>
                  <a:cubicBezTo>
                    <a:pt x="45178" y="1500"/>
                    <a:pt x="47719" y="1927"/>
                    <a:pt x="50198" y="2621"/>
                  </a:cubicBezTo>
                  <a:cubicBezTo>
                    <a:pt x="59132" y="5099"/>
                    <a:pt x="66883" y="10703"/>
                    <a:pt x="72029" y="18406"/>
                  </a:cubicBezTo>
                  <a:cubicBezTo>
                    <a:pt x="73670" y="20869"/>
                    <a:pt x="75044" y="23521"/>
                    <a:pt x="76085" y="26299"/>
                  </a:cubicBezTo>
                  <a:cubicBezTo>
                    <a:pt x="77206" y="29267"/>
                    <a:pt x="77948" y="32376"/>
                    <a:pt x="78311" y="35534"/>
                  </a:cubicBezTo>
                  <a:cubicBezTo>
                    <a:pt x="78453" y="36812"/>
                    <a:pt x="78532" y="38107"/>
                    <a:pt x="78548" y="39401"/>
                  </a:cubicBezTo>
                  <a:lnTo>
                    <a:pt x="78548" y="40395"/>
                  </a:lnTo>
                  <a:cubicBezTo>
                    <a:pt x="78516" y="42100"/>
                    <a:pt x="78390" y="43821"/>
                    <a:pt x="78153" y="45510"/>
                  </a:cubicBezTo>
                  <a:cubicBezTo>
                    <a:pt x="77901" y="47230"/>
                    <a:pt x="77522" y="48919"/>
                    <a:pt x="77048" y="50593"/>
                  </a:cubicBezTo>
                  <a:cubicBezTo>
                    <a:pt x="76812" y="51429"/>
                    <a:pt x="76527" y="52266"/>
                    <a:pt x="76243" y="53103"/>
                  </a:cubicBezTo>
                  <a:cubicBezTo>
                    <a:pt x="76085" y="53513"/>
                    <a:pt x="75912" y="53923"/>
                    <a:pt x="75754" y="54350"/>
                  </a:cubicBezTo>
                  <a:cubicBezTo>
                    <a:pt x="75596" y="54760"/>
                    <a:pt x="75423" y="55155"/>
                    <a:pt x="75233" y="55565"/>
                  </a:cubicBezTo>
                  <a:cubicBezTo>
                    <a:pt x="72250" y="62290"/>
                    <a:pt x="67404" y="68020"/>
                    <a:pt x="61279" y="72092"/>
                  </a:cubicBezTo>
                  <a:cubicBezTo>
                    <a:pt x="59716" y="73134"/>
                    <a:pt x="58090" y="74065"/>
                    <a:pt x="56385" y="74855"/>
                  </a:cubicBezTo>
                  <a:cubicBezTo>
                    <a:pt x="54681" y="75660"/>
                    <a:pt x="52913" y="76339"/>
                    <a:pt x="51097" y="76891"/>
                  </a:cubicBezTo>
                  <a:cubicBezTo>
                    <a:pt x="47593" y="77964"/>
                    <a:pt x="43947" y="78517"/>
                    <a:pt x="40269" y="78533"/>
                  </a:cubicBezTo>
                  <a:lnTo>
                    <a:pt x="39511" y="78533"/>
                  </a:lnTo>
                  <a:cubicBezTo>
                    <a:pt x="32029" y="78485"/>
                    <a:pt x="24736" y="76244"/>
                    <a:pt x="18501" y="72092"/>
                  </a:cubicBezTo>
                  <a:cubicBezTo>
                    <a:pt x="12376" y="68020"/>
                    <a:pt x="7546" y="62290"/>
                    <a:pt x="4563" y="55565"/>
                  </a:cubicBezTo>
                  <a:cubicBezTo>
                    <a:pt x="4357" y="55155"/>
                    <a:pt x="4199" y="54744"/>
                    <a:pt x="4042" y="54334"/>
                  </a:cubicBezTo>
                  <a:cubicBezTo>
                    <a:pt x="3884" y="53923"/>
                    <a:pt x="3710" y="53513"/>
                    <a:pt x="3552" y="53103"/>
                  </a:cubicBezTo>
                  <a:cubicBezTo>
                    <a:pt x="3268" y="52250"/>
                    <a:pt x="2968" y="51429"/>
                    <a:pt x="2747" y="50577"/>
                  </a:cubicBezTo>
                  <a:cubicBezTo>
                    <a:pt x="2258" y="48919"/>
                    <a:pt x="1895" y="47215"/>
                    <a:pt x="1642" y="45494"/>
                  </a:cubicBezTo>
                  <a:cubicBezTo>
                    <a:pt x="1405" y="43805"/>
                    <a:pt x="1279" y="42100"/>
                    <a:pt x="1248" y="40380"/>
                  </a:cubicBezTo>
                  <a:cubicBezTo>
                    <a:pt x="1232" y="40048"/>
                    <a:pt x="1232" y="39732"/>
                    <a:pt x="1248" y="39401"/>
                  </a:cubicBezTo>
                  <a:cubicBezTo>
                    <a:pt x="1263" y="38107"/>
                    <a:pt x="1342" y="36812"/>
                    <a:pt x="1484" y="35518"/>
                  </a:cubicBezTo>
                  <a:cubicBezTo>
                    <a:pt x="1847" y="32361"/>
                    <a:pt x="2589" y="29267"/>
                    <a:pt x="3710" y="26299"/>
                  </a:cubicBezTo>
                  <a:cubicBezTo>
                    <a:pt x="6599" y="18612"/>
                    <a:pt x="11855" y="12045"/>
                    <a:pt x="18722" y="7562"/>
                  </a:cubicBezTo>
                  <a:cubicBezTo>
                    <a:pt x="22068" y="5352"/>
                    <a:pt x="25731" y="3695"/>
                    <a:pt x="29598" y="2621"/>
                  </a:cubicBezTo>
                  <a:cubicBezTo>
                    <a:pt x="32076" y="1942"/>
                    <a:pt x="34618" y="1500"/>
                    <a:pt x="37175" y="1327"/>
                  </a:cubicBezTo>
                  <a:cubicBezTo>
                    <a:pt x="38059" y="1264"/>
                    <a:pt x="38738" y="1264"/>
                    <a:pt x="39195" y="1248"/>
                  </a:cubicBezTo>
                  <a:lnTo>
                    <a:pt x="40269" y="1248"/>
                  </a:lnTo>
                  <a:cubicBezTo>
                    <a:pt x="40363" y="1232"/>
                    <a:pt x="40474" y="1232"/>
                    <a:pt x="40600" y="1232"/>
                  </a:cubicBezTo>
                  <a:close/>
                  <a:moveTo>
                    <a:pt x="39180" y="1"/>
                  </a:moveTo>
                  <a:cubicBezTo>
                    <a:pt x="38722" y="1"/>
                    <a:pt x="38011" y="1"/>
                    <a:pt x="37096" y="80"/>
                  </a:cubicBezTo>
                  <a:cubicBezTo>
                    <a:pt x="34444" y="269"/>
                    <a:pt x="31824" y="711"/>
                    <a:pt x="29266" y="1421"/>
                  </a:cubicBezTo>
                  <a:cubicBezTo>
                    <a:pt x="25273" y="2526"/>
                    <a:pt x="21484" y="4231"/>
                    <a:pt x="18012" y="6504"/>
                  </a:cubicBezTo>
                  <a:cubicBezTo>
                    <a:pt x="13544" y="9456"/>
                    <a:pt x="9709" y="13260"/>
                    <a:pt x="6725" y="17712"/>
                  </a:cubicBezTo>
                  <a:cubicBezTo>
                    <a:pt x="5020" y="20253"/>
                    <a:pt x="3631" y="23000"/>
                    <a:pt x="2542" y="25857"/>
                  </a:cubicBezTo>
                  <a:cubicBezTo>
                    <a:pt x="1390" y="28919"/>
                    <a:pt x="616" y="32124"/>
                    <a:pt x="253" y="35391"/>
                  </a:cubicBezTo>
                  <a:cubicBezTo>
                    <a:pt x="95" y="36717"/>
                    <a:pt x="16" y="38059"/>
                    <a:pt x="1" y="39401"/>
                  </a:cubicBezTo>
                  <a:lnTo>
                    <a:pt x="1" y="40380"/>
                  </a:lnTo>
                  <a:cubicBezTo>
                    <a:pt x="16" y="42163"/>
                    <a:pt x="158" y="43931"/>
                    <a:pt x="411" y="45683"/>
                  </a:cubicBezTo>
                  <a:cubicBezTo>
                    <a:pt x="664" y="47451"/>
                    <a:pt x="1042" y="49204"/>
                    <a:pt x="1548" y="50924"/>
                  </a:cubicBezTo>
                  <a:cubicBezTo>
                    <a:pt x="1784" y="51792"/>
                    <a:pt x="2084" y="52661"/>
                    <a:pt x="2384" y="53513"/>
                  </a:cubicBezTo>
                  <a:cubicBezTo>
                    <a:pt x="2542" y="53939"/>
                    <a:pt x="2716" y="54365"/>
                    <a:pt x="2874" y="54792"/>
                  </a:cubicBezTo>
                  <a:cubicBezTo>
                    <a:pt x="3047" y="55218"/>
                    <a:pt x="3221" y="55644"/>
                    <a:pt x="3410" y="56070"/>
                  </a:cubicBezTo>
                  <a:cubicBezTo>
                    <a:pt x="6504" y="63000"/>
                    <a:pt x="11492" y="68919"/>
                    <a:pt x="17822" y="73134"/>
                  </a:cubicBezTo>
                  <a:cubicBezTo>
                    <a:pt x="19432" y="74192"/>
                    <a:pt x="21121" y="75155"/>
                    <a:pt x="22873" y="75975"/>
                  </a:cubicBezTo>
                  <a:cubicBezTo>
                    <a:pt x="26409" y="77649"/>
                    <a:pt x="30182" y="78785"/>
                    <a:pt x="34065" y="79354"/>
                  </a:cubicBezTo>
                  <a:cubicBezTo>
                    <a:pt x="35865" y="79622"/>
                    <a:pt x="37680" y="79764"/>
                    <a:pt x="39511" y="79780"/>
                  </a:cubicBezTo>
                  <a:lnTo>
                    <a:pt x="40269" y="79780"/>
                  </a:lnTo>
                  <a:cubicBezTo>
                    <a:pt x="42100" y="79764"/>
                    <a:pt x="43915" y="79622"/>
                    <a:pt x="45730" y="79354"/>
                  </a:cubicBezTo>
                  <a:cubicBezTo>
                    <a:pt x="49598" y="78785"/>
                    <a:pt x="53371" y="77649"/>
                    <a:pt x="56906" y="75975"/>
                  </a:cubicBezTo>
                  <a:cubicBezTo>
                    <a:pt x="58659" y="75155"/>
                    <a:pt x="60348" y="74192"/>
                    <a:pt x="61973" y="73134"/>
                  </a:cubicBezTo>
                  <a:cubicBezTo>
                    <a:pt x="68288" y="68919"/>
                    <a:pt x="73291" y="63000"/>
                    <a:pt x="76370" y="56070"/>
                  </a:cubicBezTo>
                  <a:cubicBezTo>
                    <a:pt x="76575" y="55644"/>
                    <a:pt x="76748" y="55218"/>
                    <a:pt x="76906" y="54792"/>
                  </a:cubicBezTo>
                  <a:cubicBezTo>
                    <a:pt x="77080" y="54365"/>
                    <a:pt x="77254" y="53939"/>
                    <a:pt x="77411" y="53513"/>
                  </a:cubicBezTo>
                  <a:cubicBezTo>
                    <a:pt x="77696" y="52661"/>
                    <a:pt x="77996" y="51792"/>
                    <a:pt x="78248" y="50924"/>
                  </a:cubicBezTo>
                  <a:cubicBezTo>
                    <a:pt x="78737" y="49204"/>
                    <a:pt x="79116" y="47451"/>
                    <a:pt x="79369" y="45683"/>
                  </a:cubicBezTo>
                  <a:cubicBezTo>
                    <a:pt x="79621" y="43931"/>
                    <a:pt x="79763" y="42163"/>
                    <a:pt x="79779" y="40380"/>
                  </a:cubicBezTo>
                  <a:cubicBezTo>
                    <a:pt x="79795" y="40048"/>
                    <a:pt x="79795" y="39732"/>
                    <a:pt x="79779" y="39401"/>
                  </a:cubicBezTo>
                  <a:cubicBezTo>
                    <a:pt x="79763" y="38059"/>
                    <a:pt x="79685" y="36717"/>
                    <a:pt x="79527" y="35376"/>
                  </a:cubicBezTo>
                  <a:cubicBezTo>
                    <a:pt x="79164" y="32124"/>
                    <a:pt x="78406" y="28919"/>
                    <a:pt x="77254" y="25857"/>
                  </a:cubicBezTo>
                  <a:cubicBezTo>
                    <a:pt x="76164" y="23000"/>
                    <a:pt x="74760" y="20253"/>
                    <a:pt x="73070" y="17712"/>
                  </a:cubicBezTo>
                  <a:cubicBezTo>
                    <a:pt x="70087" y="13260"/>
                    <a:pt x="66235" y="9456"/>
                    <a:pt x="61768" y="6520"/>
                  </a:cubicBezTo>
                  <a:cubicBezTo>
                    <a:pt x="58311" y="4247"/>
                    <a:pt x="54523" y="2526"/>
                    <a:pt x="50529" y="1421"/>
                  </a:cubicBezTo>
                  <a:cubicBezTo>
                    <a:pt x="47972" y="711"/>
                    <a:pt x="45352" y="269"/>
                    <a:pt x="42700" y="95"/>
                  </a:cubicBezTo>
                  <a:cubicBezTo>
                    <a:pt x="41784" y="17"/>
                    <a:pt x="41090" y="17"/>
                    <a:pt x="40616"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59" name="Google Shape;759;p33"/>
            <p:cNvSpPr/>
            <p:nvPr/>
          </p:nvSpPr>
          <p:spPr>
            <a:xfrm>
              <a:off x="2464688" y="960359"/>
              <a:ext cx="363440" cy="358763"/>
            </a:xfrm>
            <a:custGeom>
              <a:avLst/>
              <a:gdLst/>
              <a:ahLst/>
              <a:cxnLst/>
              <a:rect l="l" t="t" r="r" b="b"/>
              <a:pathLst>
                <a:path w="38627" h="38754" extrusionOk="0">
                  <a:moveTo>
                    <a:pt x="0" y="0"/>
                  </a:moveTo>
                  <a:lnTo>
                    <a:pt x="0" y="648"/>
                  </a:lnTo>
                  <a:lnTo>
                    <a:pt x="1058" y="648"/>
                  </a:lnTo>
                  <a:cubicBezTo>
                    <a:pt x="1516" y="663"/>
                    <a:pt x="2163" y="663"/>
                    <a:pt x="3031" y="727"/>
                  </a:cubicBezTo>
                  <a:cubicBezTo>
                    <a:pt x="5525" y="900"/>
                    <a:pt x="8003" y="1326"/>
                    <a:pt x="10419" y="1989"/>
                  </a:cubicBezTo>
                  <a:cubicBezTo>
                    <a:pt x="14175" y="3031"/>
                    <a:pt x="17759" y="4641"/>
                    <a:pt x="21010" y="6788"/>
                  </a:cubicBezTo>
                  <a:cubicBezTo>
                    <a:pt x="27688" y="11161"/>
                    <a:pt x="32802" y="17554"/>
                    <a:pt x="35612" y="25020"/>
                  </a:cubicBezTo>
                  <a:cubicBezTo>
                    <a:pt x="36701" y="27925"/>
                    <a:pt x="37427" y="30940"/>
                    <a:pt x="37774" y="34018"/>
                  </a:cubicBezTo>
                  <a:cubicBezTo>
                    <a:pt x="37932" y="35249"/>
                    <a:pt x="38011" y="36512"/>
                    <a:pt x="38011" y="37759"/>
                  </a:cubicBezTo>
                  <a:cubicBezTo>
                    <a:pt x="38027" y="38090"/>
                    <a:pt x="38027" y="38422"/>
                    <a:pt x="38011" y="38753"/>
                  </a:cubicBezTo>
                  <a:lnTo>
                    <a:pt x="38627" y="38753"/>
                  </a:lnTo>
                  <a:lnTo>
                    <a:pt x="38627" y="37759"/>
                  </a:lnTo>
                  <a:cubicBezTo>
                    <a:pt x="38627" y="36480"/>
                    <a:pt x="38548" y="35202"/>
                    <a:pt x="38390" y="33939"/>
                  </a:cubicBezTo>
                  <a:cubicBezTo>
                    <a:pt x="38043" y="30813"/>
                    <a:pt x="37301" y="27735"/>
                    <a:pt x="36196" y="24799"/>
                  </a:cubicBezTo>
                  <a:cubicBezTo>
                    <a:pt x="33339" y="17206"/>
                    <a:pt x="28145" y="10703"/>
                    <a:pt x="21358" y="6251"/>
                  </a:cubicBezTo>
                  <a:cubicBezTo>
                    <a:pt x="18043" y="4073"/>
                    <a:pt x="14412" y="2431"/>
                    <a:pt x="10592" y="1358"/>
                  </a:cubicBezTo>
                  <a:cubicBezTo>
                    <a:pt x="8145" y="679"/>
                    <a:pt x="5620" y="253"/>
                    <a:pt x="3078" y="79"/>
                  </a:cubicBezTo>
                  <a:cubicBezTo>
                    <a:pt x="2210" y="16"/>
                    <a:pt x="1547" y="16"/>
                    <a:pt x="1089"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60" name="Google Shape;760;p33"/>
            <p:cNvSpPr/>
            <p:nvPr/>
          </p:nvSpPr>
          <p:spPr>
            <a:xfrm>
              <a:off x="2119370" y="970884"/>
              <a:ext cx="698220" cy="686967"/>
            </a:xfrm>
            <a:custGeom>
              <a:avLst/>
              <a:gdLst/>
              <a:ahLst/>
              <a:cxnLst/>
              <a:rect l="l" t="t" r="r" b="b"/>
              <a:pathLst>
                <a:path w="74208" h="74207" extrusionOk="0">
                  <a:moveTo>
                    <a:pt x="37759" y="316"/>
                  </a:moveTo>
                  <a:cubicBezTo>
                    <a:pt x="38201" y="347"/>
                    <a:pt x="38848" y="331"/>
                    <a:pt x="39685" y="410"/>
                  </a:cubicBezTo>
                  <a:cubicBezTo>
                    <a:pt x="42131" y="568"/>
                    <a:pt x="44547" y="979"/>
                    <a:pt x="46914" y="1642"/>
                  </a:cubicBezTo>
                  <a:cubicBezTo>
                    <a:pt x="50592" y="2652"/>
                    <a:pt x="54081" y="4230"/>
                    <a:pt x="57269" y="6330"/>
                  </a:cubicBezTo>
                  <a:cubicBezTo>
                    <a:pt x="66425" y="12313"/>
                    <a:pt x="72439" y="22084"/>
                    <a:pt x="73670" y="32944"/>
                  </a:cubicBezTo>
                  <a:cubicBezTo>
                    <a:pt x="73812" y="34159"/>
                    <a:pt x="73891" y="35391"/>
                    <a:pt x="73891" y="36622"/>
                  </a:cubicBezTo>
                  <a:lnTo>
                    <a:pt x="73891" y="37601"/>
                  </a:lnTo>
                  <a:cubicBezTo>
                    <a:pt x="73876" y="39226"/>
                    <a:pt x="73749" y="40852"/>
                    <a:pt x="73512" y="42462"/>
                  </a:cubicBezTo>
                  <a:cubicBezTo>
                    <a:pt x="73276" y="44088"/>
                    <a:pt x="72928" y="45698"/>
                    <a:pt x="72471" y="47293"/>
                  </a:cubicBezTo>
                  <a:cubicBezTo>
                    <a:pt x="72250" y="48098"/>
                    <a:pt x="71966" y="48887"/>
                    <a:pt x="71697" y="49676"/>
                  </a:cubicBezTo>
                  <a:cubicBezTo>
                    <a:pt x="71539" y="50071"/>
                    <a:pt x="71381" y="50466"/>
                    <a:pt x="71239" y="50860"/>
                  </a:cubicBezTo>
                  <a:cubicBezTo>
                    <a:pt x="71082" y="51255"/>
                    <a:pt x="70924" y="51650"/>
                    <a:pt x="70750" y="52028"/>
                  </a:cubicBezTo>
                  <a:cubicBezTo>
                    <a:pt x="67893" y="58421"/>
                    <a:pt x="63299" y="63883"/>
                    <a:pt x="57475" y="67766"/>
                  </a:cubicBezTo>
                  <a:cubicBezTo>
                    <a:pt x="55975" y="68745"/>
                    <a:pt x="54428" y="69629"/>
                    <a:pt x="52802" y="70387"/>
                  </a:cubicBezTo>
                  <a:cubicBezTo>
                    <a:pt x="51176" y="71160"/>
                    <a:pt x="49503" y="71807"/>
                    <a:pt x="47783" y="72328"/>
                  </a:cubicBezTo>
                  <a:cubicBezTo>
                    <a:pt x="44436" y="73339"/>
                    <a:pt x="40979" y="73875"/>
                    <a:pt x="37491" y="73891"/>
                  </a:cubicBezTo>
                  <a:lnTo>
                    <a:pt x="36733" y="73891"/>
                  </a:lnTo>
                  <a:cubicBezTo>
                    <a:pt x="33244" y="73875"/>
                    <a:pt x="29772" y="73339"/>
                    <a:pt x="26441" y="72328"/>
                  </a:cubicBezTo>
                  <a:cubicBezTo>
                    <a:pt x="24720" y="71807"/>
                    <a:pt x="23047" y="71160"/>
                    <a:pt x="21421" y="70387"/>
                  </a:cubicBezTo>
                  <a:cubicBezTo>
                    <a:pt x="19795" y="69629"/>
                    <a:pt x="18248" y="68745"/>
                    <a:pt x="16765" y="67766"/>
                  </a:cubicBezTo>
                  <a:cubicBezTo>
                    <a:pt x="10924" y="63883"/>
                    <a:pt x="6315" y="58421"/>
                    <a:pt x="3458" y="52028"/>
                  </a:cubicBezTo>
                  <a:cubicBezTo>
                    <a:pt x="3284" y="51634"/>
                    <a:pt x="3126" y="51255"/>
                    <a:pt x="2968" y="50860"/>
                  </a:cubicBezTo>
                  <a:cubicBezTo>
                    <a:pt x="2810" y="50466"/>
                    <a:pt x="2653" y="50071"/>
                    <a:pt x="2510" y="49676"/>
                  </a:cubicBezTo>
                  <a:cubicBezTo>
                    <a:pt x="2242" y="48887"/>
                    <a:pt x="1958" y="48082"/>
                    <a:pt x="1737" y="47293"/>
                  </a:cubicBezTo>
                  <a:cubicBezTo>
                    <a:pt x="1279" y="45698"/>
                    <a:pt x="932" y="44088"/>
                    <a:pt x="695" y="42447"/>
                  </a:cubicBezTo>
                  <a:cubicBezTo>
                    <a:pt x="458" y="40837"/>
                    <a:pt x="348" y="39226"/>
                    <a:pt x="316" y="37601"/>
                  </a:cubicBezTo>
                  <a:cubicBezTo>
                    <a:pt x="301" y="37269"/>
                    <a:pt x="301" y="36938"/>
                    <a:pt x="316" y="36606"/>
                  </a:cubicBezTo>
                  <a:cubicBezTo>
                    <a:pt x="332" y="35391"/>
                    <a:pt x="411" y="34159"/>
                    <a:pt x="553" y="32944"/>
                  </a:cubicBezTo>
                  <a:cubicBezTo>
                    <a:pt x="885" y="29945"/>
                    <a:pt x="1595" y="26993"/>
                    <a:pt x="2653" y="24167"/>
                  </a:cubicBezTo>
                  <a:cubicBezTo>
                    <a:pt x="5415" y="16859"/>
                    <a:pt x="10419" y="10608"/>
                    <a:pt x="16954" y="6330"/>
                  </a:cubicBezTo>
                  <a:cubicBezTo>
                    <a:pt x="20127" y="4230"/>
                    <a:pt x="23631" y="2652"/>
                    <a:pt x="27309" y="1642"/>
                  </a:cubicBezTo>
                  <a:cubicBezTo>
                    <a:pt x="29661" y="979"/>
                    <a:pt x="32076" y="568"/>
                    <a:pt x="34523" y="395"/>
                  </a:cubicBezTo>
                  <a:cubicBezTo>
                    <a:pt x="35375" y="331"/>
                    <a:pt x="36023" y="331"/>
                    <a:pt x="36449" y="316"/>
                  </a:cubicBezTo>
                  <a:close/>
                  <a:moveTo>
                    <a:pt x="36433" y="0"/>
                  </a:moveTo>
                  <a:cubicBezTo>
                    <a:pt x="35991" y="16"/>
                    <a:pt x="35344" y="0"/>
                    <a:pt x="34491" y="95"/>
                  </a:cubicBezTo>
                  <a:cubicBezTo>
                    <a:pt x="32029" y="253"/>
                    <a:pt x="29598" y="663"/>
                    <a:pt x="27214" y="1342"/>
                  </a:cubicBezTo>
                  <a:cubicBezTo>
                    <a:pt x="18643" y="3710"/>
                    <a:pt x="11192" y="9077"/>
                    <a:pt x="6252" y="16480"/>
                  </a:cubicBezTo>
                  <a:cubicBezTo>
                    <a:pt x="4673" y="18848"/>
                    <a:pt x="3363" y="21389"/>
                    <a:pt x="2368" y="24041"/>
                  </a:cubicBezTo>
                  <a:cubicBezTo>
                    <a:pt x="1295" y="26898"/>
                    <a:pt x="585" y="29882"/>
                    <a:pt x="253" y="32912"/>
                  </a:cubicBezTo>
                  <a:cubicBezTo>
                    <a:pt x="95" y="34144"/>
                    <a:pt x="16" y="35375"/>
                    <a:pt x="16" y="36622"/>
                  </a:cubicBezTo>
                  <a:cubicBezTo>
                    <a:pt x="1" y="36938"/>
                    <a:pt x="1" y="37269"/>
                    <a:pt x="16" y="37601"/>
                  </a:cubicBezTo>
                  <a:cubicBezTo>
                    <a:pt x="32" y="39242"/>
                    <a:pt x="158" y="40868"/>
                    <a:pt x="395" y="42494"/>
                  </a:cubicBezTo>
                  <a:cubicBezTo>
                    <a:pt x="632" y="44136"/>
                    <a:pt x="995" y="45777"/>
                    <a:pt x="1453" y="47372"/>
                  </a:cubicBezTo>
                  <a:cubicBezTo>
                    <a:pt x="1658" y="48177"/>
                    <a:pt x="1958" y="48982"/>
                    <a:pt x="2226" y="49787"/>
                  </a:cubicBezTo>
                  <a:cubicBezTo>
                    <a:pt x="2368" y="50182"/>
                    <a:pt x="2526" y="50576"/>
                    <a:pt x="2684" y="50971"/>
                  </a:cubicBezTo>
                  <a:cubicBezTo>
                    <a:pt x="2842" y="51365"/>
                    <a:pt x="3016" y="51760"/>
                    <a:pt x="3189" y="52139"/>
                  </a:cubicBezTo>
                  <a:cubicBezTo>
                    <a:pt x="6062" y="58595"/>
                    <a:pt x="10703" y="64104"/>
                    <a:pt x="16575" y="68019"/>
                  </a:cubicBezTo>
                  <a:cubicBezTo>
                    <a:pt x="18090" y="69013"/>
                    <a:pt x="19653" y="69897"/>
                    <a:pt x="21279" y="70671"/>
                  </a:cubicBezTo>
                  <a:cubicBezTo>
                    <a:pt x="22921" y="71444"/>
                    <a:pt x="24610" y="72092"/>
                    <a:pt x="26346" y="72612"/>
                  </a:cubicBezTo>
                  <a:cubicBezTo>
                    <a:pt x="28098" y="73149"/>
                    <a:pt x="29882" y="73544"/>
                    <a:pt x="31682" y="73812"/>
                  </a:cubicBezTo>
                  <a:cubicBezTo>
                    <a:pt x="33355" y="74049"/>
                    <a:pt x="35044" y="74191"/>
                    <a:pt x="36733" y="74207"/>
                  </a:cubicBezTo>
                  <a:lnTo>
                    <a:pt x="37491" y="74207"/>
                  </a:lnTo>
                  <a:cubicBezTo>
                    <a:pt x="39180" y="74191"/>
                    <a:pt x="40869" y="74049"/>
                    <a:pt x="42542" y="73812"/>
                  </a:cubicBezTo>
                  <a:cubicBezTo>
                    <a:pt x="44341" y="73544"/>
                    <a:pt x="46125" y="73149"/>
                    <a:pt x="47861" y="72612"/>
                  </a:cubicBezTo>
                  <a:cubicBezTo>
                    <a:pt x="49598" y="72092"/>
                    <a:pt x="51287" y="71444"/>
                    <a:pt x="52929" y="70671"/>
                  </a:cubicBezTo>
                  <a:cubicBezTo>
                    <a:pt x="54554" y="69897"/>
                    <a:pt x="56117" y="69013"/>
                    <a:pt x="57633" y="68019"/>
                  </a:cubicBezTo>
                  <a:cubicBezTo>
                    <a:pt x="63505" y="64104"/>
                    <a:pt x="68145" y="58595"/>
                    <a:pt x="71018" y="52155"/>
                  </a:cubicBezTo>
                  <a:cubicBezTo>
                    <a:pt x="71208" y="51760"/>
                    <a:pt x="71366" y="51365"/>
                    <a:pt x="71524" y="50971"/>
                  </a:cubicBezTo>
                  <a:cubicBezTo>
                    <a:pt x="71666" y="50576"/>
                    <a:pt x="71839" y="50182"/>
                    <a:pt x="71981" y="49787"/>
                  </a:cubicBezTo>
                  <a:cubicBezTo>
                    <a:pt x="72250" y="48982"/>
                    <a:pt x="72550" y="48193"/>
                    <a:pt x="72771" y="47372"/>
                  </a:cubicBezTo>
                  <a:cubicBezTo>
                    <a:pt x="73228" y="45777"/>
                    <a:pt x="73576" y="44152"/>
                    <a:pt x="73812" y="42510"/>
                  </a:cubicBezTo>
                  <a:cubicBezTo>
                    <a:pt x="74049" y="40884"/>
                    <a:pt x="74175" y="39242"/>
                    <a:pt x="74191" y="37601"/>
                  </a:cubicBezTo>
                  <a:cubicBezTo>
                    <a:pt x="74207" y="37285"/>
                    <a:pt x="74207" y="36953"/>
                    <a:pt x="74191" y="36622"/>
                  </a:cubicBezTo>
                  <a:cubicBezTo>
                    <a:pt x="74191" y="35391"/>
                    <a:pt x="74112" y="34144"/>
                    <a:pt x="73954" y="32928"/>
                  </a:cubicBezTo>
                  <a:cubicBezTo>
                    <a:pt x="73623" y="29897"/>
                    <a:pt x="72913" y="26914"/>
                    <a:pt x="71839" y="24057"/>
                  </a:cubicBezTo>
                  <a:cubicBezTo>
                    <a:pt x="70829" y="21389"/>
                    <a:pt x="69519" y="18863"/>
                    <a:pt x="67940" y="16480"/>
                  </a:cubicBezTo>
                  <a:cubicBezTo>
                    <a:pt x="65162" y="12344"/>
                    <a:pt x="61595" y="8808"/>
                    <a:pt x="57427" y="6077"/>
                  </a:cubicBezTo>
                  <a:cubicBezTo>
                    <a:pt x="54223" y="3962"/>
                    <a:pt x="50687" y="2368"/>
                    <a:pt x="46993" y="1342"/>
                  </a:cubicBezTo>
                  <a:cubicBezTo>
                    <a:pt x="44610" y="679"/>
                    <a:pt x="42179" y="253"/>
                    <a:pt x="39716" y="95"/>
                  </a:cubicBezTo>
                  <a:cubicBezTo>
                    <a:pt x="38864" y="16"/>
                    <a:pt x="38201" y="32"/>
                    <a:pt x="37775" y="16"/>
                  </a:cubicBezTo>
                  <a:lnTo>
                    <a:pt x="37096" y="16"/>
                  </a:lnTo>
                  <a:cubicBezTo>
                    <a:pt x="37096" y="16"/>
                    <a:pt x="36970" y="0"/>
                    <a:pt x="36717"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61" name="Google Shape;761;p33"/>
            <p:cNvSpPr/>
            <p:nvPr/>
          </p:nvSpPr>
          <p:spPr>
            <a:xfrm>
              <a:off x="2766189" y="1283897"/>
              <a:ext cx="22290" cy="71171"/>
            </a:xfrm>
            <a:custGeom>
              <a:avLst/>
              <a:gdLst/>
              <a:ahLst/>
              <a:cxnLst/>
              <a:rect l="l" t="t" r="r" b="b"/>
              <a:pathLst>
                <a:path w="2369" h="7688" extrusionOk="0">
                  <a:moveTo>
                    <a:pt x="2194" y="0"/>
                  </a:moveTo>
                  <a:lnTo>
                    <a:pt x="127" y="205"/>
                  </a:lnTo>
                  <a:cubicBezTo>
                    <a:pt x="127" y="205"/>
                    <a:pt x="158" y="647"/>
                    <a:pt x="221" y="1326"/>
                  </a:cubicBezTo>
                  <a:cubicBezTo>
                    <a:pt x="253" y="1673"/>
                    <a:pt x="253" y="2068"/>
                    <a:pt x="253" y="2478"/>
                  </a:cubicBezTo>
                  <a:cubicBezTo>
                    <a:pt x="253" y="2905"/>
                    <a:pt x="284" y="3362"/>
                    <a:pt x="253" y="3804"/>
                  </a:cubicBezTo>
                  <a:cubicBezTo>
                    <a:pt x="253" y="5020"/>
                    <a:pt x="158" y="6220"/>
                    <a:pt x="0" y="7419"/>
                  </a:cubicBezTo>
                  <a:lnTo>
                    <a:pt x="2052" y="7688"/>
                  </a:lnTo>
                  <a:cubicBezTo>
                    <a:pt x="2226" y="6409"/>
                    <a:pt x="2321" y="5130"/>
                    <a:pt x="2337" y="3852"/>
                  </a:cubicBezTo>
                  <a:cubicBezTo>
                    <a:pt x="2368" y="3362"/>
                    <a:pt x="2352" y="2873"/>
                    <a:pt x="2337" y="2431"/>
                  </a:cubicBezTo>
                  <a:cubicBezTo>
                    <a:pt x="2321" y="1989"/>
                    <a:pt x="2321" y="1563"/>
                    <a:pt x="2289" y="1200"/>
                  </a:cubicBezTo>
                  <a:cubicBezTo>
                    <a:pt x="2242" y="489"/>
                    <a:pt x="2194" y="0"/>
                    <a:pt x="2194"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62" name="Google Shape;762;p33"/>
            <p:cNvSpPr/>
            <p:nvPr/>
          </p:nvSpPr>
          <p:spPr>
            <a:xfrm>
              <a:off x="2750739" y="1200451"/>
              <a:ext cx="47835" cy="45167"/>
            </a:xfrm>
            <a:custGeom>
              <a:avLst/>
              <a:gdLst/>
              <a:ahLst/>
              <a:cxnLst/>
              <a:rect l="l" t="t" r="r" b="b"/>
              <a:pathLst>
                <a:path w="5084" h="4879" extrusionOk="0">
                  <a:moveTo>
                    <a:pt x="3915" y="1"/>
                  </a:moveTo>
                  <a:lnTo>
                    <a:pt x="1" y="1421"/>
                  </a:lnTo>
                  <a:cubicBezTo>
                    <a:pt x="1" y="1421"/>
                    <a:pt x="80" y="1627"/>
                    <a:pt x="190" y="1958"/>
                  </a:cubicBezTo>
                  <a:cubicBezTo>
                    <a:pt x="285" y="2274"/>
                    <a:pt x="443" y="2700"/>
                    <a:pt x="569" y="3142"/>
                  </a:cubicBezTo>
                  <a:cubicBezTo>
                    <a:pt x="695" y="3568"/>
                    <a:pt x="821" y="4010"/>
                    <a:pt x="916" y="4342"/>
                  </a:cubicBezTo>
                  <a:lnTo>
                    <a:pt x="1042" y="4878"/>
                  </a:lnTo>
                  <a:lnTo>
                    <a:pt x="5084" y="3915"/>
                  </a:lnTo>
                  <a:cubicBezTo>
                    <a:pt x="5084" y="3915"/>
                    <a:pt x="5036" y="3663"/>
                    <a:pt x="4926" y="3300"/>
                  </a:cubicBezTo>
                  <a:cubicBezTo>
                    <a:pt x="4831" y="2937"/>
                    <a:pt x="4689" y="2432"/>
                    <a:pt x="4547" y="1942"/>
                  </a:cubicBezTo>
                  <a:cubicBezTo>
                    <a:pt x="4421" y="1453"/>
                    <a:pt x="4231" y="964"/>
                    <a:pt x="4121" y="601"/>
                  </a:cubicBezTo>
                  <a:lnTo>
                    <a:pt x="3915"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63" name="Google Shape;763;p33"/>
            <p:cNvSpPr/>
            <p:nvPr/>
          </p:nvSpPr>
          <p:spPr>
            <a:xfrm>
              <a:off x="2710789" y="1128557"/>
              <a:ext cx="35509" cy="39464"/>
            </a:xfrm>
            <a:custGeom>
              <a:avLst/>
              <a:gdLst/>
              <a:ahLst/>
              <a:cxnLst/>
              <a:rect l="l" t="t" r="r" b="b"/>
              <a:pathLst>
                <a:path w="3774" h="4263" extrusionOk="0">
                  <a:moveTo>
                    <a:pt x="1674" y="0"/>
                  </a:moveTo>
                  <a:lnTo>
                    <a:pt x="0" y="1232"/>
                  </a:lnTo>
                  <a:lnTo>
                    <a:pt x="332" y="1689"/>
                  </a:lnTo>
                  <a:cubicBezTo>
                    <a:pt x="537" y="1958"/>
                    <a:pt x="790" y="2321"/>
                    <a:pt x="1026" y="2715"/>
                  </a:cubicBezTo>
                  <a:cubicBezTo>
                    <a:pt x="1532" y="3473"/>
                    <a:pt x="1974" y="4262"/>
                    <a:pt x="1974" y="4262"/>
                  </a:cubicBezTo>
                  <a:lnTo>
                    <a:pt x="3773" y="3236"/>
                  </a:lnTo>
                  <a:cubicBezTo>
                    <a:pt x="3773" y="3236"/>
                    <a:pt x="3315" y="2384"/>
                    <a:pt x="2779" y="1579"/>
                  </a:cubicBezTo>
                  <a:cubicBezTo>
                    <a:pt x="2526" y="1184"/>
                    <a:pt x="2242" y="790"/>
                    <a:pt x="2037" y="490"/>
                  </a:cubicBezTo>
                  <a:lnTo>
                    <a:pt x="1674"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64" name="Google Shape;764;p33"/>
            <p:cNvSpPr/>
            <p:nvPr/>
          </p:nvSpPr>
          <p:spPr>
            <a:xfrm>
              <a:off x="2558401" y="1061626"/>
              <a:ext cx="184924" cy="257348"/>
            </a:xfrm>
            <a:custGeom>
              <a:avLst/>
              <a:gdLst/>
              <a:ahLst/>
              <a:cxnLst/>
              <a:rect l="l" t="t" r="r" b="b"/>
              <a:pathLst>
                <a:path w="19654" h="27799" extrusionOk="0">
                  <a:moveTo>
                    <a:pt x="853" y="1"/>
                  </a:moveTo>
                  <a:lnTo>
                    <a:pt x="1" y="2226"/>
                  </a:lnTo>
                  <a:cubicBezTo>
                    <a:pt x="1" y="2226"/>
                    <a:pt x="932" y="2574"/>
                    <a:pt x="1832" y="3016"/>
                  </a:cubicBezTo>
                  <a:cubicBezTo>
                    <a:pt x="2290" y="3205"/>
                    <a:pt x="2716" y="3458"/>
                    <a:pt x="3063" y="3616"/>
                  </a:cubicBezTo>
                  <a:cubicBezTo>
                    <a:pt x="3221" y="3694"/>
                    <a:pt x="3347" y="3773"/>
                    <a:pt x="3458" y="3837"/>
                  </a:cubicBezTo>
                  <a:cubicBezTo>
                    <a:pt x="3505" y="3868"/>
                    <a:pt x="3552" y="3900"/>
                    <a:pt x="3600" y="3915"/>
                  </a:cubicBezTo>
                  <a:lnTo>
                    <a:pt x="3000" y="4957"/>
                  </a:lnTo>
                  <a:cubicBezTo>
                    <a:pt x="3000" y="4957"/>
                    <a:pt x="3158" y="5052"/>
                    <a:pt x="3395" y="5178"/>
                  </a:cubicBezTo>
                  <a:cubicBezTo>
                    <a:pt x="3647" y="5305"/>
                    <a:pt x="3931" y="5494"/>
                    <a:pt x="4231" y="5683"/>
                  </a:cubicBezTo>
                  <a:cubicBezTo>
                    <a:pt x="4531" y="5873"/>
                    <a:pt x="4831" y="6078"/>
                    <a:pt x="5052" y="6236"/>
                  </a:cubicBezTo>
                  <a:cubicBezTo>
                    <a:pt x="5273" y="6378"/>
                    <a:pt x="5415" y="6488"/>
                    <a:pt x="5415" y="6488"/>
                  </a:cubicBezTo>
                  <a:lnTo>
                    <a:pt x="6110" y="5526"/>
                  </a:lnTo>
                  <a:cubicBezTo>
                    <a:pt x="6110" y="5526"/>
                    <a:pt x="6299" y="5636"/>
                    <a:pt x="6567" y="5857"/>
                  </a:cubicBezTo>
                  <a:cubicBezTo>
                    <a:pt x="6836" y="6078"/>
                    <a:pt x="7199" y="6362"/>
                    <a:pt x="7562" y="6646"/>
                  </a:cubicBezTo>
                  <a:lnTo>
                    <a:pt x="8525" y="7483"/>
                  </a:lnTo>
                  <a:cubicBezTo>
                    <a:pt x="8777" y="7720"/>
                    <a:pt x="8951" y="7878"/>
                    <a:pt x="8951" y="7878"/>
                  </a:cubicBezTo>
                  <a:lnTo>
                    <a:pt x="8114" y="8730"/>
                  </a:lnTo>
                  <a:cubicBezTo>
                    <a:pt x="8114" y="8730"/>
                    <a:pt x="8588" y="9156"/>
                    <a:pt x="9219" y="9851"/>
                  </a:cubicBezTo>
                  <a:cubicBezTo>
                    <a:pt x="9551" y="10182"/>
                    <a:pt x="9930" y="10608"/>
                    <a:pt x="10293" y="11066"/>
                  </a:cubicBezTo>
                  <a:cubicBezTo>
                    <a:pt x="10656" y="11524"/>
                    <a:pt x="11035" y="12029"/>
                    <a:pt x="11398" y="12534"/>
                  </a:cubicBezTo>
                  <a:cubicBezTo>
                    <a:pt x="11777" y="13039"/>
                    <a:pt x="12092" y="13576"/>
                    <a:pt x="12408" y="14065"/>
                  </a:cubicBezTo>
                  <a:cubicBezTo>
                    <a:pt x="12708" y="14586"/>
                    <a:pt x="12992" y="15060"/>
                    <a:pt x="13197" y="15470"/>
                  </a:cubicBezTo>
                  <a:cubicBezTo>
                    <a:pt x="13418" y="15896"/>
                    <a:pt x="13592" y="16244"/>
                    <a:pt x="13702" y="16496"/>
                  </a:cubicBezTo>
                  <a:cubicBezTo>
                    <a:pt x="13813" y="16733"/>
                    <a:pt x="13876" y="16891"/>
                    <a:pt x="13876" y="16891"/>
                  </a:cubicBezTo>
                  <a:lnTo>
                    <a:pt x="14965" y="16402"/>
                  </a:lnTo>
                  <a:cubicBezTo>
                    <a:pt x="14965" y="16402"/>
                    <a:pt x="15455" y="17522"/>
                    <a:pt x="15865" y="18690"/>
                  </a:cubicBezTo>
                  <a:cubicBezTo>
                    <a:pt x="16260" y="19859"/>
                    <a:pt x="16544" y="21058"/>
                    <a:pt x="16544" y="21058"/>
                  </a:cubicBezTo>
                  <a:lnTo>
                    <a:pt x="15391" y="21342"/>
                  </a:lnTo>
                  <a:lnTo>
                    <a:pt x="15486" y="21753"/>
                  </a:lnTo>
                  <a:cubicBezTo>
                    <a:pt x="15549" y="22021"/>
                    <a:pt x="15628" y="22400"/>
                    <a:pt x="15707" y="22874"/>
                  </a:cubicBezTo>
                  <a:cubicBezTo>
                    <a:pt x="15897" y="23994"/>
                    <a:pt x="16023" y="25147"/>
                    <a:pt x="16070" y="26299"/>
                  </a:cubicBezTo>
                  <a:cubicBezTo>
                    <a:pt x="16086" y="26473"/>
                    <a:pt x="16086" y="26646"/>
                    <a:pt x="16086" y="26820"/>
                  </a:cubicBezTo>
                  <a:cubicBezTo>
                    <a:pt x="16102" y="27151"/>
                    <a:pt x="16102" y="27483"/>
                    <a:pt x="16086" y="27799"/>
                  </a:cubicBezTo>
                  <a:lnTo>
                    <a:pt x="19653" y="27799"/>
                  </a:lnTo>
                  <a:lnTo>
                    <a:pt x="19653" y="26820"/>
                  </a:lnTo>
                  <a:cubicBezTo>
                    <a:pt x="19653" y="26220"/>
                    <a:pt x="19622" y="25604"/>
                    <a:pt x="19559" y="25020"/>
                  </a:cubicBezTo>
                  <a:cubicBezTo>
                    <a:pt x="19480" y="23789"/>
                    <a:pt x="19306" y="22558"/>
                    <a:pt x="19054" y="21358"/>
                  </a:cubicBezTo>
                  <a:cubicBezTo>
                    <a:pt x="18801" y="20174"/>
                    <a:pt x="18485" y="19006"/>
                    <a:pt x="18106" y="17870"/>
                  </a:cubicBezTo>
                  <a:cubicBezTo>
                    <a:pt x="17728" y="16765"/>
                    <a:pt x="17286" y="15675"/>
                    <a:pt x="16780" y="14634"/>
                  </a:cubicBezTo>
                  <a:cubicBezTo>
                    <a:pt x="16291" y="13623"/>
                    <a:pt x="15739" y="12645"/>
                    <a:pt x="15155" y="11713"/>
                  </a:cubicBezTo>
                  <a:cubicBezTo>
                    <a:pt x="13134" y="8509"/>
                    <a:pt x="10498" y="5731"/>
                    <a:pt x="7420" y="3537"/>
                  </a:cubicBezTo>
                  <a:cubicBezTo>
                    <a:pt x="6804" y="3063"/>
                    <a:pt x="6189" y="2684"/>
                    <a:pt x="5620" y="2321"/>
                  </a:cubicBezTo>
                  <a:cubicBezTo>
                    <a:pt x="5036" y="1990"/>
                    <a:pt x="4531" y="1674"/>
                    <a:pt x="4026" y="1437"/>
                  </a:cubicBezTo>
                  <a:cubicBezTo>
                    <a:pt x="3047" y="916"/>
                    <a:pt x="2258" y="537"/>
                    <a:pt x="1706" y="332"/>
                  </a:cubicBezTo>
                  <a:cubicBezTo>
                    <a:pt x="1153" y="111"/>
                    <a:pt x="853" y="1"/>
                    <a:pt x="853"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65" name="Google Shape;765;p33"/>
            <p:cNvSpPr/>
            <p:nvPr/>
          </p:nvSpPr>
          <p:spPr>
            <a:xfrm>
              <a:off x="2363542" y="1034742"/>
              <a:ext cx="389136" cy="559252"/>
            </a:xfrm>
            <a:custGeom>
              <a:avLst/>
              <a:gdLst/>
              <a:ahLst/>
              <a:cxnLst/>
              <a:rect l="l" t="t" r="r" b="b"/>
              <a:pathLst>
                <a:path w="41358" h="60411" extrusionOk="0">
                  <a:moveTo>
                    <a:pt x="11145" y="0"/>
                  </a:moveTo>
                  <a:lnTo>
                    <a:pt x="11161" y="379"/>
                  </a:lnTo>
                  <a:lnTo>
                    <a:pt x="11540" y="379"/>
                  </a:lnTo>
                  <a:cubicBezTo>
                    <a:pt x="11729" y="395"/>
                    <a:pt x="11997" y="411"/>
                    <a:pt x="12345" y="411"/>
                  </a:cubicBezTo>
                  <a:cubicBezTo>
                    <a:pt x="13450" y="442"/>
                    <a:pt x="14555" y="553"/>
                    <a:pt x="15659" y="711"/>
                  </a:cubicBezTo>
                  <a:cubicBezTo>
                    <a:pt x="17364" y="979"/>
                    <a:pt x="19053" y="1389"/>
                    <a:pt x="20679" y="1942"/>
                  </a:cubicBezTo>
                  <a:cubicBezTo>
                    <a:pt x="28209" y="4467"/>
                    <a:pt x="34428" y="9913"/>
                    <a:pt x="37932" y="17033"/>
                  </a:cubicBezTo>
                  <a:cubicBezTo>
                    <a:pt x="38627" y="18437"/>
                    <a:pt x="39195" y="19890"/>
                    <a:pt x="39669" y="21373"/>
                  </a:cubicBezTo>
                  <a:cubicBezTo>
                    <a:pt x="40142" y="22905"/>
                    <a:pt x="40490" y="24467"/>
                    <a:pt x="40711" y="26062"/>
                  </a:cubicBezTo>
                  <a:cubicBezTo>
                    <a:pt x="40884" y="27277"/>
                    <a:pt x="40979" y="28493"/>
                    <a:pt x="40995" y="29708"/>
                  </a:cubicBezTo>
                  <a:lnTo>
                    <a:pt x="40995" y="30703"/>
                  </a:lnTo>
                  <a:lnTo>
                    <a:pt x="40995" y="30924"/>
                  </a:lnTo>
                  <a:cubicBezTo>
                    <a:pt x="40947" y="32565"/>
                    <a:pt x="40774" y="34191"/>
                    <a:pt x="40458" y="35801"/>
                  </a:cubicBezTo>
                  <a:cubicBezTo>
                    <a:pt x="40142" y="37411"/>
                    <a:pt x="39700" y="38990"/>
                    <a:pt x="39148" y="40537"/>
                  </a:cubicBezTo>
                  <a:cubicBezTo>
                    <a:pt x="38580" y="42068"/>
                    <a:pt x="37885" y="43536"/>
                    <a:pt x="37080" y="44941"/>
                  </a:cubicBezTo>
                  <a:cubicBezTo>
                    <a:pt x="34034" y="50308"/>
                    <a:pt x="29408" y="54602"/>
                    <a:pt x="23820" y="57222"/>
                  </a:cubicBezTo>
                  <a:cubicBezTo>
                    <a:pt x="22573" y="57790"/>
                    <a:pt x="21295" y="58295"/>
                    <a:pt x="19985" y="58706"/>
                  </a:cubicBezTo>
                  <a:cubicBezTo>
                    <a:pt x="19353" y="58879"/>
                    <a:pt x="18738" y="59085"/>
                    <a:pt x="18106" y="59211"/>
                  </a:cubicBezTo>
                  <a:cubicBezTo>
                    <a:pt x="17791" y="59290"/>
                    <a:pt x="17475" y="59369"/>
                    <a:pt x="17175" y="59432"/>
                  </a:cubicBezTo>
                  <a:cubicBezTo>
                    <a:pt x="16859" y="59495"/>
                    <a:pt x="16559" y="59542"/>
                    <a:pt x="16259" y="59590"/>
                  </a:cubicBezTo>
                  <a:cubicBezTo>
                    <a:pt x="14697" y="59874"/>
                    <a:pt x="13102" y="60016"/>
                    <a:pt x="11524" y="60032"/>
                  </a:cubicBezTo>
                  <a:lnTo>
                    <a:pt x="10766" y="60032"/>
                  </a:lnTo>
                  <a:cubicBezTo>
                    <a:pt x="8635" y="60016"/>
                    <a:pt x="6520" y="59763"/>
                    <a:pt x="4452" y="59274"/>
                  </a:cubicBezTo>
                  <a:cubicBezTo>
                    <a:pt x="3363" y="59037"/>
                    <a:pt x="2305" y="58722"/>
                    <a:pt x="1248" y="58358"/>
                  </a:cubicBezTo>
                  <a:cubicBezTo>
                    <a:pt x="885" y="58232"/>
                    <a:pt x="616" y="58122"/>
                    <a:pt x="427" y="58043"/>
                  </a:cubicBezTo>
                  <a:lnTo>
                    <a:pt x="143" y="57932"/>
                  </a:lnTo>
                  <a:lnTo>
                    <a:pt x="1" y="58295"/>
                  </a:lnTo>
                  <a:cubicBezTo>
                    <a:pt x="1" y="58295"/>
                    <a:pt x="111" y="58327"/>
                    <a:pt x="285" y="58406"/>
                  </a:cubicBezTo>
                  <a:cubicBezTo>
                    <a:pt x="474" y="58469"/>
                    <a:pt x="758" y="58595"/>
                    <a:pt x="1121" y="58706"/>
                  </a:cubicBezTo>
                  <a:cubicBezTo>
                    <a:pt x="2195" y="59085"/>
                    <a:pt x="3268" y="59400"/>
                    <a:pt x="4373" y="59653"/>
                  </a:cubicBezTo>
                  <a:cubicBezTo>
                    <a:pt x="6472" y="60142"/>
                    <a:pt x="8619" y="60395"/>
                    <a:pt x="10766" y="60411"/>
                  </a:cubicBezTo>
                  <a:lnTo>
                    <a:pt x="11524" y="60411"/>
                  </a:lnTo>
                  <a:cubicBezTo>
                    <a:pt x="13134" y="60395"/>
                    <a:pt x="14744" y="60253"/>
                    <a:pt x="16322" y="59969"/>
                  </a:cubicBezTo>
                  <a:lnTo>
                    <a:pt x="17254" y="59795"/>
                  </a:lnTo>
                  <a:cubicBezTo>
                    <a:pt x="17570" y="59732"/>
                    <a:pt x="17869" y="59653"/>
                    <a:pt x="18201" y="59590"/>
                  </a:cubicBezTo>
                  <a:cubicBezTo>
                    <a:pt x="18817" y="59448"/>
                    <a:pt x="19448" y="59242"/>
                    <a:pt x="20111" y="59069"/>
                  </a:cubicBezTo>
                  <a:cubicBezTo>
                    <a:pt x="21437" y="58658"/>
                    <a:pt x="22731" y="58153"/>
                    <a:pt x="23978" y="57553"/>
                  </a:cubicBezTo>
                  <a:cubicBezTo>
                    <a:pt x="31176" y="54191"/>
                    <a:pt x="36749" y="48114"/>
                    <a:pt x="39511" y="40663"/>
                  </a:cubicBezTo>
                  <a:cubicBezTo>
                    <a:pt x="40063" y="39100"/>
                    <a:pt x="40505" y="37506"/>
                    <a:pt x="40821" y="35880"/>
                  </a:cubicBezTo>
                  <a:cubicBezTo>
                    <a:pt x="41137" y="34239"/>
                    <a:pt x="41311" y="32581"/>
                    <a:pt x="41358" y="30924"/>
                  </a:cubicBezTo>
                  <a:cubicBezTo>
                    <a:pt x="41358" y="30845"/>
                    <a:pt x="41358" y="30766"/>
                    <a:pt x="41358" y="30703"/>
                  </a:cubicBezTo>
                  <a:lnTo>
                    <a:pt x="41358" y="29708"/>
                  </a:lnTo>
                  <a:cubicBezTo>
                    <a:pt x="41342" y="28477"/>
                    <a:pt x="41247" y="27230"/>
                    <a:pt x="41074" y="26014"/>
                  </a:cubicBezTo>
                  <a:cubicBezTo>
                    <a:pt x="40853" y="24404"/>
                    <a:pt x="40490" y="22810"/>
                    <a:pt x="40016" y="21263"/>
                  </a:cubicBezTo>
                  <a:cubicBezTo>
                    <a:pt x="39543" y="19748"/>
                    <a:pt x="38959" y="18280"/>
                    <a:pt x="38264" y="16859"/>
                  </a:cubicBezTo>
                  <a:cubicBezTo>
                    <a:pt x="35738" y="11729"/>
                    <a:pt x="31808" y="7435"/>
                    <a:pt x="26946" y="4452"/>
                  </a:cubicBezTo>
                  <a:cubicBezTo>
                    <a:pt x="25004" y="3252"/>
                    <a:pt x="22936" y="2289"/>
                    <a:pt x="20790" y="1563"/>
                  </a:cubicBezTo>
                  <a:cubicBezTo>
                    <a:pt x="19132" y="1010"/>
                    <a:pt x="17427" y="600"/>
                    <a:pt x="15707" y="332"/>
                  </a:cubicBezTo>
                  <a:cubicBezTo>
                    <a:pt x="14586" y="158"/>
                    <a:pt x="13465" y="63"/>
                    <a:pt x="12345" y="16"/>
                  </a:cubicBezTo>
                  <a:cubicBezTo>
                    <a:pt x="11997" y="16"/>
                    <a:pt x="11729" y="0"/>
                    <a:pt x="11524"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66" name="Google Shape;766;p33"/>
            <p:cNvSpPr/>
            <p:nvPr/>
          </p:nvSpPr>
          <p:spPr>
            <a:xfrm>
              <a:off x="2194820" y="1044972"/>
              <a:ext cx="273584" cy="536460"/>
            </a:xfrm>
            <a:custGeom>
              <a:avLst/>
              <a:gdLst/>
              <a:ahLst/>
              <a:cxnLst/>
              <a:rect l="l" t="t" r="r" b="b"/>
              <a:pathLst>
                <a:path w="29077" h="57949" extrusionOk="0">
                  <a:moveTo>
                    <a:pt x="28698" y="0"/>
                  </a:moveTo>
                  <a:cubicBezTo>
                    <a:pt x="28556" y="16"/>
                    <a:pt x="28351" y="16"/>
                    <a:pt x="28098" y="16"/>
                  </a:cubicBezTo>
                  <a:cubicBezTo>
                    <a:pt x="28019" y="24"/>
                    <a:pt x="27936" y="24"/>
                    <a:pt x="27850" y="24"/>
                  </a:cubicBezTo>
                  <a:cubicBezTo>
                    <a:pt x="27763" y="24"/>
                    <a:pt x="27672" y="24"/>
                    <a:pt x="27577" y="32"/>
                  </a:cubicBezTo>
                  <a:cubicBezTo>
                    <a:pt x="27372" y="48"/>
                    <a:pt x="27167" y="63"/>
                    <a:pt x="26930" y="79"/>
                  </a:cubicBezTo>
                  <a:cubicBezTo>
                    <a:pt x="26693" y="111"/>
                    <a:pt x="26441" y="111"/>
                    <a:pt x="26172" y="142"/>
                  </a:cubicBezTo>
                  <a:cubicBezTo>
                    <a:pt x="25920" y="174"/>
                    <a:pt x="25636" y="205"/>
                    <a:pt x="25336" y="253"/>
                  </a:cubicBezTo>
                  <a:cubicBezTo>
                    <a:pt x="23915" y="426"/>
                    <a:pt x="22494" y="710"/>
                    <a:pt x="21121" y="1121"/>
                  </a:cubicBezTo>
                  <a:cubicBezTo>
                    <a:pt x="17191" y="2226"/>
                    <a:pt x="13528" y="4167"/>
                    <a:pt x="10403" y="6788"/>
                  </a:cubicBezTo>
                  <a:cubicBezTo>
                    <a:pt x="8509" y="8366"/>
                    <a:pt x="6836" y="10182"/>
                    <a:pt x="5399" y="12202"/>
                  </a:cubicBezTo>
                  <a:cubicBezTo>
                    <a:pt x="3868" y="14349"/>
                    <a:pt x="2621" y="16685"/>
                    <a:pt x="1721" y="19164"/>
                  </a:cubicBezTo>
                  <a:cubicBezTo>
                    <a:pt x="1263" y="20442"/>
                    <a:pt x="900" y="21752"/>
                    <a:pt x="616" y="23078"/>
                  </a:cubicBezTo>
                  <a:cubicBezTo>
                    <a:pt x="348" y="24420"/>
                    <a:pt x="158" y="25762"/>
                    <a:pt x="64" y="27135"/>
                  </a:cubicBezTo>
                  <a:cubicBezTo>
                    <a:pt x="32" y="27467"/>
                    <a:pt x="16" y="27814"/>
                    <a:pt x="16" y="28161"/>
                  </a:cubicBezTo>
                  <a:lnTo>
                    <a:pt x="16" y="28635"/>
                  </a:lnTo>
                  <a:lnTo>
                    <a:pt x="0" y="29171"/>
                  </a:lnTo>
                  <a:cubicBezTo>
                    <a:pt x="16" y="29329"/>
                    <a:pt x="16" y="29471"/>
                    <a:pt x="16" y="29613"/>
                  </a:cubicBezTo>
                  <a:cubicBezTo>
                    <a:pt x="16" y="30150"/>
                    <a:pt x="32" y="30687"/>
                    <a:pt x="79" y="31223"/>
                  </a:cubicBezTo>
                  <a:cubicBezTo>
                    <a:pt x="174" y="32565"/>
                    <a:pt x="364" y="33907"/>
                    <a:pt x="648" y="35233"/>
                  </a:cubicBezTo>
                  <a:cubicBezTo>
                    <a:pt x="932" y="36543"/>
                    <a:pt x="1295" y="37822"/>
                    <a:pt x="1753" y="39085"/>
                  </a:cubicBezTo>
                  <a:cubicBezTo>
                    <a:pt x="2195" y="40300"/>
                    <a:pt x="2731" y="41484"/>
                    <a:pt x="3331" y="42636"/>
                  </a:cubicBezTo>
                  <a:cubicBezTo>
                    <a:pt x="4484" y="44815"/>
                    <a:pt x="5888" y="46851"/>
                    <a:pt x="7546" y="48682"/>
                  </a:cubicBezTo>
                  <a:cubicBezTo>
                    <a:pt x="9045" y="50308"/>
                    <a:pt x="10703" y="51760"/>
                    <a:pt x="12518" y="53023"/>
                  </a:cubicBezTo>
                  <a:cubicBezTo>
                    <a:pt x="15233" y="54917"/>
                    <a:pt x="18264" y="56322"/>
                    <a:pt x="21453" y="57190"/>
                  </a:cubicBezTo>
                  <a:cubicBezTo>
                    <a:pt x="22352" y="57443"/>
                    <a:pt x="23252" y="57632"/>
                    <a:pt x="24152" y="57790"/>
                  </a:cubicBezTo>
                  <a:cubicBezTo>
                    <a:pt x="24483" y="57838"/>
                    <a:pt x="24720" y="57885"/>
                    <a:pt x="24894" y="57901"/>
                  </a:cubicBezTo>
                  <a:lnTo>
                    <a:pt x="25131" y="57948"/>
                  </a:lnTo>
                  <a:lnTo>
                    <a:pt x="25257" y="57111"/>
                  </a:lnTo>
                  <a:cubicBezTo>
                    <a:pt x="25257" y="57111"/>
                    <a:pt x="25162" y="57096"/>
                    <a:pt x="25004" y="57080"/>
                  </a:cubicBezTo>
                  <a:cubicBezTo>
                    <a:pt x="24846" y="57064"/>
                    <a:pt x="24610" y="57017"/>
                    <a:pt x="24310" y="56969"/>
                  </a:cubicBezTo>
                  <a:cubicBezTo>
                    <a:pt x="23694" y="56859"/>
                    <a:pt x="22794" y="56685"/>
                    <a:pt x="21674" y="56385"/>
                  </a:cubicBezTo>
                  <a:cubicBezTo>
                    <a:pt x="21216" y="56259"/>
                    <a:pt x="20727" y="56101"/>
                    <a:pt x="20206" y="55928"/>
                  </a:cubicBezTo>
                  <a:cubicBezTo>
                    <a:pt x="19432" y="55675"/>
                    <a:pt x="18611" y="55375"/>
                    <a:pt x="17743" y="54996"/>
                  </a:cubicBezTo>
                  <a:cubicBezTo>
                    <a:pt x="16733" y="54538"/>
                    <a:pt x="15738" y="54033"/>
                    <a:pt x="14775" y="53481"/>
                  </a:cubicBezTo>
                  <a:cubicBezTo>
                    <a:pt x="14191" y="53118"/>
                    <a:pt x="13576" y="52755"/>
                    <a:pt x="12992" y="52328"/>
                  </a:cubicBezTo>
                  <a:cubicBezTo>
                    <a:pt x="12850" y="52234"/>
                    <a:pt x="12723" y="52139"/>
                    <a:pt x="12581" y="52044"/>
                  </a:cubicBezTo>
                  <a:cubicBezTo>
                    <a:pt x="10971" y="50876"/>
                    <a:pt x="9503" y="49550"/>
                    <a:pt x="8161" y="48098"/>
                  </a:cubicBezTo>
                  <a:cubicBezTo>
                    <a:pt x="7167" y="46993"/>
                    <a:pt x="6267" y="45809"/>
                    <a:pt x="5446" y="44562"/>
                  </a:cubicBezTo>
                  <a:cubicBezTo>
                    <a:pt x="4957" y="43820"/>
                    <a:pt x="4499" y="43047"/>
                    <a:pt x="4057" y="42226"/>
                  </a:cubicBezTo>
                  <a:cubicBezTo>
                    <a:pt x="3473" y="41105"/>
                    <a:pt x="2968" y="39953"/>
                    <a:pt x="2526" y="38769"/>
                  </a:cubicBezTo>
                  <a:cubicBezTo>
                    <a:pt x="2084" y="37553"/>
                    <a:pt x="1721" y="36306"/>
                    <a:pt x="1453" y="35044"/>
                  </a:cubicBezTo>
                  <a:cubicBezTo>
                    <a:pt x="1184" y="33749"/>
                    <a:pt x="995" y="32439"/>
                    <a:pt x="900" y="31129"/>
                  </a:cubicBezTo>
                  <a:cubicBezTo>
                    <a:pt x="853" y="30624"/>
                    <a:pt x="837" y="30103"/>
                    <a:pt x="837" y="29582"/>
                  </a:cubicBezTo>
                  <a:cubicBezTo>
                    <a:pt x="821" y="29440"/>
                    <a:pt x="821" y="29298"/>
                    <a:pt x="821" y="29156"/>
                  </a:cubicBezTo>
                  <a:lnTo>
                    <a:pt x="837" y="28603"/>
                  </a:lnTo>
                  <a:lnTo>
                    <a:pt x="837" y="28161"/>
                  </a:lnTo>
                  <a:cubicBezTo>
                    <a:pt x="853" y="27830"/>
                    <a:pt x="869" y="27498"/>
                    <a:pt x="884" y="27167"/>
                  </a:cubicBezTo>
                  <a:cubicBezTo>
                    <a:pt x="979" y="25841"/>
                    <a:pt x="1153" y="24515"/>
                    <a:pt x="1437" y="23220"/>
                  </a:cubicBezTo>
                  <a:cubicBezTo>
                    <a:pt x="1705" y="21942"/>
                    <a:pt x="2068" y="20663"/>
                    <a:pt x="2510" y="19432"/>
                  </a:cubicBezTo>
                  <a:cubicBezTo>
                    <a:pt x="3047" y="17948"/>
                    <a:pt x="3710" y="16527"/>
                    <a:pt x="4484" y="15154"/>
                  </a:cubicBezTo>
                  <a:cubicBezTo>
                    <a:pt x="4973" y="14302"/>
                    <a:pt x="5510" y="13465"/>
                    <a:pt x="6078" y="12660"/>
                  </a:cubicBezTo>
                  <a:cubicBezTo>
                    <a:pt x="8730" y="8950"/>
                    <a:pt x="12234" y="5935"/>
                    <a:pt x="16291" y="3868"/>
                  </a:cubicBezTo>
                  <a:cubicBezTo>
                    <a:pt x="17917" y="3063"/>
                    <a:pt x="19606" y="2400"/>
                    <a:pt x="21342" y="1894"/>
                  </a:cubicBezTo>
                  <a:cubicBezTo>
                    <a:pt x="22195" y="1658"/>
                    <a:pt x="23000" y="1468"/>
                    <a:pt x="23742" y="1342"/>
                  </a:cubicBezTo>
                  <a:cubicBezTo>
                    <a:pt x="24357" y="1216"/>
                    <a:pt x="24925" y="1121"/>
                    <a:pt x="25446" y="1058"/>
                  </a:cubicBezTo>
                  <a:cubicBezTo>
                    <a:pt x="25730" y="1026"/>
                    <a:pt x="25999" y="979"/>
                    <a:pt x="26267" y="963"/>
                  </a:cubicBezTo>
                  <a:cubicBezTo>
                    <a:pt x="26520" y="947"/>
                    <a:pt x="26756" y="916"/>
                    <a:pt x="26993" y="916"/>
                  </a:cubicBezTo>
                  <a:cubicBezTo>
                    <a:pt x="27214" y="900"/>
                    <a:pt x="27419" y="853"/>
                    <a:pt x="27609" y="853"/>
                  </a:cubicBezTo>
                  <a:lnTo>
                    <a:pt x="28130" y="853"/>
                  </a:lnTo>
                  <a:cubicBezTo>
                    <a:pt x="28367" y="837"/>
                    <a:pt x="28556" y="837"/>
                    <a:pt x="28698" y="837"/>
                  </a:cubicBezTo>
                  <a:lnTo>
                    <a:pt x="29077" y="837"/>
                  </a:lnTo>
                  <a:lnTo>
                    <a:pt x="29077"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67" name="Google Shape;767;p33"/>
            <p:cNvSpPr/>
            <p:nvPr/>
          </p:nvSpPr>
          <p:spPr>
            <a:xfrm>
              <a:off x="2597467" y="1144776"/>
              <a:ext cx="33279" cy="33179"/>
            </a:xfrm>
            <a:custGeom>
              <a:avLst/>
              <a:gdLst/>
              <a:ahLst/>
              <a:cxnLst/>
              <a:rect l="l" t="t" r="r" b="b"/>
              <a:pathLst>
                <a:path w="3537" h="3584" extrusionOk="0">
                  <a:moveTo>
                    <a:pt x="1973" y="1"/>
                  </a:moveTo>
                  <a:lnTo>
                    <a:pt x="0" y="2289"/>
                  </a:lnTo>
                  <a:lnTo>
                    <a:pt x="221" y="2495"/>
                  </a:lnTo>
                  <a:cubicBezTo>
                    <a:pt x="363" y="2605"/>
                    <a:pt x="537" y="2763"/>
                    <a:pt x="711" y="2921"/>
                  </a:cubicBezTo>
                  <a:lnTo>
                    <a:pt x="1168" y="3363"/>
                  </a:lnTo>
                  <a:cubicBezTo>
                    <a:pt x="1295" y="3489"/>
                    <a:pt x="1374" y="3584"/>
                    <a:pt x="1374" y="3584"/>
                  </a:cubicBezTo>
                  <a:lnTo>
                    <a:pt x="3536" y="1453"/>
                  </a:lnTo>
                  <a:cubicBezTo>
                    <a:pt x="3536" y="1453"/>
                    <a:pt x="3441" y="1358"/>
                    <a:pt x="3315" y="1216"/>
                  </a:cubicBezTo>
                  <a:cubicBezTo>
                    <a:pt x="3173" y="1074"/>
                    <a:pt x="2968" y="900"/>
                    <a:pt x="2778" y="711"/>
                  </a:cubicBezTo>
                  <a:cubicBezTo>
                    <a:pt x="2589" y="521"/>
                    <a:pt x="2384" y="348"/>
                    <a:pt x="2226" y="206"/>
                  </a:cubicBezTo>
                  <a:lnTo>
                    <a:pt x="1973"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68" name="Google Shape;768;p33"/>
            <p:cNvSpPr/>
            <p:nvPr/>
          </p:nvSpPr>
          <p:spPr>
            <a:xfrm>
              <a:off x="2641877" y="1205570"/>
              <a:ext cx="33872" cy="29235"/>
            </a:xfrm>
            <a:custGeom>
              <a:avLst/>
              <a:gdLst/>
              <a:ahLst/>
              <a:cxnLst/>
              <a:rect l="l" t="t" r="r" b="b"/>
              <a:pathLst>
                <a:path w="3600" h="3158" extrusionOk="0">
                  <a:moveTo>
                    <a:pt x="2636" y="0"/>
                  </a:moveTo>
                  <a:lnTo>
                    <a:pt x="0" y="1484"/>
                  </a:lnTo>
                  <a:lnTo>
                    <a:pt x="142" y="1737"/>
                  </a:lnTo>
                  <a:lnTo>
                    <a:pt x="426" y="2305"/>
                  </a:lnTo>
                  <a:cubicBezTo>
                    <a:pt x="537" y="2494"/>
                    <a:pt x="631" y="2684"/>
                    <a:pt x="710" y="2889"/>
                  </a:cubicBezTo>
                  <a:lnTo>
                    <a:pt x="837" y="3157"/>
                  </a:lnTo>
                  <a:lnTo>
                    <a:pt x="3599" y="1910"/>
                  </a:lnTo>
                  <a:cubicBezTo>
                    <a:pt x="3599" y="1910"/>
                    <a:pt x="3536" y="1800"/>
                    <a:pt x="3457" y="1610"/>
                  </a:cubicBezTo>
                  <a:cubicBezTo>
                    <a:pt x="3378" y="1421"/>
                    <a:pt x="3268" y="1184"/>
                    <a:pt x="3141" y="947"/>
                  </a:cubicBezTo>
                  <a:lnTo>
                    <a:pt x="2810" y="300"/>
                  </a:lnTo>
                  <a:cubicBezTo>
                    <a:pt x="2715" y="126"/>
                    <a:pt x="2636" y="0"/>
                    <a:pt x="2636"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69" name="Google Shape;769;p33"/>
            <p:cNvSpPr/>
            <p:nvPr/>
          </p:nvSpPr>
          <p:spPr>
            <a:xfrm>
              <a:off x="2664600" y="1279944"/>
              <a:ext cx="30306" cy="21496"/>
            </a:xfrm>
            <a:custGeom>
              <a:avLst/>
              <a:gdLst/>
              <a:ahLst/>
              <a:cxnLst/>
              <a:rect l="l" t="t" r="r" b="b"/>
              <a:pathLst>
                <a:path w="3221" h="2322" extrusionOk="0">
                  <a:moveTo>
                    <a:pt x="2999" y="1"/>
                  </a:moveTo>
                  <a:lnTo>
                    <a:pt x="0" y="459"/>
                  </a:lnTo>
                  <a:cubicBezTo>
                    <a:pt x="0" y="459"/>
                    <a:pt x="16" y="569"/>
                    <a:pt x="32" y="743"/>
                  </a:cubicBezTo>
                  <a:cubicBezTo>
                    <a:pt x="63" y="916"/>
                    <a:pt x="79" y="1153"/>
                    <a:pt x="111" y="1390"/>
                  </a:cubicBezTo>
                  <a:cubicBezTo>
                    <a:pt x="158" y="1611"/>
                    <a:pt x="158" y="1848"/>
                    <a:pt x="174" y="2021"/>
                  </a:cubicBezTo>
                  <a:cubicBezTo>
                    <a:pt x="190" y="2195"/>
                    <a:pt x="190" y="2321"/>
                    <a:pt x="190" y="2321"/>
                  </a:cubicBezTo>
                  <a:lnTo>
                    <a:pt x="3220" y="2116"/>
                  </a:lnTo>
                  <a:cubicBezTo>
                    <a:pt x="3220" y="2116"/>
                    <a:pt x="3220" y="1990"/>
                    <a:pt x="3205" y="1785"/>
                  </a:cubicBezTo>
                  <a:cubicBezTo>
                    <a:pt x="3173" y="1595"/>
                    <a:pt x="3173" y="1327"/>
                    <a:pt x="3126" y="1059"/>
                  </a:cubicBezTo>
                  <a:cubicBezTo>
                    <a:pt x="3094" y="790"/>
                    <a:pt x="3063" y="522"/>
                    <a:pt x="3047" y="332"/>
                  </a:cubicBezTo>
                  <a:cubicBezTo>
                    <a:pt x="3015" y="127"/>
                    <a:pt x="2999" y="1"/>
                    <a:pt x="2999"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70" name="Google Shape;770;p33"/>
            <p:cNvSpPr/>
            <p:nvPr/>
          </p:nvSpPr>
          <p:spPr>
            <a:xfrm>
              <a:off x="2665635" y="1318678"/>
              <a:ext cx="29422" cy="20459"/>
            </a:xfrm>
            <a:custGeom>
              <a:avLst/>
              <a:gdLst/>
              <a:ahLst/>
              <a:cxnLst/>
              <a:rect l="l" t="t" r="r" b="b"/>
              <a:pathLst>
                <a:path w="3127" h="2210" extrusionOk="0">
                  <a:moveTo>
                    <a:pt x="95" y="0"/>
                  </a:moveTo>
                  <a:lnTo>
                    <a:pt x="95" y="300"/>
                  </a:lnTo>
                  <a:cubicBezTo>
                    <a:pt x="95" y="474"/>
                    <a:pt x="80" y="710"/>
                    <a:pt x="64" y="947"/>
                  </a:cubicBezTo>
                  <a:cubicBezTo>
                    <a:pt x="48" y="1184"/>
                    <a:pt x="32" y="1405"/>
                    <a:pt x="17" y="1579"/>
                  </a:cubicBezTo>
                  <a:cubicBezTo>
                    <a:pt x="17" y="1673"/>
                    <a:pt x="1" y="1736"/>
                    <a:pt x="1" y="1800"/>
                  </a:cubicBezTo>
                  <a:lnTo>
                    <a:pt x="1" y="1878"/>
                  </a:lnTo>
                  <a:lnTo>
                    <a:pt x="3000" y="2210"/>
                  </a:lnTo>
                  <a:lnTo>
                    <a:pt x="3016" y="2115"/>
                  </a:lnTo>
                  <a:cubicBezTo>
                    <a:pt x="3031" y="2052"/>
                    <a:pt x="3047" y="1973"/>
                    <a:pt x="3047" y="1878"/>
                  </a:cubicBezTo>
                  <a:cubicBezTo>
                    <a:pt x="3047" y="1673"/>
                    <a:pt x="3063" y="1405"/>
                    <a:pt x="3095" y="1137"/>
                  </a:cubicBezTo>
                  <a:cubicBezTo>
                    <a:pt x="3126" y="868"/>
                    <a:pt x="3126" y="600"/>
                    <a:pt x="3126" y="410"/>
                  </a:cubicBezTo>
                  <a:lnTo>
                    <a:pt x="3126" y="79"/>
                  </a:lnTo>
                  <a:lnTo>
                    <a:pt x="95"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71" name="Google Shape;771;p33"/>
            <p:cNvSpPr/>
            <p:nvPr/>
          </p:nvSpPr>
          <p:spPr>
            <a:xfrm>
              <a:off x="2658804" y="1353161"/>
              <a:ext cx="32235" cy="24560"/>
            </a:xfrm>
            <a:custGeom>
              <a:avLst/>
              <a:gdLst/>
              <a:ahLst/>
              <a:cxnLst/>
              <a:rect l="l" t="t" r="r" b="b"/>
              <a:pathLst>
                <a:path w="3426" h="2653" extrusionOk="0">
                  <a:moveTo>
                    <a:pt x="443" y="0"/>
                  </a:moveTo>
                  <a:cubicBezTo>
                    <a:pt x="443" y="0"/>
                    <a:pt x="427" y="111"/>
                    <a:pt x="395" y="285"/>
                  </a:cubicBezTo>
                  <a:cubicBezTo>
                    <a:pt x="348" y="442"/>
                    <a:pt x="285" y="679"/>
                    <a:pt x="237" y="900"/>
                  </a:cubicBezTo>
                  <a:cubicBezTo>
                    <a:pt x="206" y="1121"/>
                    <a:pt x="127" y="1358"/>
                    <a:pt x="80" y="1516"/>
                  </a:cubicBezTo>
                  <a:lnTo>
                    <a:pt x="1" y="1800"/>
                  </a:lnTo>
                  <a:lnTo>
                    <a:pt x="2905" y="2652"/>
                  </a:lnTo>
                  <a:cubicBezTo>
                    <a:pt x="2905" y="2652"/>
                    <a:pt x="2937" y="2526"/>
                    <a:pt x="2984" y="2337"/>
                  </a:cubicBezTo>
                  <a:cubicBezTo>
                    <a:pt x="3047" y="2131"/>
                    <a:pt x="3126" y="1879"/>
                    <a:pt x="3189" y="1626"/>
                  </a:cubicBezTo>
                  <a:cubicBezTo>
                    <a:pt x="3252" y="1358"/>
                    <a:pt x="3300" y="1105"/>
                    <a:pt x="3347" y="916"/>
                  </a:cubicBezTo>
                  <a:cubicBezTo>
                    <a:pt x="3394" y="711"/>
                    <a:pt x="3426" y="584"/>
                    <a:pt x="3426" y="584"/>
                  </a:cubicBezTo>
                  <a:lnTo>
                    <a:pt x="443"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72" name="Google Shape;772;p33"/>
            <p:cNvSpPr/>
            <p:nvPr/>
          </p:nvSpPr>
          <p:spPr>
            <a:xfrm>
              <a:off x="2280818" y="1172984"/>
              <a:ext cx="34013" cy="31716"/>
            </a:xfrm>
            <a:custGeom>
              <a:avLst/>
              <a:gdLst/>
              <a:ahLst/>
              <a:cxnLst/>
              <a:rect l="l" t="t" r="r" b="b"/>
              <a:pathLst>
                <a:path w="3615" h="3426" extrusionOk="0">
                  <a:moveTo>
                    <a:pt x="1279" y="0"/>
                  </a:moveTo>
                  <a:lnTo>
                    <a:pt x="616" y="837"/>
                  </a:lnTo>
                  <a:lnTo>
                    <a:pt x="0" y="1705"/>
                  </a:lnTo>
                  <a:lnTo>
                    <a:pt x="2494" y="3425"/>
                  </a:lnTo>
                  <a:cubicBezTo>
                    <a:pt x="2494" y="3425"/>
                    <a:pt x="2747" y="3031"/>
                    <a:pt x="3047" y="2652"/>
                  </a:cubicBezTo>
                  <a:cubicBezTo>
                    <a:pt x="3331" y="2289"/>
                    <a:pt x="3615" y="1926"/>
                    <a:pt x="3615" y="1926"/>
                  </a:cubicBezTo>
                  <a:lnTo>
                    <a:pt x="1279"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73" name="Google Shape;773;p33"/>
            <p:cNvSpPr/>
            <p:nvPr/>
          </p:nvSpPr>
          <p:spPr>
            <a:xfrm>
              <a:off x="2306213" y="1144776"/>
              <a:ext cx="33279" cy="33179"/>
            </a:xfrm>
            <a:custGeom>
              <a:avLst/>
              <a:gdLst/>
              <a:ahLst/>
              <a:cxnLst/>
              <a:rect l="l" t="t" r="r" b="b"/>
              <a:pathLst>
                <a:path w="3537" h="3584" extrusionOk="0">
                  <a:moveTo>
                    <a:pt x="1563" y="1"/>
                  </a:moveTo>
                  <a:cubicBezTo>
                    <a:pt x="1563" y="1"/>
                    <a:pt x="1468" y="95"/>
                    <a:pt x="1311" y="222"/>
                  </a:cubicBezTo>
                  <a:cubicBezTo>
                    <a:pt x="1169" y="348"/>
                    <a:pt x="963" y="521"/>
                    <a:pt x="774" y="711"/>
                  </a:cubicBezTo>
                  <a:lnTo>
                    <a:pt x="237" y="1232"/>
                  </a:lnTo>
                  <a:cubicBezTo>
                    <a:pt x="95" y="1358"/>
                    <a:pt x="0" y="1469"/>
                    <a:pt x="0" y="1469"/>
                  </a:cubicBezTo>
                  <a:lnTo>
                    <a:pt x="2179" y="3584"/>
                  </a:lnTo>
                  <a:cubicBezTo>
                    <a:pt x="2179" y="3584"/>
                    <a:pt x="2242" y="3489"/>
                    <a:pt x="2368" y="3379"/>
                  </a:cubicBezTo>
                  <a:lnTo>
                    <a:pt x="2842" y="2937"/>
                  </a:lnTo>
                  <a:cubicBezTo>
                    <a:pt x="3000" y="2763"/>
                    <a:pt x="3173" y="2605"/>
                    <a:pt x="3315" y="2495"/>
                  </a:cubicBezTo>
                  <a:lnTo>
                    <a:pt x="3536" y="2305"/>
                  </a:lnTo>
                  <a:lnTo>
                    <a:pt x="1563"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74" name="Google Shape;774;p33"/>
            <p:cNvSpPr/>
            <p:nvPr/>
          </p:nvSpPr>
          <p:spPr>
            <a:xfrm>
              <a:off x="2277252" y="1126215"/>
              <a:ext cx="382455" cy="376445"/>
            </a:xfrm>
            <a:custGeom>
              <a:avLst/>
              <a:gdLst/>
              <a:ahLst/>
              <a:cxnLst/>
              <a:rect l="l" t="t" r="r" b="b"/>
              <a:pathLst>
                <a:path w="40648" h="40664" extrusionOk="0">
                  <a:moveTo>
                    <a:pt x="19953" y="1"/>
                  </a:moveTo>
                  <a:cubicBezTo>
                    <a:pt x="19716" y="17"/>
                    <a:pt x="19353" y="1"/>
                    <a:pt x="18895" y="48"/>
                  </a:cubicBezTo>
                  <a:cubicBezTo>
                    <a:pt x="17538" y="127"/>
                    <a:pt x="16212" y="364"/>
                    <a:pt x="14902" y="727"/>
                  </a:cubicBezTo>
                  <a:cubicBezTo>
                    <a:pt x="12881" y="1279"/>
                    <a:pt x="10955" y="2163"/>
                    <a:pt x="9203" y="3316"/>
                  </a:cubicBezTo>
                  <a:cubicBezTo>
                    <a:pt x="6914" y="4815"/>
                    <a:pt x="4941" y="6757"/>
                    <a:pt x="3426" y="9030"/>
                  </a:cubicBezTo>
                  <a:cubicBezTo>
                    <a:pt x="2558" y="10340"/>
                    <a:pt x="1847" y="11729"/>
                    <a:pt x="1295" y="13182"/>
                  </a:cubicBezTo>
                  <a:cubicBezTo>
                    <a:pt x="711" y="14744"/>
                    <a:pt x="316" y="16370"/>
                    <a:pt x="127" y="18028"/>
                  </a:cubicBezTo>
                  <a:cubicBezTo>
                    <a:pt x="63" y="18627"/>
                    <a:pt x="16" y="19227"/>
                    <a:pt x="0" y="19843"/>
                  </a:cubicBezTo>
                  <a:cubicBezTo>
                    <a:pt x="0" y="20174"/>
                    <a:pt x="0" y="20490"/>
                    <a:pt x="0" y="20822"/>
                  </a:cubicBezTo>
                  <a:cubicBezTo>
                    <a:pt x="32" y="21658"/>
                    <a:pt x="95" y="22479"/>
                    <a:pt x="206" y="23300"/>
                  </a:cubicBezTo>
                  <a:cubicBezTo>
                    <a:pt x="332" y="24200"/>
                    <a:pt x="521" y="25084"/>
                    <a:pt x="774" y="25952"/>
                  </a:cubicBezTo>
                  <a:cubicBezTo>
                    <a:pt x="884" y="26410"/>
                    <a:pt x="1058" y="26836"/>
                    <a:pt x="1200" y="27278"/>
                  </a:cubicBezTo>
                  <a:lnTo>
                    <a:pt x="1453" y="27925"/>
                  </a:lnTo>
                  <a:cubicBezTo>
                    <a:pt x="1531" y="28146"/>
                    <a:pt x="1626" y="28351"/>
                    <a:pt x="1737" y="28572"/>
                  </a:cubicBezTo>
                  <a:cubicBezTo>
                    <a:pt x="4925" y="35802"/>
                    <a:pt x="12029" y="40506"/>
                    <a:pt x="19937" y="40664"/>
                  </a:cubicBezTo>
                  <a:lnTo>
                    <a:pt x="20695" y="40664"/>
                  </a:lnTo>
                  <a:cubicBezTo>
                    <a:pt x="28603" y="40522"/>
                    <a:pt x="35707" y="35802"/>
                    <a:pt x="38911" y="28572"/>
                  </a:cubicBezTo>
                  <a:cubicBezTo>
                    <a:pt x="39006" y="28351"/>
                    <a:pt x="39100" y="28146"/>
                    <a:pt x="39179" y="27925"/>
                  </a:cubicBezTo>
                  <a:lnTo>
                    <a:pt x="39432" y="27278"/>
                  </a:lnTo>
                  <a:cubicBezTo>
                    <a:pt x="39574" y="26836"/>
                    <a:pt x="39748" y="26410"/>
                    <a:pt x="39858" y="25952"/>
                  </a:cubicBezTo>
                  <a:cubicBezTo>
                    <a:pt x="40111" y="25084"/>
                    <a:pt x="40300" y="24200"/>
                    <a:pt x="40442" y="23300"/>
                  </a:cubicBezTo>
                  <a:cubicBezTo>
                    <a:pt x="40553" y="22479"/>
                    <a:pt x="40616" y="21658"/>
                    <a:pt x="40632" y="20822"/>
                  </a:cubicBezTo>
                  <a:cubicBezTo>
                    <a:pt x="40647" y="20490"/>
                    <a:pt x="40647" y="20159"/>
                    <a:pt x="40632" y="19843"/>
                  </a:cubicBezTo>
                  <a:lnTo>
                    <a:pt x="39400" y="19843"/>
                  </a:lnTo>
                  <a:cubicBezTo>
                    <a:pt x="39416" y="20159"/>
                    <a:pt x="39416" y="20490"/>
                    <a:pt x="39400" y="20822"/>
                  </a:cubicBezTo>
                  <a:cubicBezTo>
                    <a:pt x="39384" y="21595"/>
                    <a:pt x="39306" y="22353"/>
                    <a:pt x="39195" y="23110"/>
                  </a:cubicBezTo>
                  <a:cubicBezTo>
                    <a:pt x="39085" y="23963"/>
                    <a:pt x="38895" y="24800"/>
                    <a:pt x="38658" y="25620"/>
                  </a:cubicBezTo>
                  <a:cubicBezTo>
                    <a:pt x="38564" y="26031"/>
                    <a:pt x="38406" y="26441"/>
                    <a:pt x="38264" y="26852"/>
                  </a:cubicBezTo>
                  <a:lnTo>
                    <a:pt x="38027" y="27467"/>
                  </a:lnTo>
                  <a:cubicBezTo>
                    <a:pt x="37964" y="27657"/>
                    <a:pt x="37869" y="27862"/>
                    <a:pt x="37774" y="28051"/>
                  </a:cubicBezTo>
                  <a:cubicBezTo>
                    <a:pt x="36306" y="31382"/>
                    <a:pt x="33907" y="34223"/>
                    <a:pt x="30876" y="36228"/>
                  </a:cubicBezTo>
                  <a:cubicBezTo>
                    <a:pt x="27845" y="38233"/>
                    <a:pt x="24325" y="39338"/>
                    <a:pt x="20695" y="39401"/>
                  </a:cubicBezTo>
                  <a:lnTo>
                    <a:pt x="19937" y="39401"/>
                  </a:lnTo>
                  <a:cubicBezTo>
                    <a:pt x="12518" y="39259"/>
                    <a:pt x="5857" y="34823"/>
                    <a:pt x="2857" y="28051"/>
                  </a:cubicBezTo>
                  <a:cubicBezTo>
                    <a:pt x="2763" y="27846"/>
                    <a:pt x="2684" y="27657"/>
                    <a:pt x="2605" y="27451"/>
                  </a:cubicBezTo>
                  <a:lnTo>
                    <a:pt x="2352" y="26852"/>
                  </a:lnTo>
                  <a:cubicBezTo>
                    <a:pt x="2226" y="26425"/>
                    <a:pt x="2068" y="26031"/>
                    <a:pt x="1958" y="25605"/>
                  </a:cubicBezTo>
                  <a:cubicBezTo>
                    <a:pt x="1721" y="24784"/>
                    <a:pt x="1547" y="23947"/>
                    <a:pt x="1421" y="23110"/>
                  </a:cubicBezTo>
                  <a:cubicBezTo>
                    <a:pt x="1310" y="22353"/>
                    <a:pt x="1247" y="21579"/>
                    <a:pt x="1216" y="20822"/>
                  </a:cubicBezTo>
                  <a:lnTo>
                    <a:pt x="1216" y="19827"/>
                  </a:lnTo>
                  <a:cubicBezTo>
                    <a:pt x="1232" y="19275"/>
                    <a:pt x="1279" y="18706"/>
                    <a:pt x="1342" y="18154"/>
                  </a:cubicBezTo>
                  <a:cubicBezTo>
                    <a:pt x="1674" y="15139"/>
                    <a:pt x="2747" y="12234"/>
                    <a:pt x="4436" y="9725"/>
                  </a:cubicBezTo>
                  <a:cubicBezTo>
                    <a:pt x="5857" y="7578"/>
                    <a:pt x="7704" y="5762"/>
                    <a:pt x="9850" y="4342"/>
                  </a:cubicBezTo>
                  <a:cubicBezTo>
                    <a:pt x="11508" y="3268"/>
                    <a:pt x="13307" y="2448"/>
                    <a:pt x="15217" y="1927"/>
                  </a:cubicBezTo>
                  <a:cubicBezTo>
                    <a:pt x="16433" y="1579"/>
                    <a:pt x="17696" y="1358"/>
                    <a:pt x="18958" y="1279"/>
                  </a:cubicBezTo>
                  <a:cubicBezTo>
                    <a:pt x="19201" y="1256"/>
                    <a:pt x="19435" y="1242"/>
                    <a:pt x="19673" y="1242"/>
                  </a:cubicBezTo>
                  <a:cubicBezTo>
                    <a:pt x="19761" y="1242"/>
                    <a:pt x="19848" y="1244"/>
                    <a:pt x="19937" y="1248"/>
                  </a:cubicBezTo>
                  <a:lnTo>
                    <a:pt x="19969" y="1248"/>
                  </a:lnTo>
                  <a:cubicBezTo>
                    <a:pt x="20205" y="1232"/>
                    <a:pt x="20316" y="1232"/>
                    <a:pt x="20316" y="1232"/>
                  </a:cubicBezTo>
                  <a:cubicBezTo>
                    <a:pt x="20316" y="1232"/>
                    <a:pt x="20426" y="1248"/>
                    <a:pt x="20663" y="1248"/>
                  </a:cubicBezTo>
                  <a:lnTo>
                    <a:pt x="20695" y="1248"/>
                  </a:lnTo>
                  <a:lnTo>
                    <a:pt x="20695"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75" name="Google Shape;775;p33"/>
            <p:cNvSpPr/>
            <p:nvPr/>
          </p:nvSpPr>
          <p:spPr>
            <a:xfrm>
              <a:off x="2303390" y="1151942"/>
              <a:ext cx="330179" cy="324853"/>
            </a:xfrm>
            <a:custGeom>
              <a:avLst/>
              <a:gdLst/>
              <a:ahLst/>
              <a:cxnLst/>
              <a:rect l="l" t="t" r="r" b="b"/>
              <a:pathLst>
                <a:path w="35092" h="35091" extrusionOk="0">
                  <a:moveTo>
                    <a:pt x="17538" y="0"/>
                  </a:moveTo>
                  <a:cubicBezTo>
                    <a:pt x="17538" y="0"/>
                    <a:pt x="17443" y="0"/>
                    <a:pt x="17254" y="16"/>
                  </a:cubicBezTo>
                  <a:lnTo>
                    <a:pt x="17191" y="16"/>
                  </a:lnTo>
                  <a:lnTo>
                    <a:pt x="17191" y="2731"/>
                  </a:lnTo>
                  <a:lnTo>
                    <a:pt x="17317" y="2731"/>
                  </a:lnTo>
                  <a:cubicBezTo>
                    <a:pt x="17491" y="2715"/>
                    <a:pt x="17569" y="2715"/>
                    <a:pt x="17569" y="2715"/>
                  </a:cubicBezTo>
                  <a:cubicBezTo>
                    <a:pt x="17569" y="2715"/>
                    <a:pt x="17680" y="2731"/>
                    <a:pt x="17854" y="2731"/>
                  </a:cubicBezTo>
                  <a:lnTo>
                    <a:pt x="17948" y="2731"/>
                  </a:lnTo>
                  <a:cubicBezTo>
                    <a:pt x="18012" y="2727"/>
                    <a:pt x="18074" y="2725"/>
                    <a:pt x="18136" y="2725"/>
                  </a:cubicBezTo>
                  <a:cubicBezTo>
                    <a:pt x="18305" y="2725"/>
                    <a:pt x="18470" y="2739"/>
                    <a:pt x="18643" y="2762"/>
                  </a:cubicBezTo>
                  <a:cubicBezTo>
                    <a:pt x="19622" y="2810"/>
                    <a:pt x="20600" y="2983"/>
                    <a:pt x="21547" y="3252"/>
                  </a:cubicBezTo>
                  <a:cubicBezTo>
                    <a:pt x="23015" y="3646"/>
                    <a:pt x="24420" y="4294"/>
                    <a:pt x="25699" y="5130"/>
                  </a:cubicBezTo>
                  <a:cubicBezTo>
                    <a:pt x="28335" y="6851"/>
                    <a:pt x="30356" y="9376"/>
                    <a:pt x="31476" y="12328"/>
                  </a:cubicBezTo>
                  <a:cubicBezTo>
                    <a:pt x="31902" y="13465"/>
                    <a:pt x="32187" y="14649"/>
                    <a:pt x="32313" y="15848"/>
                  </a:cubicBezTo>
                  <a:cubicBezTo>
                    <a:pt x="32360" y="16259"/>
                    <a:pt x="32392" y="16654"/>
                    <a:pt x="32408" y="17064"/>
                  </a:cubicBezTo>
                  <a:cubicBezTo>
                    <a:pt x="32423" y="17380"/>
                    <a:pt x="32423" y="17711"/>
                    <a:pt x="32408" y="18043"/>
                  </a:cubicBezTo>
                  <a:cubicBezTo>
                    <a:pt x="32376" y="18611"/>
                    <a:pt x="32329" y="19163"/>
                    <a:pt x="32250" y="19732"/>
                  </a:cubicBezTo>
                  <a:cubicBezTo>
                    <a:pt x="32155" y="20379"/>
                    <a:pt x="32013" y="21026"/>
                    <a:pt x="31839" y="21657"/>
                  </a:cubicBezTo>
                  <a:cubicBezTo>
                    <a:pt x="31760" y="21989"/>
                    <a:pt x="31634" y="22289"/>
                    <a:pt x="31539" y="22620"/>
                  </a:cubicBezTo>
                  <a:lnTo>
                    <a:pt x="31334" y="23078"/>
                  </a:lnTo>
                  <a:cubicBezTo>
                    <a:pt x="31271" y="23252"/>
                    <a:pt x="31208" y="23394"/>
                    <a:pt x="31145" y="23552"/>
                  </a:cubicBezTo>
                  <a:cubicBezTo>
                    <a:pt x="29992" y="26140"/>
                    <a:pt x="28130" y="28350"/>
                    <a:pt x="25762" y="29913"/>
                  </a:cubicBezTo>
                  <a:cubicBezTo>
                    <a:pt x="23442" y="31460"/>
                    <a:pt x="20727" y="32313"/>
                    <a:pt x="17948" y="32376"/>
                  </a:cubicBezTo>
                  <a:lnTo>
                    <a:pt x="17191" y="32376"/>
                  </a:lnTo>
                  <a:cubicBezTo>
                    <a:pt x="14397" y="32313"/>
                    <a:pt x="11682" y="31460"/>
                    <a:pt x="9361" y="29913"/>
                  </a:cubicBezTo>
                  <a:cubicBezTo>
                    <a:pt x="7009" y="28350"/>
                    <a:pt x="5146" y="26140"/>
                    <a:pt x="3994" y="23552"/>
                  </a:cubicBezTo>
                  <a:cubicBezTo>
                    <a:pt x="3915" y="23410"/>
                    <a:pt x="3852" y="23252"/>
                    <a:pt x="3805" y="23078"/>
                  </a:cubicBezTo>
                  <a:lnTo>
                    <a:pt x="3600" y="22620"/>
                  </a:lnTo>
                  <a:cubicBezTo>
                    <a:pt x="3505" y="22289"/>
                    <a:pt x="3379" y="21989"/>
                    <a:pt x="3300" y="21657"/>
                  </a:cubicBezTo>
                  <a:cubicBezTo>
                    <a:pt x="3110" y="21026"/>
                    <a:pt x="2968" y="20379"/>
                    <a:pt x="2873" y="19732"/>
                  </a:cubicBezTo>
                  <a:cubicBezTo>
                    <a:pt x="2810" y="19163"/>
                    <a:pt x="2747" y="18611"/>
                    <a:pt x="2731" y="18043"/>
                  </a:cubicBezTo>
                  <a:cubicBezTo>
                    <a:pt x="2716" y="17711"/>
                    <a:pt x="2716" y="17380"/>
                    <a:pt x="2731" y="17064"/>
                  </a:cubicBezTo>
                  <a:lnTo>
                    <a:pt x="32" y="17064"/>
                  </a:lnTo>
                  <a:cubicBezTo>
                    <a:pt x="1" y="17380"/>
                    <a:pt x="1" y="17711"/>
                    <a:pt x="32" y="18043"/>
                  </a:cubicBezTo>
                  <a:cubicBezTo>
                    <a:pt x="48" y="18737"/>
                    <a:pt x="95" y="19432"/>
                    <a:pt x="190" y="20110"/>
                  </a:cubicBezTo>
                  <a:cubicBezTo>
                    <a:pt x="300" y="20884"/>
                    <a:pt x="474" y="21657"/>
                    <a:pt x="695" y="22415"/>
                  </a:cubicBezTo>
                  <a:cubicBezTo>
                    <a:pt x="790" y="22794"/>
                    <a:pt x="932" y="23157"/>
                    <a:pt x="1058" y="23536"/>
                  </a:cubicBezTo>
                  <a:lnTo>
                    <a:pt x="1263" y="24104"/>
                  </a:lnTo>
                  <a:cubicBezTo>
                    <a:pt x="1342" y="24294"/>
                    <a:pt x="1421" y="24467"/>
                    <a:pt x="1500" y="24657"/>
                  </a:cubicBezTo>
                  <a:cubicBezTo>
                    <a:pt x="4263" y="30876"/>
                    <a:pt x="10356" y="34949"/>
                    <a:pt x="17159" y="35091"/>
                  </a:cubicBezTo>
                  <a:lnTo>
                    <a:pt x="17917" y="35091"/>
                  </a:lnTo>
                  <a:cubicBezTo>
                    <a:pt x="24720" y="34933"/>
                    <a:pt x="30829" y="30876"/>
                    <a:pt x="33592" y="24657"/>
                  </a:cubicBezTo>
                  <a:cubicBezTo>
                    <a:pt x="33670" y="24467"/>
                    <a:pt x="33749" y="24294"/>
                    <a:pt x="33828" y="24104"/>
                  </a:cubicBezTo>
                  <a:lnTo>
                    <a:pt x="34033" y="23536"/>
                  </a:lnTo>
                  <a:cubicBezTo>
                    <a:pt x="34160" y="23157"/>
                    <a:pt x="34302" y="22810"/>
                    <a:pt x="34412" y="22415"/>
                  </a:cubicBezTo>
                  <a:cubicBezTo>
                    <a:pt x="34618" y="21657"/>
                    <a:pt x="34791" y="20884"/>
                    <a:pt x="34902" y="20110"/>
                  </a:cubicBezTo>
                  <a:cubicBezTo>
                    <a:pt x="34996" y="19432"/>
                    <a:pt x="35044" y="18737"/>
                    <a:pt x="35060" y="18043"/>
                  </a:cubicBezTo>
                  <a:cubicBezTo>
                    <a:pt x="35091" y="17711"/>
                    <a:pt x="35091" y="17380"/>
                    <a:pt x="35060" y="17064"/>
                  </a:cubicBezTo>
                  <a:cubicBezTo>
                    <a:pt x="35060" y="16559"/>
                    <a:pt x="35028" y="16054"/>
                    <a:pt x="34965" y="15549"/>
                  </a:cubicBezTo>
                  <a:cubicBezTo>
                    <a:pt x="34807" y="14128"/>
                    <a:pt x="34460" y="12723"/>
                    <a:pt x="33970" y="11381"/>
                  </a:cubicBezTo>
                  <a:cubicBezTo>
                    <a:pt x="32644" y="7893"/>
                    <a:pt x="30261" y="4909"/>
                    <a:pt x="27151" y="2873"/>
                  </a:cubicBezTo>
                  <a:cubicBezTo>
                    <a:pt x="25636" y="1878"/>
                    <a:pt x="23978" y="1121"/>
                    <a:pt x="22226" y="647"/>
                  </a:cubicBezTo>
                  <a:cubicBezTo>
                    <a:pt x="21105" y="316"/>
                    <a:pt x="19953" y="126"/>
                    <a:pt x="18801" y="47"/>
                  </a:cubicBezTo>
                  <a:cubicBezTo>
                    <a:pt x="18422" y="0"/>
                    <a:pt x="18138" y="16"/>
                    <a:pt x="17917"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76" name="Google Shape;776;p33"/>
            <p:cNvSpPr/>
            <p:nvPr/>
          </p:nvSpPr>
          <p:spPr>
            <a:xfrm>
              <a:off x="719994" y="1281990"/>
              <a:ext cx="1300177" cy="9"/>
            </a:xfrm>
            <a:custGeom>
              <a:avLst/>
              <a:gdLst/>
              <a:ahLst/>
              <a:cxnLst/>
              <a:rect l="l" t="t" r="r" b="b"/>
              <a:pathLst>
                <a:path w="138185" h="1" extrusionOk="0">
                  <a:moveTo>
                    <a:pt x="138184" y="1"/>
                  </a:moveTo>
                  <a:lnTo>
                    <a:pt x="0" y="1"/>
                  </a:lnTo>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77" name="Google Shape;777;p33"/>
            <p:cNvSpPr/>
            <p:nvPr/>
          </p:nvSpPr>
          <p:spPr>
            <a:xfrm>
              <a:off x="2001588" y="1280092"/>
              <a:ext cx="18583" cy="3666"/>
            </a:xfrm>
            <a:custGeom>
              <a:avLst/>
              <a:gdLst/>
              <a:ahLst/>
              <a:cxnLst/>
              <a:rect l="l" t="t" r="r" b="b"/>
              <a:pathLst>
                <a:path w="1975" h="396" extrusionOk="0">
                  <a:moveTo>
                    <a:pt x="1" y="1"/>
                  </a:moveTo>
                  <a:lnTo>
                    <a:pt x="1" y="395"/>
                  </a:lnTo>
                  <a:lnTo>
                    <a:pt x="1974" y="395"/>
                  </a:lnTo>
                  <a:lnTo>
                    <a:pt x="1974"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78" name="Google Shape;778;p33"/>
            <p:cNvSpPr/>
            <p:nvPr/>
          </p:nvSpPr>
          <p:spPr>
            <a:xfrm>
              <a:off x="794250" y="1280092"/>
              <a:ext cx="1151657" cy="3666"/>
            </a:xfrm>
            <a:custGeom>
              <a:avLst/>
              <a:gdLst/>
              <a:ahLst/>
              <a:cxnLst/>
              <a:rect l="l" t="t" r="r" b="b"/>
              <a:pathLst>
                <a:path w="122400" h="396" extrusionOk="0">
                  <a:moveTo>
                    <a:pt x="1" y="1"/>
                  </a:moveTo>
                  <a:lnTo>
                    <a:pt x="1" y="395"/>
                  </a:lnTo>
                  <a:lnTo>
                    <a:pt x="4010" y="395"/>
                  </a:lnTo>
                  <a:lnTo>
                    <a:pt x="3947" y="1"/>
                  </a:lnTo>
                  <a:close/>
                  <a:moveTo>
                    <a:pt x="9866" y="1"/>
                  </a:moveTo>
                  <a:lnTo>
                    <a:pt x="9866" y="395"/>
                  </a:lnTo>
                  <a:lnTo>
                    <a:pt x="13876" y="395"/>
                  </a:lnTo>
                  <a:lnTo>
                    <a:pt x="13813" y="1"/>
                  </a:lnTo>
                  <a:close/>
                  <a:moveTo>
                    <a:pt x="19795" y="1"/>
                  </a:moveTo>
                  <a:lnTo>
                    <a:pt x="19795" y="395"/>
                  </a:lnTo>
                  <a:lnTo>
                    <a:pt x="23742" y="395"/>
                  </a:lnTo>
                  <a:lnTo>
                    <a:pt x="23742" y="1"/>
                  </a:lnTo>
                  <a:close/>
                  <a:moveTo>
                    <a:pt x="29661" y="1"/>
                  </a:moveTo>
                  <a:lnTo>
                    <a:pt x="29661" y="395"/>
                  </a:lnTo>
                  <a:lnTo>
                    <a:pt x="33607" y="395"/>
                  </a:lnTo>
                  <a:lnTo>
                    <a:pt x="33607" y="1"/>
                  </a:lnTo>
                  <a:close/>
                  <a:moveTo>
                    <a:pt x="39527" y="1"/>
                  </a:moveTo>
                  <a:lnTo>
                    <a:pt x="39527" y="395"/>
                  </a:lnTo>
                  <a:lnTo>
                    <a:pt x="43473" y="395"/>
                  </a:lnTo>
                  <a:lnTo>
                    <a:pt x="43473" y="1"/>
                  </a:lnTo>
                  <a:close/>
                  <a:moveTo>
                    <a:pt x="49393" y="1"/>
                  </a:moveTo>
                  <a:lnTo>
                    <a:pt x="49393" y="395"/>
                  </a:lnTo>
                  <a:lnTo>
                    <a:pt x="53339" y="395"/>
                  </a:lnTo>
                  <a:lnTo>
                    <a:pt x="53339" y="1"/>
                  </a:lnTo>
                  <a:close/>
                  <a:moveTo>
                    <a:pt x="59258" y="1"/>
                  </a:moveTo>
                  <a:lnTo>
                    <a:pt x="59258" y="395"/>
                  </a:lnTo>
                  <a:lnTo>
                    <a:pt x="63205" y="395"/>
                  </a:lnTo>
                  <a:lnTo>
                    <a:pt x="63205" y="1"/>
                  </a:lnTo>
                  <a:close/>
                  <a:moveTo>
                    <a:pt x="69124" y="1"/>
                  </a:moveTo>
                  <a:lnTo>
                    <a:pt x="69124" y="395"/>
                  </a:lnTo>
                  <a:lnTo>
                    <a:pt x="73071" y="395"/>
                  </a:lnTo>
                  <a:lnTo>
                    <a:pt x="73071" y="1"/>
                  </a:lnTo>
                  <a:close/>
                  <a:moveTo>
                    <a:pt x="78990" y="1"/>
                  </a:moveTo>
                  <a:lnTo>
                    <a:pt x="78990" y="395"/>
                  </a:lnTo>
                  <a:lnTo>
                    <a:pt x="82936" y="395"/>
                  </a:lnTo>
                  <a:lnTo>
                    <a:pt x="82936" y="1"/>
                  </a:lnTo>
                  <a:close/>
                  <a:moveTo>
                    <a:pt x="88856" y="1"/>
                  </a:moveTo>
                  <a:lnTo>
                    <a:pt x="88856" y="395"/>
                  </a:lnTo>
                  <a:lnTo>
                    <a:pt x="92802" y="395"/>
                  </a:lnTo>
                  <a:lnTo>
                    <a:pt x="92802" y="1"/>
                  </a:lnTo>
                  <a:close/>
                  <a:moveTo>
                    <a:pt x="98722" y="1"/>
                  </a:moveTo>
                  <a:lnTo>
                    <a:pt x="98722" y="395"/>
                  </a:lnTo>
                  <a:lnTo>
                    <a:pt x="102668" y="395"/>
                  </a:lnTo>
                  <a:lnTo>
                    <a:pt x="102668" y="1"/>
                  </a:lnTo>
                  <a:close/>
                  <a:moveTo>
                    <a:pt x="108587" y="1"/>
                  </a:moveTo>
                  <a:lnTo>
                    <a:pt x="108587" y="395"/>
                  </a:lnTo>
                  <a:lnTo>
                    <a:pt x="112534" y="395"/>
                  </a:lnTo>
                  <a:lnTo>
                    <a:pt x="112534" y="1"/>
                  </a:lnTo>
                  <a:close/>
                  <a:moveTo>
                    <a:pt x="118453" y="1"/>
                  </a:moveTo>
                  <a:lnTo>
                    <a:pt x="118453" y="395"/>
                  </a:lnTo>
                  <a:lnTo>
                    <a:pt x="122399" y="395"/>
                  </a:lnTo>
                  <a:lnTo>
                    <a:pt x="122399"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79" name="Google Shape;779;p33"/>
            <p:cNvSpPr/>
            <p:nvPr/>
          </p:nvSpPr>
          <p:spPr>
            <a:xfrm>
              <a:off x="719994" y="1280092"/>
              <a:ext cx="18573" cy="3666"/>
            </a:xfrm>
            <a:custGeom>
              <a:avLst/>
              <a:gdLst/>
              <a:ahLst/>
              <a:cxnLst/>
              <a:rect l="l" t="t" r="r" b="b"/>
              <a:pathLst>
                <a:path w="1974" h="396" extrusionOk="0">
                  <a:moveTo>
                    <a:pt x="0" y="1"/>
                  </a:moveTo>
                  <a:lnTo>
                    <a:pt x="0" y="395"/>
                  </a:lnTo>
                  <a:lnTo>
                    <a:pt x="1973" y="395"/>
                  </a:lnTo>
                  <a:lnTo>
                    <a:pt x="1973"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80" name="Google Shape;780;p33"/>
            <p:cNvSpPr/>
            <p:nvPr/>
          </p:nvSpPr>
          <p:spPr>
            <a:xfrm>
              <a:off x="1767522" y="1314141"/>
              <a:ext cx="751240" cy="1826194"/>
            </a:xfrm>
            <a:custGeom>
              <a:avLst/>
              <a:gdLst/>
              <a:ahLst/>
              <a:cxnLst/>
              <a:rect l="l" t="t" r="r" b="b"/>
              <a:pathLst>
                <a:path w="79843" h="79354" extrusionOk="0">
                  <a:moveTo>
                    <a:pt x="48" y="1"/>
                  </a:moveTo>
                  <a:cubicBezTo>
                    <a:pt x="16" y="916"/>
                    <a:pt x="0" y="1832"/>
                    <a:pt x="0" y="2716"/>
                  </a:cubicBezTo>
                  <a:cubicBezTo>
                    <a:pt x="0" y="12992"/>
                    <a:pt x="2226" y="23158"/>
                    <a:pt x="6535" y="32503"/>
                  </a:cubicBezTo>
                  <a:cubicBezTo>
                    <a:pt x="10687" y="41579"/>
                    <a:pt x="16606" y="49756"/>
                    <a:pt x="24104" y="56844"/>
                  </a:cubicBezTo>
                  <a:cubicBezTo>
                    <a:pt x="31508" y="63836"/>
                    <a:pt x="40142" y="69409"/>
                    <a:pt x="49566" y="73276"/>
                  </a:cubicBezTo>
                  <a:cubicBezTo>
                    <a:pt x="59163" y="77254"/>
                    <a:pt x="69455" y="79322"/>
                    <a:pt x="79842" y="79353"/>
                  </a:cubicBezTo>
                  <a:lnTo>
                    <a:pt x="79842" y="78959"/>
                  </a:lnTo>
                  <a:cubicBezTo>
                    <a:pt x="36780" y="78833"/>
                    <a:pt x="395" y="43915"/>
                    <a:pt x="395" y="2716"/>
                  </a:cubicBezTo>
                  <a:cubicBezTo>
                    <a:pt x="395" y="1832"/>
                    <a:pt x="411" y="932"/>
                    <a:pt x="442" y="16"/>
                  </a:cubicBezTo>
                  <a:lnTo>
                    <a:pt x="48"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81" name="Google Shape;781;p33"/>
            <p:cNvSpPr/>
            <p:nvPr/>
          </p:nvSpPr>
          <p:spPr>
            <a:xfrm>
              <a:off x="1379430" y="1314141"/>
              <a:ext cx="1148984" cy="2427832"/>
            </a:xfrm>
            <a:custGeom>
              <a:avLst/>
              <a:gdLst/>
              <a:ahLst/>
              <a:cxnLst/>
              <a:rect l="l" t="t" r="r" b="b"/>
              <a:pathLst>
                <a:path w="122116" h="122101" extrusionOk="0">
                  <a:moveTo>
                    <a:pt x="48" y="1"/>
                  </a:moveTo>
                  <a:cubicBezTo>
                    <a:pt x="32" y="964"/>
                    <a:pt x="16" y="1848"/>
                    <a:pt x="16" y="2716"/>
                  </a:cubicBezTo>
                  <a:cubicBezTo>
                    <a:pt x="0" y="18722"/>
                    <a:pt x="3347" y="34555"/>
                    <a:pt x="9835" y="49188"/>
                  </a:cubicBezTo>
                  <a:cubicBezTo>
                    <a:pt x="16086" y="63363"/>
                    <a:pt x="25004" y="76133"/>
                    <a:pt x="36370" y="87136"/>
                  </a:cubicBezTo>
                  <a:cubicBezTo>
                    <a:pt x="47593" y="98043"/>
                    <a:pt x="60789" y="106725"/>
                    <a:pt x="75233" y="112724"/>
                  </a:cubicBezTo>
                  <a:cubicBezTo>
                    <a:pt x="90050" y="118912"/>
                    <a:pt x="105951" y="122100"/>
                    <a:pt x="121996" y="122100"/>
                  </a:cubicBezTo>
                  <a:cubicBezTo>
                    <a:pt x="122036" y="122100"/>
                    <a:pt x="122076" y="122100"/>
                    <a:pt x="122115" y="122100"/>
                  </a:cubicBezTo>
                  <a:lnTo>
                    <a:pt x="122115" y="121690"/>
                  </a:lnTo>
                  <a:cubicBezTo>
                    <a:pt x="56149" y="121690"/>
                    <a:pt x="411" y="67199"/>
                    <a:pt x="411" y="2700"/>
                  </a:cubicBezTo>
                  <a:cubicBezTo>
                    <a:pt x="411" y="1848"/>
                    <a:pt x="427" y="964"/>
                    <a:pt x="442"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82" name="Google Shape;782;p33"/>
            <p:cNvSpPr/>
            <p:nvPr/>
          </p:nvSpPr>
          <p:spPr>
            <a:xfrm>
              <a:off x="997135" y="1314140"/>
              <a:ext cx="1519246" cy="3094411"/>
            </a:xfrm>
            <a:custGeom>
              <a:avLst/>
              <a:gdLst/>
              <a:ahLst/>
              <a:cxnLst/>
              <a:rect l="l" t="t" r="r" b="b"/>
              <a:pathLst>
                <a:path w="161468" h="164121" extrusionOk="0">
                  <a:moveTo>
                    <a:pt x="79" y="1"/>
                  </a:moveTo>
                  <a:cubicBezTo>
                    <a:pt x="63" y="1043"/>
                    <a:pt x="63" y="1911"/>
                    <a:pt x="63" y="2716"/>
                  </a:cubicBezTo>
                  <a:cubicBezTo>
                    <a:pt x="0" y="67609"/>
                    <a:pt x="38848" y="126204"/>
                    <a:pt x="98626" y="151429"/>
                  </a:cubicBezTo>
                  <a:cubicBezTo>
                    <a:pt x="118392" y="159797"/>
                    <a:pt x="139642" y="164121"/>
                    <a:pt x="161101" y="164121"/>
                  </a:cubicBezTo>
                  <a:cubicBezTo>
                    <a:pt x="161218" y="164121"/>
                    <a:pt x="161335" y="164121"/>
                    <a:pt x="161452" y="164121"/>
                  </a:cubicBezTo>
                  <a:lnTo>
                    <a:pt x="161468" y="163726"/>
                  </a:lnTo>
                  <a:cubicBezTo>
                    <a:pt x="72676" y="163726"/>
                    <a:pt x="458" y="91492"/>
                    <a:pt x="458" y="2716"/>
                  </a:cubicBezTo>
                  <a:cubicBezTo>
                    <a:pt x="458" y="1895"/>
                    <a:pt x="458" y="1043"/>
                    <a:pt x="474"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83" name="Google Shape;783;p33"/>
            <p:cNvSpPr/>
            <p:nvPr/>
          </p:nvSpPr>
          <p:spPr>
            <a:xfrm>
              <a:off x="951389" y="1227047"/>
              <a:ext cx="95059" cy="93537"/>
            </a:xfrm>
            <a:custGeom>
              <a:avLst/>
              <a:gdLst/>
              <a:ahLst/>
              <a:cxnLst/>
              <a:rect l="l" t="t" r="r" b="b"/>
              <a:pathLst>
                <a:path w="10103" h="10104" extrusionOk="0">
                  <a:moveTo>
                    <a:pt x="0" y="1"/>
                  </a:moveTo>
                  <a:lnTo>
                    <a:pt x="0"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84" name="Google Shape;784;p33"/>
            <p:cNvSpPr/>
            <p:nvPr/>
          </p:nvSpPr>
          <p:spPr>
            <a:xfrm>
              <a:off x="1334277" y="1227047"/>
              <a:ext cx="95068" cy="93537"/>
            </a:xfrm>
            <a:custGeom>
              <a:avLst/>
              <a:gdLst/>
              <a:ahLst/>
              <a:cxnLst/>
              <a:rect l="l" t="t" r="r" b="b"/>
              <a:pathLst>
                <a:path w="10104" h="10104" extrusionOk="0">
                  <a:moveTo>
                    <a:pt x="1" y="1"/>
                  </a:moveTo>
                  <a:lnTo>
                    <a:pt x="1"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85" name="Google Shape;785;p33"/>
            <p:cNvSpPr/>
            <p:nvPr/>
          </p:nvSpPr>
          <p:spPr>
            <a:xfrm>
              <a:off x="1722669" y="1227047"/>
              <a:ext cx="95059" cy="93537"/>
            </a:xfrm>
            <a:custGeom>
              <a:avLst/>
              <a:gdLst/>
              <a:ahLst/>
              <a:cxnLst/>
              <a:rect l="l" t="t" r="r" b="b"/>
              <a:pathLst>
                <a:path w="10103" h="10104" extrusionOk="0">
                  <a:moveTo>
                    <a:pt x="0" y="1"/>
                  </a:moveTo>
                  <a:lnTo>
                    <a:pt x="0"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86" name="Google Shape;786;p33"/>
            <p:cNvSpPr/>
            <p:nvPr/>
          </p:nvSpPr>
          <p:spPr>
            <a:xfrm>
              <a:off x="2461423" y="3689644"/>
              <a:ext cx="88821" cy="90751"/>
            </a:xfrm>
            <a:custGeom>
              <a:avLst/>
              <a:gdLst/>
              <a:ahLst/>
              <a:cxnLst/>
              <a:rect l="l" t="t" r="r" b="b"/>
              <a:pathLst>
                <a:path w="9440" h="9803" extrusionOk="0">
                  <a:moveTo>
                    <a:pt x="0" y="0"/>
                  </a:moveTo>
                  <a:lnTo>
                    <a:pt x="0" y="9803"/>
                  </a:lnTo>
                  <a:lnTo>
                    <a:pt x="9440" y="4909"/>
                  </a:lnTo>
                  <a:lnTo>
                    <a:pt x="0"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87" name="Google Shape;787;p33"/>
            <p:cNvSpPr/>
            <p:nvPr/>
          </p:nvSpPr>
          <p:spPr>
            <a:xfrm>
              <a:off x="2462307" y="3072641"/>
              <a:ext cx="88830" cy="90908"/>
            </a:xfrm>
            <a:custGeom>
              <a:avLst/>
              <a:gdLst/>
              <a:ahLst/>
              <a:cxnLst/>
              <a:rect l="l" t="t" r="r" b="b"/>
              <a:pathLst>
                <a:path w="9441" h="9820" extrusionOk="0">
                  <a:moveTo>
                    <a:pt x="1" y="1"/>
                  </a:moveTo>
                  <a:lnTo>
                    <a:pt x="1" y="9819"/>
                  </a:lnTo>
                  <a:lnTo>
                    <a:pt x="9440" y="4910"/>
                  </a:lnTo>
                  <a:lnTo>
                    <a:pt x="1" y="1"/>
                  </a:lnTo>
                  <a:close/>
                </a:path>
              </a:pathLst>
            </a:custGeom>
            <a:solidFill>
              <a:srgbClr val="11FFFF"/>
            </a:solidFill>
            <a:ln>
              <a:noFill/>
            </a:ln>
          </p:spPr>
          <p:txBody>
            <a:bodyPr spcFirstLastPara="1" wrap="square" lIns="91425" tIns="91425" rIns="91425" bIns="91425" anchor="ctr" anchorCtr="0">
              <a:noAutofit/>
            </a:bodyPr>
            <a:lstStyle/>
            <a:p>
              <a:endParaRPr sz="1800"/>
            </a:p>
          </p:txBody>
        </p:sp>
      </p:grpSp>
      <p:pic>
        <p:nvPicPr>
          <p:cNvPr id="5" name="Picture 4"/>
          <p:cNvPicPr>
            <a:picLocks noChangeAspect="1"/>
          </p:cNvPicPr>
          <p:nvPr/>
        </p:nvPicPr>
        <p:blipFill>
          <a:blip r:embed="rId3"/>
          <a:stretch>
            <a:fillRect/>
          </a:stretch>
        </p:blipFill>
        <p:spPr>
          <a:xfrm>
            <a:off x="3743725" y="998047"/>
            <a:ext cx="4945442" cy="947876"/>
          </a:xfrm>
          <a:prstGeom prst="rect">
            <a:avLst/>
          </a:prstGeom>
          <a:effectLst>
            <a:softEdge rad="25400"/>
          </a:effectLst>
        </p:spPr>
      </p:pic>
      <p:sp>
        <p:nvSpPr>
          <p:cNvPr id="70" name="Google Shape;724;p33"/>
          <p:cNvSpPr txBox="1"/>
          <p:nvPr/>
        </p:nvSpPr>
        <p:spPr>
          <a:xfrm>
            <a:off x="3150320" y="4036636"/>
            <a:ext cx="1988501" cy="510536"/>
          </a:xfrm>
          <a:prstGeom prst="rect">
            <a:avLst/>
          </a:prstGeom>
          <a:noFill/>
          <a:ln>
            <a:noFill/>
          </a:ln>
        </p:spPr>
        <p:txBody>
          <a:bodyPr spcFirstLastPara="1" wrap="square" lIns="0" tIns="67600" rIns="0" bIns="0" anchor="t" anchorCtr="0">
            <a:noAutofit/>
          </a:bodyPr>
          <a:lstStyle/>
          <a:p>
            <a:r>
              <a:rPr lang="en-US" sz="1800" dirty="0">
                <a:solidFill>
                  <a:srgbClr val="F3F3F3"/>
                </a:solidFill>
                <a:latin typeface="Teko" panose="02000000000000000000" pitchFamily="2" charset="0"/>
                <a:ea typeface="Teko"/>
                <a:cs typeface="Teko" panose="02000000000000000000" pitchFamily="2" charset="0"/>
                <a:sym typeface="Teko"/>
              </a:rPr>
              <a:t>Get the Average Critic Score and Total Global Sales</a:t>
            </a:r>
            <a:endParaRPr sz="1800" dirty="0">
              <a:solidFill>
                <a:srgbClr val="F3F3F3"/>
              </a:solidFill>
              <a:latin typeface="Teko" panose="02000000000000000000" pitchFamily="2" charset="0"/>
              <a:ea typeface="Teko"/>
              <a:cs typeface="Teko" panose="02000000000000000000" pitchFamily="2" charset="0"/>
              <a:sym typeface="Teko"/>
            </a:endParaRPr>
          </a:p>
        </p:txBody>
      </p:sp>
      <p:sp>
        <p:nvSpPr>
          <p:cNvPr id="72" name="Google Shape;728;p33"/>
          <p:cNvSpPr txBox="1"/>
          <p:nvPr/>
        </p:nvSpPr>
        <p:spPr>
          <a:xfrm>
            <a:off x="5130091" y="4009669"/>
            <a:ext cx="3918197" cy="536700"/>
          </a:xfrm>
          <a:prstGeom prst="rect">
            <a:avLst/>
          </a:prstGeom>
          <a:noFill/>
          <a:ln>
            <a:noFill/>
          </a:ln>
        </p:spPr>
        <p:txBody>
          <a:bodyPr spcFirstLastPara="1" wrap="square" lIns="91425" tIns="91425" rIns="91425" bIns="91425" anchor="t" anchorCtr="0">
            <a:noAutofit/>
          </a:bodyPr>
          <a:lstStyle/>
          <a:p>
            <a:r>
              <a:rPr lang="en-U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We used the </a:t>
            </a:r>
            <a:r>
              <a:rPr lang="en-US" sz="1000" dirty="0" err="1">
                <a:solidFill>
                  <a:srgbClr val="F3F3F3"/>
                </a:solidFill>
                <a:latin typeface="Source Code Pro Light" panose="020B0409030403020204" pitchFamily="49" charset="0"/>
                <a:ea typeface="Source Code Pro Light"/>
                <a:cs typeface="Biome Light" panose="020B0502040204020203" pitchFamily="34" charset="0"/>
                <a:sym typeface="Source Code Pro Light"/>
              </a:rPr>
              <a:t>groupby.mean</a:t>
            </a:r>
            <a:r>
              <a:rPr lang="en-U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 function to get the average critics score and </a:t>
            </a:r>
            <a:r>
              <a:rPr lang="en-US" sz="1000" dirty="0" err="1">
                <a:solidFill>
                  <a:srgbClr val="F3F3F3"/>
                </a:solidFill>
                <a:latin typeface="Source Code Pro Light" panose="020B0409030403020204" pitchFamily="49" charset="0"/>
                <a:ea typeface="Source Code Pro Light"/>
                <a:cs typeface="Biome Light" panose="020B0502040204020203" pitchFamily="34" charset="0"/>
                <a:sym typeface="Source Code Pro Light"/>
              </a:rPr>
              <a:t>groupby.sum</a:t>
            </a:r>
            <a:r>
              <a:rPr lang="en-U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 to get the total global sales for each unique genre. From here we placed the data into a new </a:t>
            </a:r>
            <a:r>
              <a:rPr lang="en-US" sz="1000" dirty="0" err="1">
                <a:solidFill>
                  <a:srgbClr val="F3F3F3"/>
                </a:solidFill>
                <a:latin typeface="Source Code Pro Light" panose="020B0409030403020204" pitchFamily="49" charset="0"/>
                <a:ea typeface="Source Code Pro Light"/>
                <a:cs typeface="Biome Light" panose="020B0502040204020203" pitchFamily="34" charset="0"/>
                <a:sym typeface="Source Code Pro Light"/>
              </a:rPr>
              <a:t>dataframe</a:t>
            </a:r>
            <a:r>
              <a:rPr lang="en-U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a:t>
            </a:r>
            <a:endParaRPr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endParaRPr>
          </a:p>
        </p:txBody>
      </p:sp>
      <p:pic>
        <p:nvPicPr>
          <p:cNvPr id="6" name="Picture 5"/>
          <p:cNvPicPr>
            <a:picLocks noChangeAspect="1"/>
          </p:cNvPicPr>
          <p:nvPr/>
        </p:nvPicPr>
        <p:blipFill>
          <a:blip r:embed="rId4"/>
          <a:stretch>
            <a:fillRect/>
          </a:stretch>
        </p:blipFill>
        <p:spPr>
          <a:xfrm>
            <a:off x="7283585" y="2033458"/>
            <a:ext cx="1563546" cy="596690"/>
          </a:xfrm>
          <a:prstGeom prst="rect">
            <a:avLst/>
          </a:prstGeom>
          <a:effectLst>
            <a:softEdge rad="25400"/>
          </a:effectLst>
        </p:spPr>
      </p:pic>
      <p:pic>
        <p:nvPicPr>
          <p:cNvPr id="7" name="Picture 6"/>
          <p:cNvPicPr>
            <a:picLocks noChangeAspect="1"/>
          </p:cNvPicPr>
          <p:nvPr/>
        </p:nvPicPr>
        <p:blipFill>
          <a:blip r:embed="rId5"/>
          <a:stretch>
            <a:fillRect/>
          </a:stretch>
        </p:blipFill>
        <p:spPr>
          <a:xfrm>
            <a:off x="3743725" y="1996397"/>
            <a:ext cx="3228371" cy="800789"/>
          </a:xfrm>
          <a:prstGeom prst="rect">
            <a:avLst/>
          </a:prstGeom>
          <a:effectLst>
            <a:softEdge rad="25400"/>
          </a:effectLst>
        </p:spPr>
      </p:pic>
      <p:sp>
        <p:nvSpPr>
          <p:cNvPr id="71" name="Google Shape;1770;p44">
            <a:extLst>
              <a:ext uri="{FF2B5EF4-FFF2-40B4-BE49-F238E27FC236}">
                <a16:creationId xmlns:a16="http://schemas.microsoft.com/office/drawing/2014/main" id="{1E281C4D-C97C-461A-B271-ACACDC903CBE}"/>
              </a:ext>
            </a:extLst>
          </p:cNvPr>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lvl="0"/>
            <a:r>
              <a:rPr lang="en-US" dirty="0">
                <a:solidFill>
                  <a:srgbClr val="F3F3F3"/>
                </a:solidFill>
              </a:rPr>
              <a:t>Global Sales vs. Critic Ratings for Different Genres</a:t>
            </a:r>
            <a:endParaRPr sz="2800" dirty="0"/>
          </a:p>
        </p:txBody>
      </p:sp>
    </p:spTree>
    <p:extLst>
      <p:ext uri="{BB962C8B-B14F-4D97-AF65-F5344CB8AC3E}">
        <p14:creationId xmlns:p14="http://schemas.microsoft.com/office/powerpoint/2010/main" val="4087195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6" name="Google Shape;706;p32"/>
          <p:cNvSpPr txBox="1">
            <a:spLocks noGrp="1"/>
          </p:cNvSpPr>
          <p:nvPr>
            <p:ph type="subTitle" idx="4294967295"/>
          </p:nvPr>
        </p:nvSpPr>
        <p:spPr>
          <a:xfrm>
            <a:off x="3993847" y="819778"/>
            <a:ext cx="4456256" cy="1532704"/>
          </a:xfrm>
          <a:prstGeom prst="rect">
            <a:avLst/>
          </a:prstGeom>
        </p:spPr>
        <p:txBody>
          <a:bodyPr spcFirstLastPara="1" vert="horz" wrap="square" lIns="91425" tIns="91425" rIns="91425" bIns="91425" rtlCol="0" anchor="t" anchorCtr="0">
            <a:noAutofit/>
          </a:bodyPr>
          <a:lstStyle/>
          <a:p>
            <a:pPr marL="0" marR="26660" indent="0">
              <a:lnSpc>
                <a:spcPct val="100000"/>
              </a:lnSpc>
              <a:spcAft>
                <a:spcPts val="1600"/>
              </a:spcAft>
              <a:buNone/>
            </a:pPr>
            <a:r>
              <a:rPr lang="es" dirty="0">
                <a:solidFill>
                  <a:srgbClr val="F3F3F3"/>
                </a:solidFill>
                <a:latin typeface="Source Code Pro Light" panose="020B0409030403020204" pitchFamily="49" charset="0"/>
                <a:cs typeface="Biome Light" panose="020B0502040204020203" pitchFamily="34" charset="0"/>
              </a:rPr>
              <a:t>From the Data frame we plotted the data into 2 separate bar graphs. One showing the total global sales for each genre. The second graph to show the average critc score for each genre.</a:t>
            </a:r>
            <a:endParaRPr dirty="0">
              <a:solidFill>
                <a:srgbClr val="F3F3F3"/>
              </a:solidFill>
              <a:latin typeface="Source Code Pro Light" panose="020B0409030403020204" pitchFamily="49" charset="0"/>
              <a:cs typeface="Biome Light" panose="020B0502040204020203" pitchFamily="34" charset="0"/>
            </a:endParaRPr>
          </a:p>
        </p:txBody>
      </p:sp>
      <p:sp>
        <p:nvSpPr>
          <p:cNvPr id="709" name="Google Shape;709;p32"/>
          <p:cNvSpPr txBox="1">
            <a:spLocks noGrp="1"/>
          </p:cNvSpPr>
          <p:nvPr>
            <p:ph type="subTitle" idx="4294967295"/>
          </p:nvPr>
        </p:nvSpPr>
        <p:spPr>
          <a:xfrm>
            <a:off x="876631" y="4062789"/>
            <a:ext cx="2721712" cy="1112400"/>
          </a:xfrm>
          <a:prstGeom prst="rect">
            <a:avLst/>
          </a:prstGeom>
        </p:spPr>
        <p:txBody>
          <a:bodyPr spcFirstLastPara="1" vert="horz" wrap="square" lIns="91425" tIns="91425" rIns="91425" bIns="91425" rtlCol="0" anchor="t" anchorCtr="0">
            <a:noAutofit/>
          </a:bodyPr>
          <a:lstStyle/>
          <a:p>
            <a:pPr marL="0" indent="0">
              <a:lnSpc>
                <a:spcPct val="100000"/>
              </a:lnSpc>
              <a:spcAft>
                <a:spcPts val="1600"/>
              </a:spcAft>
              <a:buClr>
                <a:schemeClr val="dk1"/>
              </a:buClr>
              <a:buSzPts val="1100"/>
              <a:buNone/>
            </a:pPr>
            <a:r>
              <a:rPr lang="en-US" sz="1000" dirty="0">
                <a:solidFill>
                  <a:srgbClr val="F3F3F3"/>
                </a:solidFill>
                <a:latin typeface="Source Code Pro Light" panose="020B0409030403020204" pitchFamily="49" charset="0"/>
                <a:cs typeface="Biome Light" panose="020B0502040204020203" pitchFamily="34" charset="0"/>
              </a:rPr>
              <a:t>This is the result of the data frame. We have the average critic score for every game genre and the number of sales each genre has made globally.</a:t>
            </a:r>
            <a:endParaRPr sz="1000" dirty="0">
              <a:solidFill>
                <a:srgbClr val="F3F3F3"/>
              </a:solidFill>
              <a:latin typeface="Source Code Pro Light" panose="020B0409030403020204" pitchFamily="49" charset="0"/>
              <a:cs typeface="Biome Light" panose="020B0502040204020203" pitchFamily="34" charset="0"/>
            </a:endParaRPr>
          </a:p>
        </p:txBody>
      </p:sp>
      <p:grpSp>
        <p:nvGrpSpPr>
          <p:cNvPr id="710" name="Google Shape;710;p32"/>
          <p:cNvGrpSpPr/>
          <p:nvPr/>
        </p:nvGrpSpPr>
        <p:grpSpPr>
          <a:xfrm>
            <a:off x="3220638" y="1617807"/>
            <a:ext cx="595955" cy="233233"/>
            <a:chOff x="1190625" y="1823450"/>
            <a:chExt cx="5209400" cy="2038750"/>
          </a:xfrm>
        </p:grpSpPr>
        <p:sp>
          <p:nvSpPr>
            <p:cNvPr id="711" name="Google Shape;711;p32"/>
            <p:cNvSpPr/>
            <p:nvPr/>
          </p:nvSpPr>
          <p:spPr>
            <a:xfrm>
              <a:off x="2740050" y="2801975"/>
              <a:ext cx="1968650" cy="570925"/>
            </a:xfrm>
            <a:custGeom>
              <a:avLst/>
              <a:gdLst/>
              <a:ahLst/>
              <a:cxnLst/>
              <a:rect l="l" t="t" r="r" b="b"/>
              <a:pathLst>
                <a:path w="78746" h="22837" extrusionOk="0">
                  <a:moveTo>
                    <a:pt x="75025" y="0"/>
                  </a:moveTo>
                  <a:cubicBezTo>
                    <a:pt x="73923" y="0"/>
                    <a:pt x="72845" y="557"/>
                    <a:pt x="72221" y="1569"/>
                  </a:cubicBezTo>
                  <a:lnTo>
                    <a:pt x="66317" y="11420"/>
                  </a:lnTo>
                  <a:cubicBezTo>
                    <a:pt x="64523" y="14453"/>
                    <a:pt x="61228" y="16313"/>
                    <a:pt x="57705" y="16313"/>
                  </a:cubicBezTo>
                  <a:lnTo>
                    <a:pt x="3263" y="16313"/>
                  </a:lnTo>
                  <a:cubicBezTo>
                    <a:pt x="1469" y="16313"/>
                    <a:pt x="1" y="17781"/>
                    <a:pt x="1" y="19575"/>
                  </a:cubicBezTo>
                  <a:cubicBezTo>
                    <a:pt x="1" y="21369"/>
                    <a:pt x="1469" y="22837"/>
                    <a:pt x="3263" y="22837"/>
                  </a:cubicBezTo>
                  <a:lnTo>
                    <a:pt x="57705" y="22837"/>
                  </a:lnTo>
                  <a:cubicBezTo>
                    <a:pt x="63512" y="22837"/>
                    <a:pt x="68927" y="19738"/>
                    <a:pt x="71895" y="14780"/>
                  </a:cubicBezTo>
                  <a:lnTo>
                    <a:pt x="77832" y="4928"/>
                  </a:lnTo>
                  <a:cubicBezTo>
                    <a:pt x="78745" y="3395"/>
                    <a:pt x="78256" y="1373"/>
                    <a:pt x="76690" y="460"/>
                  </a:cubicBezTo>
                  <a:cubicBezTo>
                    <a:pt x="76168" y="149"/>
                    <a:pt x="75593" y="0"/>
                    <a:pt x="75025"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12" name="Google Shape;712;p32"/>
            <p:cNvSpPr/>
            <p:nvPr/>
          </p:nvSpPr>
          <p:spPr>
            <a:xfrm>
              <a:off x="1190625" y="1823450"/>
              <a:ext cx="5209400" cy="2038750"/>
            </a:xfrm>
            <a:custGeom>
              <a:avLst/>
              <a:gdLst/>
              <a:ahLst/>
              <a:cxnLst/>
              <a:rect l="l" t="t" r="r" b="b"/>
              <a:pathLst>
                <a:path w="208376" h="81550" extrusionOk="0">
                  <a:moveTo>
                    <a:pt x="19572" y="6524"/>
                  </a:moveTo>
                  <a:cubicBezTo>
                    <a:pt x="19572" y="8318"/>
                    <a:pt x="18104" y="9786"/>
                    <a:pt x="16277" y="9786"/>
                  </a:cubicBezTo>
                  <a:lnTo>
                    <a:pt x="9819" y="9786"/>
                  </a:lnTo>
                  <a:cubicBezTo>
                    <a:pt x="7992" y="9786"/>
                    <a:pt x="6524" y="8318"/>
                    <a:pt x="6524" y="6524"/>
                  </a:cubicBezTo>
                  <a:close/>
                  <a:moveTo>
                    <a:pt x="114170" y="9786"/>
                  </a:moveTo>
                  <a:cubicBezTo>
                    <a:pt x="121868" y="9786"/>
                    <a:pt x="137134" y="20061"/>
                    <a:pt x="145289" y="26194"/>
                  </a:cubicBezTo>
                  <a:cubicBezTo>
                    <a:pt x="143821" y="27205"/>
                    <a:pt x="142745" y="28314"/>
                    <a:pt x="141994" y="29195"/>
                  </a:cubicBezTo>
                  <a:lnTo>
                    <a:pt x="80441" y="23291"/>
                  </a:lnTo>
                  <a:cubicBezTo>
                    <a:pt x="83311" y="18137"/>
                    <a:pt x="89281" y="9786"/>
                    <a:pt x="97860" y="9786"/>
                  </a:cubicBezTo>
                  <a:close/>
                  <a:moveTo>
                    <a:pt x="80897" y="11515"/>
                  </a:moveTo>
                  <a:cubicBezTo>
                    <a:pt x="80082" y="12363"/>
                    <a:pt x="79299" y="13309"/>
                    <a:pt x="78516" y="14320"/>
                  </a:cubicBezTo>
                  <a:cubicBezTo>
                    <a:pt x="74536" y="19507"/>
                    <a:pt x="72481" y="24693"/>
                    <a:pt x="72383" y="24889"/>
                  </a:cubicBezTo>
                  <a:cubicBezTo>
                    <a:pt x="72025" y="25868"/>
                    <a:pt x="72123" y="26911"/>
                    <a:pt x="72644" y="27792"/>
                  </a:cubicBezTo>
                  <a:cubicBezTo>
                    <a:pt x="73199" y="28673"/>
                    <a:pt x="74112" y="29227"/>
                    <a:pt x="75124" y="29325"/>
                  </a:cubicBezTo>
                  <a:lnTo>
                    <a:pt x="143201" y="35849"/>
                  </a:lnTo>
                  <a:cubicBezTo>
                    <a:pt x="143332" y="35882"/>
                    <a:pt x="143430" y="35882"/>
                    <a:pt x="143560" y="35882"/>
                  </a:cubicBezTo>
                  <a:cubicBezTo>
                    <a:pt x="144767" y="35882"/>
                    <a:pt x="145843" y="35262"/>
                    <a:pt x="146398" y="34186"/>
                  </a:cubicBezTo>
                  <a:cubicBezTo>
                    <a:pt x="146626" y="33794"/>
                    <a:pt x="149432" y="29358"/>
                    <a:pt x="156575" y="29358"/>
                  </a:cubicBezTo>
                  <a:lnTo>
                    <a:pt x="169623" y="29358"/>
                  </a:lnTo>
                  <a:cubicBezTo>
                    <a:pt x="185803" y="29358"/>
                    <a:pt x="198981" y="42536"/>
                    <a:pt x="198981" y="58716"/>
                  </a:cubicBezTo>
                  <a:lnTo>
                    <a:pt x="198981" y="68502"/>
                  </a:lnTo>
                  <a:lnTo>
                    <a:pt x="190239" y="68502"/>
                  </a:lnTo>
                  <a:cubicBezTo>
                    <a:pt x="191674" y="65533"/>
                    <a:pt x="192457" y="62206"/>
                    <a:pt x="192457" y="58716"/>
                  </a:cubicBezTo>
                  <a:cubicBezTo>
                    <a:pt x="192457" y="46125"/>
                    <a:pt x="182215" y="35882"/>
                    <a:pt x="169623" y="35882"/>
                  </a:cubicBezTo>
                  <a:cubicBezTo>
                    <a:pt x="157032" y="35882"/>
                    <a:pt x="146789" y="46125"/>
                    <a:pt x="146789" y="58716"/>
                  </a:cubicBezTo>
                  <a:cubicBezTo>
                    <a:pt x="146789" y="62206"/>
                    <a:pt x="147572" y="65533"/>
                    <a:pt x="149008" y="68502"/>
                  </a:cubicBezTo>
                  <a:lnTo>
                    <a:pt x="56498" y="68502"/>
                  </a:lnTo>
                  <a:cubicBezTo>
                    <a:pt x="57933" y="65533"/>
                    <a:pt x="58716" y="62206"/>
                    <a:pt x="58716" y="58716"/>
                  </a:cubicBezTo>
                  <a:cubicBezTo>
                    <a:pt x="58716" y="46125"/>
                    <a:pt x="48473" y="35882"/>
                    <a:pt x="35882" y="35882"/>
                  </a:cubicBezTo>
                  <a:cubicBezTo>
                    <a:pt x="23291" y="35882"/>
                    <a:pt x="13048" y="46125"/>
                    <a:pt x="13048" y="58716"/>
                  </a:cubicBezTo>
                  <a:cubicBezTo>
                    <a:pt x="13048" y="60053"/>
                    <a:pt x="13178" y="61391"/>
                    <a:pt x="13407" y="62663"/>
                  </a:cubicBezTo>
                  <a:cubicBezTo>
                    <a:pt x="11091" y="60803"/>
                    <a:pt x="9786" y="58259"/>
                    <a:pt x="9786" y="55454"/>
                  </a:cubicBezTo>
                  <a:lnTo>
                    <a:pt x="9786" y="28542"/>
                  </a:lnTo>
                  <a:cubicBezTo>
                    <a:pt x="9786" y="27172"/>
                    <a:pt x="10895" y="26096"/>
                    <a:pt x="12232" y="26096"/>
                  </a:cubicBezTo>
                  <a:lnTo>
                    <a:pt x="34708" y="26096"/>
                  </a:lnTo>
                  <a:cubicBezTo>
                    <a:pt x="40155" y="26096"/>
                    <a:pt x="45537" y="25280"/>
                    <a:pt x="50724" y="23649"/>
                  </a:cubicBezTo>
                  <a:cubicBezTo>
                    <a:pt x="50789" y="23617"/>
                    <a:pt x="50887" y="23584"/>
                    <a:pt x="50952" y="23552"/>
                  </a:cubicBezTo>
                  <a:lnTo>
                    <a:pt x="80897" y="11515"/>
                  </a:lnTo>
                  <a:close/>
                  <a:moveTo>
                    <a:pt x="35882" y="42406"/>
                  </a:moveTo>
                  <a:cubicBezTo>
                    <a:pt x="44885" y="42406"/>
                    <a:pt x="52192" y="49713"/>
                    <a:pt x="52192" y="58716"/>
                  </a:cubicBezTo>
                  <a:cubicBezTo>
                    <a:pt x="52192" y="67686"/>
                    <a:pt x="44885" y="75026"/>
                    <a:pt x="35882" y="75026"/>
                  </a:cubicBezTo>
                  <a:cubicBezTo>
                    <a:pt x="26879" y="75026"/>
                    <a:pt x="19572" y="67686"/>
                    <a:pt x="19572" y="58716"/>
                  </a:cubicBezTo>
                  <a:cubicBezTo>
                    <a:pt x="19572" y="49713"/>
                    <a:pt x="26879" y="42406"/>
                    <a:pt x="35882" y="42406"/>
                  </a:cubicBezTo>
                  <a:close/>
                  <a:moveTo>
                    <a:pt x="169623" y="42406"/>
                  </a:moveTo>
                  <a:cubicBezTo>
                    <a:pt x="178626" y="42406"/>
                    <a:pt x="185933" y="49713"/>
                    <a:pt x="185933" y="58716"/>
                  </a:cubicBezTo>
                  <a:cubicBezTo>
                    <a:pt x="185933" y="67686"/>
                    <a:pt x="178626" y="75026"/>
                    <a:pt x="169623" y="75026"/>
                  </a:cubicBezTo>
                  <a:cubicBezTo>
                    <a:pt x="160620" y="75026"/>
                    <a:pt x="153313" y="67686"/>
                    <a:pt x="153313" y="58716"/>
                  </a:cubicBezTo>
                  <a:cubicBezTo>
                    <a:pt x="153313" y="49713"/>
                    <a:pt x="160620" y="42406"/>
                    <a:pt x="169623" y="42406"/>
                  </a:cubicBezTo>
                  <a:close/>
                  <a:moveTo>
                    <a:pt x="3262" y="0"/>
                  </a:moveTo>
                  <a:cubicBezTo>
                    <a:pt x="1468" y="0"/>
                    <a:pt x="0" y="1468"/>
                    <a:pt x="0" y="3262"/>
                  </a:cubicBezTo>
                  <a:lnTo>
                    <a:pt x="0" y="6491"/>
                  </a:lnTo>
                  <a:cubicBezTo>
                    <a:pt x="0" y="11906"/>
                    <a:pt x="4404" y="16310"/>
                    <a:pt x="9819" y="16310"/>
                  </a:cubicBezTo>
                  <a:lnTo>
                    <a:pt x="11711" y="16310"/>
                  </a:lnTo>
                  <a:lnTo>
                    <a:pt x="14973" y="19572"/>
                  </a:lnTo>
                  <a:lnTo>
                    <a:pt x="12232" y="19572"/>
                  </a:lnTo>
                  <a:cubicBezTo>
                    <a:pt x="7274" y="19572"/>
                    <a:pt x="3262" y="23584"/>
                    <a:pt x="3262" y="28542"/>
                  </a:cubicBezTo>
                  <a:lnTo>
                    <a:pt x="3262" y="55454"/>
                  </a:lnTo>
                  <a:cubicBezTo>
                    <a:pt x="3262" y="62989"/>
                    <a:pt x="8677" y="69350"/>
                    <a:pt x="17093" y="71633"/>
                  </a:cubicBezTo>
                  <a:cubicBezTo>
                    <a:pt x="21203" y="77603"/>
                    <a:pt x="28086" y="81550"/>
                    <a:pt x="35882" y="81550"/>
                  </a:cubicBezTo>
                  <a:cubicBezTo>
                    <a:pt x="42080" y="81550"/>
                    <a:pt x="47723" y="79038"/>
                    <a:pt x="51833" y="75026"/>
                  </a:cubicBezTo>
                  <a:lnTo>
                    <a:pt x="153672" y="75026"/>
                  </a:lnTo>
                  <a:cubicBezTo>
                    <a:pt x="157782" y="79038"/>
                    <a:pt x="163426" y="81550"/>
                    <a:pt x="169623" y="81550"/>
                  </a:cubicBezTo>
                  <a:cubicBezTo>
                    <a:pt x="175821" y="81550"/>
                    <a:pt x="181464" y="79038"/>
                    <a:pt x="185574" y="75026"/>
                  </a:cubicBezTo>
                  <a:lnTo>
                    <a:pt x="205114" y="75026"/>
                  </a:lnTo>
                  <a:cubicBezTo>
                    <a:pt x="206908" y="75026"/>
                    <a:pt x="208376" y="73558"/>
                    <a:pt x="208376" y="71764"/>
                  </a:cubicBezTo>
                  <a:cubicBezTo>
                    <a:pt x="208376" y="70100"/>
                    <a:pt x="207104" y="68730"/>
                    <a:pt x="205505" y="68534"/>
                  </a:cubicBezTo>
                  <a:lnTo>
                    <a:pt x="205505" y="58716"/>
                  </a:lnTo>
                  <a:cubicBezTo>
                    <a:pt x="205505" y="38916"/>
                    <a:pt x="189424" y="22834"/>
                    <a:pt x="169623" y="22834"/>
                  </a:cubicBezTo>
                  <a:lnTo>
                    <a:pt x="151585" y="22834"/>
                  </a:lnTo>
                  <a:cubicBezTo>
                    <a:pt x="146528" y="18854"/>
                    <a:pt x="125945" y="3262"/>
                    <a:pt x="114170" y="3262"/>
                  </a:cubicBezTo>
                  <a:lnTo>
                    <a:pt x="92151" y="3262"/>
                  </a:lnTo>
                  <a:cubicBezTo>
                    <a:pt x="87650" y="3262"/>
                    <a:pt x="83213" y="3947"/>
                    <a:pt x="78940" y="5284"/>
                  </a:cubicBezTo>
                  <a:cubicBezTo>
                    <a:pt x="78842" y="5284"/>
                    <a:pt x="78777" y="5317"/>
                    <a:pt x="78679" y="5350"/>
                  </a:cubicBezTo>
                  <a:lnTo>
                    <a:pt x="48636" y="17452"/>
                  </a:lnTo>
                  <a:cubicBezTo>
                    <a:pt x="44135" y="18854"/>
                    <a:pt x="39437" y="19572"/>
                    <a:pt x="34708" y="19572"/>
                  </a:cubicBezTo>
                  <a:lnTo>
                    <a:pt x="23943" y="19572"/>
                  </a:lnTo>
                  <a:cubicBezTo>
                    <a:pt x="23780" y="19246"/>
                    <a:pt x="23584" y="18952"/>
                    <a:pt x="23291" y="18691"/>
                  </a:cubicBezTo>
                  <a:lnTo>
                    <a:pt x="20126" y="15527"/>
                  </a:lnTo>
                  <a:cubicBezTo>
                    <a:pt x="23649" y="14027"/>
                    <a:pt x="26096" y="10536"/>
                    <a:pt x="26096" y="6491"/>
                  </a:cubicBezTo>
                  <a:lnTo>
                    <a:pt x="26096" y="3262"/>
                  </a:lnTo>
                  <a:cubicBezTo>
                    <a:pt x="26096" y="1468"/>
                    <a:pt x="24628" y="0"/>
                    <a:pt x="22834"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13" name="Google Shape;713;p32"/>
            <p:cNvSpPr/>
            <p:nvPr/>
          </p:nvSpPr>
          <p:spPr>
            <a:xfrm>
              <a:off x="1761450" y="2965125"/>
              <a:ext cx="652425" cy="652425"/>
            </a:xfrm>
            <a:custGeom>
              <a:avLst/>
              <a:gdLst/>
              <a:ahLst/>
              <a:cxnLst/>
              <a:rect l="l" t="t" r="r" b="b"/>
              <a:pathLst>
                <a:path w="26097" h="26097" extrusionOk="0">
                  <a:moveTo>
                    <a:pt x="13049" y="1"/>
                  </a:moveTo>
                  <a:cubicBezTo>
                    <a:pt x="5840" y="1"/>
                    <a:pt x="1" y="5840"/>
                    <a:pt x="1" y="13049"/>
                  </a:cubicBezTo>
                  <a:cubicBezTo>
                    <a:pt x="1" y="20225"/>
                    <a:pt x="5840" y="26097"/>
                    <a:pt x="13049" y="26097"/>
                  </a:cubicBezTo>
                  <a:cubicBezTo>
                    <a:pt x="20258" y="26097"/>
                    <a:pt x="26097" y="20225"/>
                    <a:pt x="26097" y="13049"/>
                  </a:cubicBezTo>
                  <a:cubicBezTo>
                    <a:pt x="26097" y="11255"/>
                    <a:pt x="24629" y="9787"/>
                    <a:pt x="22835" y="9787"/>
                  </a:cubicBezTo>
                  <a:cubicBezTo>
                    <a:pt x="21041" y="9787"/>
                    <a:pt x="19573" y="11255"/>
                    <a:pt x="19573" y="13049"/>
                  </a:cubicBezTo>
                  <a:cubicBezTo>
                    <a:pt x="19573" y="16637"/>
                    <a:pt x="16637" y="19573"/>
                    <a:pt x="13049" y="19573"/>
                  </a:cubicBezTo>
                  <a:cubicBezTo>
                    <a:pt x="9461" y="19573"/>
                    <a:pt x="6525" y="16637"/>
                    <a:pt x="6525" y="13049"/>
                  </a:cubicBezTo>
                  <a:cubicBezTo>
                    <a:pt x="6525" y="9428"/>
                    <a:pt x="9461" y="6525"/>
                    <a:pt x="13049" y="6525"/>
                  </a:cubicBezTo>
                  <a:cubicBezTo>
                    <a:pt x="14843" y="6525"/>
                    <a:pt x="16311" y="5057"/>
                    <a:pt x="16311" y="3263"/>
                  </a:cubicBezTo>
                  <a:cubicBezTo>
                    <a:pt x="16311" y="1469"/>
                    <a:pt x="14843" y="1"/>
                    <a:pt x="13049"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14" name="Google Shape;714;p32"/>
            <p:cNvSpPr/>
            <p:nvPr/>
          </p:nvSpPr>
          <p:spPr>
            <a:xfrm>
              <a:off x="5105000" y="2965125"/>
              <a:ext cx="652425" cy="652425"/>
            </a:xfrm>
            <a:custGeom>
              <a:avLst/>
              <a:gdLst/>
              <a:ahLst/>
              <a:cxnLst/>
              <a:rect l="l" t="t" r="r" b="b"/>
              <a:pathLst>
                <a:path w="26097" h="26097" extrusionOk="0">
                  <a:moveTo>
                    <a:pt x="13048" y="1"/>
                  </a:moveTo>
                  <a:cubicBezTo>
                    <a:pt x="5839" y="1"/>
                    <a:pt x="0" y="5840"/>
                    <a:pt x="0" y="13049"/>
                  </a:cubicBezTo>
                  <a:cubicBezTo>
                    <a:pt x="0" y="20225"/>
                    <a:pt x="5839" y="26097"/>
                    <a:pt x="13048" y="26097"/>
                  </a:cubicBezTo>
                  <a:cubicBezTo>
                    <a:pt x="20257" y="26097"/>
                    <a:pt x="26096" y="20225"/>
                    <a:pt x="26096" y="13049"/>
                  </a:cubicBezTo>
                  <a:cubicBezTo>
                    <a:pt x="26096" y="11255"/>
                    <a:pt x="24628" y="9787"/>
                    <a:pt x="22834" y="9787"/>
                  </a:cubicBezTo>
                  <a:cubicBezTo>
                    <a:pt x="21040" y="9787"/>
                    <a:pt x="19572" y="11255"/>
                    <a:pt x="19572" y="13049"/>
                  </a:cubicBezTo>
                  <a:cubicBezTo>
                    <a:pt x="19572" y="16637"/>
                    <a:pt x="16636" y="19573"/>
                    <a:pt x="13048" y="19573"/>
                  </a:cubicBezTo>
                  <a:cubicBezTo>
                    <a:pt x="9460" y="19573"/>
                    <a:pt x="6524" y="16637"/>
                    <a:pt x="6524" y="13049"/>
                  </a:cubicBezTo>
                  <a:cubicBezTo>
                    <a:pt x="6524" y="9428"/>
                    <a:pt x="9460" y="6525"/>
                    <a:pt x="13048" y="6525"/>
                  </a:cubicBezTo>
                  <a:cubicBezTo>
                    <a:pt x="14842" y="6525"/>
                    <a:pt x="16310" y="5057"/>
                    <a:pt x="16310" y="3263"/>
                  </a:cubicBezTo>
                  <a:cubicBezTo>
                    <a:pt x="16310" y="1469"/>
                    <a:pt x="14842" y="1"/>
                    <a:pt x="13048"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grpSp>
      <p:grpSp>
        <p:nvGrpSpPr>
          <p:cNvPr id="715" name="Google Shape;715;p32"/>
          <p:cNvGrpSpPr/>
          <p:nvPr/>
        </p:nvGrpSpPr>
        <p:grpSpPr>
          <a:xfrm>
            <a:off x="518380" y="4120555"/>
            <a:ext cx="358252" cy="498434"/>
            <a:chOff x="1924550" y="238125"/>
            <a:chExt cx="3751325" cy="5219200"/>
          </a:xfrm>
        </p:grpSpPr>
        <p:sp>
          <p:nvSpPr>
            <p:cNvPr id="716" name="Google Shape;716;p32"/>
            <p:cNvSpPr/>
            <p:nvPr/>
          </p:nvSpPr>
          <p:spPr>
            <a:xfrm>
              <a:off x="1924550" y="238125"/>
              <a:ext cx="3751325" cy="5219200"/>
            </a:xfrm>
            <a:custGeom>
              <a:avLst/>
              <a:gdLst/>
              <a:ahLst/>
              <a:cxnLst/>
              <a:rect l="l" t="t" r="r" b="b"/>
              <a:pathLst>
                <a:path w="150053" h="208768" extrusionOk="0">
                  <a:moveTo>
                    <a:pt x="75157" y="6524"/>
                  </a:moveTo>
                  <a:cubicBezTo>
                    <a:pt x="82660" y="6524"/>
                    <a:pt x="88075" y="11384"/>
                    <a:pt x="88075" y="18071"/>
                  </a:cubicBezTo>
                  <a:lnTo>
                    <a:pt x="88075" y="32620"/>
                  </a:lnTo>
                  <a:lnTo>
                    <a:pt x="61979" y="32620"/>
                  </a:lnTo>
                  <a:lnTo>
                    <a:pt x="61979" y="18071"/>
                  </a:lnTo>
                  <a:cubicBezTo>
                    <a:pt x="61979" y="11384"/>
                    <a:pt x="67491" y="6524"/>
                    <a:pt x="75092" y="6524"/>
                  </a:cubicBezTo>
                  <a:close/>
                  <a:moveTo>
                    <a:pt x="26097" y="45668"/>
                  </a:moveTo>
                  <a:lnTo>
                    <a:pt x="26097" y="58716"/>
                  </a:lnTo>
                  <a:lnTo>
                    <a:pt x="12755" y="58716"/>
                  </a:lnTo>
                  <a:cubicBezTo>
                    <a:pt x="9395" y="58716"/>
                    <a:pt x="6525" y="55715"/>
                    <a:pt x="6525" y="52192"/>
                  </a:cubicBezTo>
                  <a:cubicBezTo>
                    <a:pt x="6525" y="48669"/>
                    <a:pt x="9395" y="45668"/>
                    <a:pt x="12755" y="45668"/>
                  </a:cubicBezTo>
                  <a:close/>
                  <a:moveTo>
                    <a:pt x="137298" y="45668"/>
                  </a:moveTo>
                  <a:cubicBezTo>
                    <a:pt x="140658" y="45668"/>
                    <a:pt x="143528" y="48669"/>
                    <a:pt x="143528" y="52192"/>
                  </a:cubicBezTo>
                  <a:cubicBezTo>
                    <a:pt x="143528" y="55715"/>
                    <a:pt x="140658" y="58716"/>
                    <a:pt x="137298" y="58716"/>
                  </a:cubicBezTo>
                  <a:lnTo>
                    <a:pt x="123956" y="58716"/>
                  </a:lnTo>
                  <a:lnTo>
                    <a:pt x="123956" y="45668"/>
                  </a:lnTo>
                  <a:close/>
                  <a:moveTo>
                    <a:pt x="111463" y="39144"/>
                  </a:moveTo>
                  <a:cubicBezTo>
                    <a:pt x="113257" y="39144"/>
                    <a:pt x="117432" y="39633"/>
                    <a:pt x="117432" y="44037"/>
                  </a:cubicBezTo>
                  <a:lnTo>
                    <a:pt x="117432" y="62369"/>
                  </a:lnTo>
                  <a:cubicBezTo>
                    <a:pt x="117432" y="66186"/>
                    <a:pt x="114399" y="70133"/>
                    <a:pt x="110843" y="70981"/>
                  </a:cubicBezTo>
                  <a:cubicBezTo>
                    <a:pt x="110811" y="70981"/>
                    <a:pt x="110778" y="71013"/>
                    <a:pt x="110778" y="71013"/>
                  </a:cubicBezTo>
                  <a:lnTo>
                    <a:pt x="83573" y="78157"/>
                  </a:lnTo>
                  <a:cubicBezTo>
                    <a:pt x="81387" y="78679"/>
                    <a:pt x="78321" y="78973"/>
                    <a:pt x="75124" y="78973"/>
                  </a:cubicBezTo>
                  <a:cubicBezTo>
                    <a:pt x="71993" y="78973"/>
                    <a:pt x="68927" y="78679"/>
                    <a:pt x="66741" y="78190"/>
                  </a:cubicBezTo>
                  <a:lnTo>
                    <a:pt x="39340" y="71013"/>
                  </a:lnTo>
                  <a:cubicBezTo>
                    <a:pt x="39340" y="70981"/>
                    <a:pt x="39308" y="70981"/>
                    <a:pt x="39275" y="70981"/>
                  </a:cubicBezTo>
                  <a:cubicBezTo>
                    <a:pt x="35654" y="70133"/>
                    <a:pt x="32621" y="66186"/>
                    <a:pt x="32621" y="62369"/>
                  </a:cubicBezTo>
                  <a:lnTo>
                    <a:pt x="32621" y="40775"/>
                  </a:lnTo>
                  <a:cubicBezTo>
                    <a:pt x="32621" y="39861"/>
                    <a:pt x="32784" y="39601"/>
                    <a:pt x="32784" y="39601"/>
                  </a:cubicBezTo>
                  <a:cubicBezTo>
                    <a:pt x="33012" y="39372"/>
                    <a:pt x="33860" y="39144"/>
                    <a:pt x="36731" y="39144"/>
                  </a:cubicBezTo>
                  <a:close/>
                  <a:moveTo>
                    <a:pt x="46973" y="79723"/>
                  </a:moveTo>
                  <a:lnTo>
                    <a:pt x="65143" y="84485"/>
                  </a:lnTo>
                  <a:cubicBezTo>
                    <a:pt x="65175" y="84518"/>
                    <a:pt x="65175" y="84518"/>
                    <a:pt x="65208" y="84518"/>
                  </a:cubicBezTo>
                  <a:cubicBezTo>
                    <a:pt x="67883" y="85138"/>
                    <a:pt x="71438" y="85497"/>
                    <a:pt x="75124" y="85497"/>
                  </a:cubicBezTo>
                  <a:cubicBezTo>
                    <a:pt x="78876" y="85497"/>
                    <a:pt x="82431" y="85138"/>
                    <a:pt x="85106" y="84518"/>
                  </a:cubicBezTo>
                  <a:cubicBezTo>
                    <a:pt x="85139" y="84485"/>
                    <a:pt x="85171" y="84485"/>
                    <a:pt x="85204" y="84485"/>
                  </a:cubicBezTo>
                  <a:lnTo>
                    <a:pt x="103080" y="79788"/>
                  </a:lnTo>
                  <a:lnTo>
                    <a:pt x="98676" y="94630"/>
                  </a:lnTo>
                  <a:cubicBezTo>
                    <a:pt x="98382" y="94598"/>
                    <a:pt x="98089" y="94598"/>
                    <a:pt x="97763" y="94598"/>
                  </a:cubicBezTo>
                  <a:lnTo>
                    <a:pt x="84813" y="94598"/>
                  </a:lnTo>
                  <a:cubicBezTo>
                    <a:pt x="83018" y="94598"/>
                    <a:pt x="81551" y="96066"/>
                    <a:pt x="81551" y="97860"/>
                  </a:cubicBezTo>
                  <a:lnTo>
                    <a:pt x="68503" y="97860"/>
                  </a:lnTo>
                  <a:cubicBezTo>
                    <a:pt x="68503" y="96066"/>
                    <a:pt x="67035" y="94598"/>
                    <a:pt x="65241" y="94598"/>
                  </a:cubicBezTo>
                  <a:lnTo>
                    <a:pt x="52421" y="94598"/>
                  </a:lnTo>
                  <a:cubicBezTo>
                    <a:pt x="52062" y="94598"/>
                    <a:pt x="51736" y="94598"/>
                    <a:pt x="51377" y="94630"/>
                  </a:cubicBezTo>
                  <a:lnTo>
                    <a:pt x="46973" y="79723"/>
                  </a:lnTo>
                  <a:close/>
                  <a:moveTo>
                    <a:pt x="16376" y="97860"/>
                  </a:moveTo>
                  <a:cubicBezTo>
                    <a:pt x="17453" y="97860"/>
                    <a:pt x="22835" y="98088"/>
                    <a:pt x="22835" y="102589"/>
                  </a:cubicBezTo>
                  <a:lnTo>
                    <a:pt x="22835" y="117432"/>
                  </a:lnTo>
                  <a:lnTo>
                    <a:pt x="9787" y="117432"/>
                  </a:lnTo>
                  <a:lnTo>
                    <a:pt x="9787" y="102589"/>
                  </a:lnTo>
                  <a:cubicBezTo>
                    <a:pt x="9787" y="99099"/>
                    <a:pt x="13342" y="97860"/>
                    <a:pt x="16376" y="97860"/>
                  </a:cubicBezTo>
                  <a:close/>
                  <a:moveTo>
                    <a:pt x="81551" y="104384"/>
                  </a:moveTo>
                  <a:lnTo>
                    <a:pt x="81551" y="117432"/>
                  </a:lnTo>
                  <a:lnTo>
                    <a:pt x="68503" y="117432"/>
                  </a:lnTo>
                  <a:lnTo>
                    <a:pt x="68503" y="104384"/>
                  </a:lnTo>
                  <a:close/>
                  <a:moveTo>
                    <a:pt x="133677" y="97860"/>
                  </a:moveTo>
                  <a:cubicBezTo>
                    <a:pt x="136711" y="97860"/>
                    <a:pt x="140266" y="99099"/>
                    <a:pt x="140266" y="102589"/>
                  </a:cubicBezTo>
                  <a:lnTo>
                    <a:pt x="140266" y="117432"/>
                  </a:lnTo>
                  <a:lnTo>
                    <a:pt x="127218" y="117432"/>
                  </a:lnTo>
                  <a:lnTo>
                    <a:pt x="127218" y="102589"/>
                  </a:lnTo>
                  <a:cubicBezTo>
                    <a:pt x="127218" y="98088"/>
                    <a:pt x="132601" y="97860"/>
                    <a:pt x="133677" y="97860"/>
                  </a:cubicBezTo>
                  <a:close/>
                  <a:moveTo>
                    <a:pt x="61979" y="101122"/>
                  </a:moveTo>
                  <a:lnTo>
                    <a:pt x="61979" y="120693"/>
                  </a:lnTo>
                  <a:lnTo>
                    <a:pt x="52421" y="120693"/>
                  </a:lnTo>
                  <a:cubicBezTo>
                    <a:pt x="47039" y="120693"/>
                    <a:pt x="42635" y="116290"/>
                    <a:pt x="42635" y="110908"/>
                  </a:cubicBezTo>
                  <a:cubicBezTo>
                    <a:pt x="42635" y="105525"/>
                    <a:pt x="47039" y="101122"/>
                    <a:pt x="52421" y="101122"/>
                  </a:cubicBezTo>
                  <a:close/>
                  <a:moveTo>
                    <a:pt x="97763" y="101122"/>
                  </a:moveTo>
                  <a:cubicBezTo>
                    <a:pt x="103178" y="101122"/>
                    <a:pt x="107549" y="105525"/>
                    <a:pt x="107549" y="110908"/>
                  </a:cubicBezTo>
                  <a:cubicBezTo>
                    <a:pt x="107549" y="116290"/>
                    <a:pt x="103178" y="120693"/>
                    <a:pt x="97763" y="120693"/>
                  </a:cubicBezTo>
                  <a:lnTo>
                    <a:pt x="88075" y="120693"/>
                  </a:lnTo>
                  <a:lnTo>
                    <a:pt x="88075" y="101122"/>
                  </a:lnTo>
                  <a:close/>
                  <a:moveTo>
                    <a:pt x="22835" y="123955"/>
                  </a:moveTo>
                  <a:lnTo>
                    <a:pt x="22835" y="127217"/>
                  </a:lnTo>
                  <a:cubicBezTo>
                    <a:pt x="22835" y="129012"/>
                    <a:pt x="21367" y="130479"/>
                    <a:pt x="19573" y="130479"/>
                  </a:cubicBezTo>
                  <a:lnTo>
                    <a:pt x="13049" y="130479"/>
                  </a:lnTo>
                  <a:cubicBezTo>
                    <a:pt x="11255" y="130479"/>
                    <a:pt x="9787" y="129012"/>
                    <a:pt x="9787" y="127217"/>
                  </a:cubicBezTo>
                  <a:lnTo>
                    <a:pt x="9787" y="123955"/>
                  </a:lnTo>
                  <a:close/>
                  <a:moveTo>
                    <a:pt x="140266" y="123955"/>
                  </a:moveTo>
                  <a:lnTo>
                    <a:pt x="140266" y="127217"/>
                  </a:lnTo>
                  <a:cubicBezTo>
                    <a:pt x="140266" y="129012"/>
                    <a:pt x="138798" y="130479"/>
                    <a:pt x="137004" y="130479"/>
                  </a:cubicBezTo>
                  <a:lnTo>
                    <a:pt x="130480" y="130479"/>
                  </a:lnTo>
                  <a:cubicBezTo>
                    <a:pt x="128686" y="130479"/>
                    <a:pt x="127218" y="129012"/>
                    <a:pt x="127218" y="127217"/>
                  </a:cubicBezTo>
                  <a:lnTo>
                    <a:pt x="127218" y="123955"/>
                  </a:lnTo>
                  <a:close/>
                  <a:moveTo>
                    <a:pt x="48931" y="140265"/>
                  </a:moveTo>
                  <a:cubicBezTo>
                    <a:pt x="50725" y="140265"/>
                    <a:pt x="52193" y="141733"/>
                    <a:pt x="52193" y="143527"/>
                  </a:cubicBezTo>
                  <a:cubicBezTo>
                    <a:pt x="52193" y="145321"/>
                    <a:pt x="50725" y="146789"/>
                    <a:pt x="48931" y="146789"/>
                  </a:cubicBezTo>
                  <a:cubicBezTo>
                    <a:pt x="47137" y="146789"/>
                    <a:pt x="45669" y="145321"/>
                    <a:pt x="45669" y="143527"/>
                  </a:cubicBezTo>
                  <a:cubicBezTo>
                    <a:pt x="45669" y="141733"/>
                    <a:pt x="47137" y="140265"/>
                    <a:pt x="48931" y="140265"/>
                  </a:cubicBezTo>
                  <a:close/>
                  <a:moveTo>
                    <a:pt x="101122" y="140265"/>
                  </a:moveTo>
                  <a:cubicBezTo>
                    <a:pt x="102917" y="140265"/>
                    <a:pt x="104384" y="141733"/>
                    <a:pt x="104384" y="143527"/>
                  </a:cubicBezTo>
                  <a:cubicBezTo>
                    <a:pt x="104384" y="145321"/>
                    <a:pt x="102917" y="146789"/>
                    <a:pt x="101122" y="146789"/>
                  </a:cubicBezTo>
                  <a:cubicBezTo>
                    <a:pt x="99328" y="146789"/>
                    <a:pt x="97860" y="145321"/>
                    <a:pt x="97860" y="143527"/>
                  </a:cubicBezTo>
                  <a:cubicBezTo>
                    <a:pt x="97860" y="141733"/>
                    <a:pt x="99328" y="140265"/>
                    <a:pt x="101122" y="140265"/>
                  </a:cubicBezTo>
                  <a:close/>
                  <a:moveTo>
                    <a:pt x="50529" y="166361"/>
                  </a:moveTo>
                  <a:cubicBezTo>
                    <a:pt x="58390" y="166361"/>
                    <a:pt x="61979" y="171515"/>
                    <a:pt x="61979" y="176310"/>
                  </a:cubicBezTo>
                  <a:lnTo>
                    <a:pt x="61979" y="189195"/>
                  </a:lnTo>
                  <a:lnTo>
                    <a:pt x="35883" y="189195"/>
                  </a:lnTo>
                  <a:lnTo>
                    <a:pt x="35883" y="176310"/>
                  </a:lnTo>
                  <a:cubicBezTo>
                    <a:pt x="35883" y="171515"/>
                    <a:pt x="39504" y="166361"/>
                    <a:pt x="47430" y="166361"/>
                  </a:cubicBezTo>
                  <a:close/>
                  <a:moveTo>
                    <a:pt x="102721" y="166361"/>
                  </a:moveTo>
                  <a:cubicBezTo>
                    <a:pt x="110582" y="166361"/>
                    <a:pt x="114170" y="171515"/>
                    <a:pt x="114170" y="176310"/>
                  </a:cubicBezTo>
                  <a:lnTo>
                    <a:pt x="114170" y="189195"/>
                  </a:lnTo>
                  <a:lnTo>
                    <a:pt x="88075" y="189195"/>
                  </a:lnTo>
                  <a:lnTo>
                    <a:pt x="88075" y="176310"/>
                  </a:lnTo>
                  <a:cubicBezTo>
                    <a:pt x="88075" y="171515"/>
                    <a:pt x="91695" y="166361"/>
                    <a:pt x="99622" y="166361"/>
                  </a:cubicBezTo>
                  <a:close/>
                  <a:moveTo>
                    <a:pt x="61979" y="195719"/>
                  </a:moveTo>
                  <a:lnTo>
                    <a:pt x="61979" y="202243"/>
                  </a:lnTo>
                  <a:lnTo>
                    <a:pt x="35883" y="202243"/>
                  </a:lnTo>
                  <a:lnTo>
                    <a:pt x="35883" y="195719"/>
                  </a:lnTo>
                  <a:close/>
                  <a:moveTo>
                    <a:pt x="114170" y="195719"/>
                  </a:moveTo>
                  <a:lnTo>
                    <a:pt x="114170" y="202243"/>
                  </a:lnTo>
                  <a:lnTo>
                    <a:pt x="88075" y="202243"/>
                  </a:lnTo>
                  <a:lnTo>
                    <a:pt x="88075" y="195719"/>
                  </a:lnTo>
                  <a:close/>
                  <a:moveTo>
                    <a:pt x="75092" y="0"/>
                  </a:moveTo>
                  <a:cubicBezTo>
                    <a:pt x="63903" y="0"/>
                    <a:pt x="55455" y="7764"/>
                    <a:pt x="55455" y="18071"/>
                  </a:cubicBezTo>
                  <a:lnTo>
                    <a:pt x="55455" y="32620"/>
                  </a:lnTo>
                  <a:lnTo>
                    <a:pt x="36731" y="32620"/>
                  </a:lnTo>
                  <a:cubicBezTo>
                    <a:pt x="34350" y="32620"/>
                    <a:pt x="32001" y="32685"/>
                    <a:pt x="30011" y="33664"/>
                  </a:cubicBezTo>
                  <a:cubicBezTo>
                    <a:pt x="28478" y="34447"/>
                    <a:pt x="26684" y="35980"/>
                    <a:pt x="26195" y="39144"/>
                  </a:cubicBezTo>
                  <a:lnTo>
                    <a:pt x="12755" y="39144"/>
                  </a:lnTo>
                  <a:cubicBezTo>
                    <a:pt x="5840" y="39144"/>
                    <a:pt x="1" y="45113"/>
                    <a:pt x="1" y="52192"/>
                  </a:cubicBezTo>
                  <a:cubicBezTo>
                    <a:pt x="1" y="59270"/>
                    <a:pt x="5840" y="65240"/>
                    <a:pt x="12755" y="65240"/>
                  </a:cubicBezTo>
                  <a:lnTo>
                    <a:pt x="13049" y="65240"/>
                  </a:lnTo>
                  <a:lnTo>
                    <a:pt x="13049" y="91662"/>
                  </a:lnTo>
                  <a:cubicBezTo>
                    <a:pt x="7145" y="92771"/>
                    <a:pt x="3263" y="96979"/>
                    <a:pt x="3263" y="102589"/>
                  </a:cubicBezTo>
                  <a:lnTo>
                    <a:pt x="3263" y="127217"/>
                  </a:lnTo>
                  <a:cubicBezTo>
                    <a:pt x="3263" y="132600"/>
                    <a:pt x="7634" y="137003"/>
                    <a:pt x="13049" y="137003"/>
                  </a:cubicBezTo>
                  <a:lnTo>
                    <a:pt x="19573" y="137003"/>
                  </a:lnTo>
                  <a:cubicBezTo>
                    <a:pt x="24955" y="137003"/>
                    <a:pt x="29359" y="132600"/>
                    <a:pt x="29359" y="127217"/>
                  </a:cubicBezTo>
                  <a:lnTo>
                    <a:pt x="29359" y="102589"/>
                  </a:lnTo>
                  <a:cubicBezTo>
                    <a:pt x="29359" y="96946"/>
                    <a:pt x="25477" y="92738"/>
                    <a:pt x="19573" y="91629"/>
                  </a:cubicBezTo>
                  <a:lnTo>
                    <a:pt x="19573" y="65240"/>
                  </a:lnTo>
                  <a:lnTo>
                    <a:pt x="26390" y="65240"/>
                  </a:lnTo>
                  <a:cubicBezTo>
                    <a:pt x="27565" y="70948"/>
                    <a:pt x="32131" y="75972"/>
                    <a:pt x="37742" y="77309"/>
                  </a:cubicBezTo>
                  <a:lnTo>
                    <a:pt x="39569" y="77798"/>
                  </a:lnTo>
                  <a:lnTo>
                    <a:pt x="45082" y="96359"/>
                  </a:lnTo>
                  <a:cubicBezTo>
                    <a:pt x="39764" y="99034"/>
                    <a:pt x="36111" y="104547"/>
                    <a:pt x="36111" y="110908"/>
                  </a:cubicBezTo>
                  <a:cubicBezTo>
                    <a:pt x="36111" y="117497"/>
                    <a:pt x="40025" y="123173"/>
                    <a:pt x="45669" y="125750"/>
                  </a:cubicBezTo>
                  <a:lnTo>
                    <a:pt x="45669" y="134296"/>
                  </a:lnTo>
                  <a:cubicBezTo>
                    <a:pt x="41852" y="135633"/>
                    <a:pt x="39145" y="139287"/>
                    <a:pt x="39145" y="143527"/>
                  </a:cubicBezTo>
                  <a:cubicBezTo>
                    <a:pt x="39145" y="147768"/>
                    <a:pt x="41852" y="151421"/>
                    <a:pt x="45669" y="152759"/>
                  </a:cubicBezTo>
                  <a:lnTo>
                    <a:pt x="45669" y="159837"/>
                  </a:lnTo>
                  <a:cubicBezTo>
                    <a:pt x="45669" y="159870"/>
                    <a:pt x="45669" y="159870"/>
                    <a:pt x="45669" y="159903"/>
                  </a:cubicBezTo>
                  <a:cubicBezTo>
                    <a:pt x="36242" y="160653"/>
                    <a:pt x="29359" y="167470"/>
                    <a:pt x="29359" y="176310"/>
                  </a:cubicBezTo>
                  <a:lnTo>
                    <a:pt x="29359" y="202243"/>
                  </a:lnTo>
                  <a:cubicBezTo>
                    <a:pt x="27565" y="202243"/>
                    <a:pt x="26097" y="203711"/>
                    <a:pt x="26097" y="205505"/>
                  </a:cubicBezTo>
                  <a:cubicBezTo>
                    <a:pt x="26097" y="207299"/>
                    <a:pt x="27565" y="208767"/>
                    <a:pt x="29359" y="208767"/>
                  </a:cubicBezTo>
                  <a:lnTo>
                    <a:pt x="68503" y="208767"/>
                  </a:lnTo>
                  <a:cubicBezTo>
                    <a:pt x="70297" y="208767"/>
                    <a:pt x="71765" y="207299"/>
                    <a:pt x="71765" y="205505"/>
                  </a:cubicBezTo>
                  <a:cubicBezTo>
                    <a:pt x="71765" y="203711"/>
                    <a:pt x="70297" y="202243"/>
                    <a:pt x="68503" y="202243"/>
                  </a:cubicBezTo>
                  <a:lnTo>
                    <a:pt x="68503" y="176310"/>
                  </a:lnTo>
                  <a:cubicBezTo>
                    <a:pt x="68503" y="167275"/>
                    <a:pt x="61718" y="160588"/>
                    <a:pt x="52193" y="159903"/>
                  </a:cubicBezTo>
                  <a:cubicBezTo>
                    <a:pt x="52193" y="159870"/>
                    <a:pt x="52193" y="159870"/>
                    <a:pt x="52193" y="159837"/>
                  </a:cubicBezTo>
                  <a:lnTo>
                    <a:pt x="52193" y="152759"/>
                  </a:lnTo>
                  <a:cubicBezTo>
                    <a:pt x="55977" y="151421"/>
                    <a:pt x="58717" y="147768"/>
                    <a:pt x="58717" y="143527"/>
                  </a:cubicBezTo>
                  <a:cubicBezTo>
                    <a:pt x="58717" y="139287"/>
                    <a:pt x="55977" y="135633"/>
                    <a:pt x="52193" y="134296"/>
                  </a:cubicBezTo>
                  <a:lnTo>
                    <a:pt x="52193" y="127217"/>
                  </a:lnTo>
                  <a:lnTo>
                    <a:pt x="65241" y="127217"/>
                  </a:lnTo>
                  <a:cubicBezTo>
                    <a:pt x="67035" y="127217"/>
                    <a:pt x="68503" y="125750"/>
                    <a:pt x="68503" y="123955"/>
                  </a:cubicBezTo>
                  <a:lnTo>
                    <a:pt x="81551" y="123955"/>
                  </a:lnTo>
                  <a:cubicBezTo>
                    <a:pt x="81551" y="125750"/>
                    <a:pt x="83018" y="127217"/>
                    <a:pt x="84813" y="127217"/>
                  </a:cubicBezTo>
                  <a:lnTo>
                    <a:pt x="97860" y="127217"/>
                  </a:lnTo>
                  <a:lnTo>
                    <a:pt x="97860" y="134296"/>
                  </a:lnTo>
                  <a:cubicBezTo>
                    <a:pt x="94044" y="135633"/>
                    <a:pt x="91337" y="139287"/>
                    <a:pt x="91337" y="143527"/>
                  </a:cubicBezTo>
                  <a:cubicBezTo>
                    <a:pt x="91337" y="147768"/>
                    <a:pt x="94044" y="151421"/>
                    <a:pt x="97860" y="152759"/>
                  </a:cubicBezTo>
                  <a:lnTo>
                    <a:pt x="97860" y="159837"/>
                  </a:lnTo>
                  <a:cubicBezTo>
                    <a:pt x="97860" y="159870"/>
                    <a:pt x="97860" y="159870"/>
                    <a:pt x="97860" y="159903"/>
                  </a:cubicBezTo>
                  <a:cubicBezTo>
                    <a:pt x="88433" y="160653"/>
                    <a:pt x="81551" y="167470"/>
                    <a:pt x="81551" y="176310"/>
                  </a:cubicBezTo>
                  <a:lnTo>
                    <a:pt x="81551" y="202243"/>
                  </a:lnTo>
                  <a:cubicBezTo>
                    <a:pt x="79756" y="202243"/>
                    <a:pt x="78289" y="203711"/>
                    <a:pt x="78289" y="205505"/>
                  </a:cubicBezTo>
                  <a:cubicBezTo>
                    <a:pt x="78289" y="207299"/>
                    <a:pt x="79756" y="208767"/>
                    <a:pt x="81551" y="208767"/>
                  </a:cubicBezTo>
                  <a:lnTo>
                    <a:pt x="120694" y="208767"/>
                  </a:lnTo>
                  <a:cubicBezTo>
                    <a:pt x="122488" y="208767"/>
                    <a:pt x="123956" y="207299"/>
                    <a:pt x="123956" y="205505"/>
                  </a:cubicBezTo>
                  <a:cubicBezTo>
                    <a:pt x="123956" y="203711"/>
                    <a:pt x="122488" y="202243"/>
                    <a:pt x="120694" y="202243"/>
                  </a:cubicBezTo>
                  <a:lnTo>
                    <a:pt x="120694" y="176310"/>
                  </a:lnTo>
                  <a:cubicBezTo>
                    <a:pt x="120694" y="167275"/>
                    <a:pt x="113909" y="160588"/>
                    <a:pt x="104384" y="159903"/>
                  </a:cubicBezTo>
                  <a:cubicBezTo>
                    <a:pt x="104384" y="159870"/>
                    <a:pt x="104384" y="159870"/>
                    <a:pt x="104384" y="159837"/>
                  </a:cubicBezTo>
                  <a:lnTo>
                    <a:pt x="104384" y="152759"/>
                  </a:lnTo>
                  <a:cubicBezTo>
                    <a:pt x="108168" y="151421"/>
                    <a:pt x="110908" y="147768"/>
                    <a:pt x="110908" y="143527"/>
                  </a:cubicBezTo>
                  <a:cubicBezTo>
                    <a:pt x="110908" y="139287"/>
                    <a:pt x="108168" y="135633"/>
                    <a:pt x="104384" y="134296"/>
                  </a:cubicBezTo>
                  <a:lnTo>
                    <a:pt x="104384" y="125815"/>
                  </a:lnTo>
                  <a:cubicBezTo>
                    <a:pt x="110093" y="123270"/>
                    <a:pt x="114073" y="117562"/>
                    <a:pt x="114073" y="110908"/>
                  </a:cubicBezTo>
                  <a:cubicBezTo>
                    <a:pt x="114073" y="104514"/>
                    <a:pt x="110387" y="98936"/>
                    <a:pt x="104972" y="96294"/>
                  </a:cubicBezTo>
                  <a:lnTo>
                    <a:pt x="110452" y="77831"/>
                  </a:lnTo>
                  <a:lnTo>
                    <a:pt x="112376" y="77342"/>
                  </a:lnTo>
                  <a:cubicBezTo>
                    <a:pt x="117954" y="75972"/>
                    <a:pt x="122488" y="70948"/>
                    <a:pt x="123663" y="65240"/>
                  </a:cubicBezTo>
                  <a:lnTo>
                    <a:pt x="130480" y="65240"/>
                  </a:lnTo>
                  <a:lnTo>
                    <a:pt x="130480" y="91629"/>
                  </a:lnTo>
                  <a:cubicBezTo>
                    <a:pt x="124576" y="92738"/>
                    <a:pt x="120694" y="96946"/>
                    <a:pt x="120694" y="102589"/>
                  </a:cubicBezTo>
                  <a:lnTo>
                    <a:pt x="120694" y="120498"/>
                  </a:lnTo>
                  <a:cubicBezTo>
                    <a:pt x="120694" y="120563"/>
                    <a:pt x="120694" y="120628"/>
                    <a:pt x="120694" y="120693"/>
                  </a:cubicBezTo>
                  <a:cubicBezTo>
                    <a:pt x="120694" y="120759"/>
                    <a:pt x="120694" y="120824"/>
                    <a:pt x="120694" y="120889"/>
                  </a:cubicBezTo>
                  <a:lnTo>
                    <a:pt x="120694" y="127217"/>
                  </a:lnTo>
                  <a:cubicBezTo>
                    <a:pt x="120694" y="132600"/>
                    <a:pt x="125098" y="137003"/>
                    <a:pt x="130480" y="137003"/>
                  </a:cubicBezTo>
                  <a:lnTo>
                    <a:pt x="137004" y="137003"/>
                  </a:lnTo>
                  <a:cubicBezTo>
                    <a:pt x="142419" y="137003"/>
                    <a:pt x="146790" y="132600"/>
                    <a:pt x="146790" y="127217"/>
                  </a:cubicBezTo>
                  <a:lnTo>
                    <a:pt x="146790" y="102589"/>
                  </a:lnTo>
                  <a:cubicBezTo>
                    <a:pt x="146790" y="96946"/>
                    <a:pt x="142909" y="92771"/>
                    <a:pt x="137004" y="91662"/>
                  </a:cubicBezTo>
                  <a:lnTo>
                    <a:pt x="137004" y="65240"/>
                  </a:lnTo>
                  <a:lnTo>
                    <a:pt x="137298" y="65240"/>
                  </a:lnTo>
                  <a:cubicBezTo>
                    <a:pt x="144213" y="65240"/>
                    <a:pt x="150052" y="59270"/>
                    <a:pt x="150052" y="52192"/>
                  </a:cubicBezTo>
                  <a:cubicBezTo>
                    <a:pt x="150052" y="45113"/>
                    <a:pt x="144213" y="39144"/>
                    <a:pt x="137298" y="39144"/>
                  </a:cubicBezTo>
                  <a:lnTo>
                    <a:pt x="122913" y="39144"/>
                  </a:lnTo>
                  <a:cubicBezTo>
                    <a:pt x="121053" y="35132"/>
                    <a:pt x="116845" y="32620"/>
                    <a:pt x="111463" y="32620"/>
                  </a:cubicBezTo>
                  <a:lnTo>
                    <a:pt x="94598" y="32620"/>
                  </a:lnTo>
                  <a:lnTo>
                    <a:pt x="94598" y="18071"/>
                  </a:lnTo>
                  <a:cubicBezTo>
                    <a:pt x="94598" y="7764"/>
                    <a:pt x="86248" y="0"/>
                    <a:pt x="75157"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17" name="Google Shape;717;p32"/>
            <p:cNvSpPr/>
            <p:nvPr/>
          </p:nvSpPr>
          <p:spPr>
            <a:xfrm>
              <a:off x="3389200" y="1296625"/>
              <a:ext cx="818775" cy="818775"/>
            </a:xfrm>
            <a:custGeom>
              <a:avLst/>
              <a:gdLst/>
              <a:ahLst/>
              <a:cxnLst/>
              <a:rect l="l" t="t" r="r" b="b"/>
              <a:pathLst>
                <a:path w="32751" h="32751" extrusionOk="0">
                  <a:moveTo>
                    <a:pt x="16375" y="1"/>
                  </a:moveTo>
                  <a:cubicBezTo>
                    <a:pt x="7340" y="1"/>
                    <a:pt x="0" y="7340"/>
                    <a:pt x="0" y="16376"/>
                  </a:cubicBezTo>
                  <a:cubicBezTo>
                    <a:pt x="0" y="25411"/>
                    <a:pt x="7340" y="32751"/>
                    <a:pt x="16375" y="32751"/>
                  </a:cubicBezTo>
                  <a:cubicBezTo>
                    <a:pt x="25411" y="32751"/>
                    <a:pt x="32751" y="25411"/>
                    <a:pt x="32751" y="16376"/>
                  </a:cubicBezTo>
                  <a:cubicBezTo>
                    <a:pt x="32751" y="15006"/>
                    <a:pt x="32587" y="13636"/>
                    <a:pt x="32229" y="12298"/>
                  </a:cubicBezTo>
                  <a:cubicBezTo>
                    <a:pt x="31868" y="10830"/>
                    <a:pt x="30519" y="9855"/>
                    <a:pt x="29062" y="9855"/>
                  </a:cubicBezTo>
                  <a:cubicBezTo>
                    <a:pt x="28803" y="9855"/>
                    <a:pt x="28542" y="9886"/>
                    <a:pt x="28282" y="9950"/>
                  </a:cubicBezTo>
                  <a:cubicBezTo>
                    <a:pt x="26520" y="10406"/>
                    <a:pt x="25476" y="12168"/>
                    <a:pt x="25900" y="13929"/>
                  </a:cubicBezTo>
                  <a:cubicBezTo>
                    <a:pt x="26129" y="14712"/>
                    <a:pt x="26227" y="15528"/>
                    <a:pt x="26227" y="16376"/>
                  </a:cubicBezTo>
                  <a:cubicBezTo>
                    <a:pt x="26227" y="21791"/>
                    <a:pt x="21790" y="26227"/>
                    <a:pt x="16375" y="26227"/>
                  </a:cubicBezTo>
                  <a:cubicBezTo>
                    <a:pt x="10960" y="26227"/>
                    <a:pt x="6524" y="21791"/>
                    <a:pt x="6524" y="16376"/>
                  </a:cubicBezTo>
                  <a:cubicBezTo>
                    <a:pt x="6524" y="10961"/>
                    <a:pt x="10960" y="6525"/>
                    <a:pt x="16375" y="6525"/>
                  </a:cubicBezTo>
                  <a:cubicBezTo>
                    <a:pt x="17223" y="6525"/>
                    <a:pt x="18072" y="6622"/>
                    <a:pt x="18887" y="6851"/>
                  </a:cubicBezTo>
                  <a:cubicBezTo>
                    <a:pt x="19162" y="6923"/>
                    <a:pt x="19438" y="6958"/>
                    <a:pt x="19710" y="6958"/>
                  </a:cubicBezTo>
                  <a:cubicBezTo>
                    <a:pt x="21152" y="6958"/>
                    <a:pt x="22483" y="5984"/>
                    <a:pt x="22867" y="4502"/>
                  </a:cubicBezTo>
                  <a:cubicBezTo>
                    <a:pt x="23323" y="2773"/>
                    <a:pt x="22280" y="979"/>
                    <a:pt x="20518" y="523"/>
                  </a:cubicBezTo>
                  <a:cubicBezTo>
                    <a:pt x="19181" y="196"/>
                    <a:pt x="17778" y="1"/>
                    <a:pt x="16375"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18" name="Google Shape;718;p32"/>
            <p:cNvSpPr/>
            <p:nvPr/>
          </p:nvSpPr>
          <p:spPr>
            <a:xfrm>
              <a:off x="3555550" y="645850"/>
              <a:ext cx="489325" cy="163125"/>
            </a:xfrm>
            <a:custGeom>
              <a:avLst/>
              <a:gdLst/>
              <a:ahLst/>
              <a:cxnLst/>
              <a:rect l="l" t="t" r="r" b="b"/>
              <a:pathLst>
                <a:path w="19573" h="6525" extrusionOk="0">
                  <a:moveTo>
                    <a:pt x="3263" y="1"/>
                  </a:moveTo>
                  <a:cubicBezTo>
                    <a:pt x="1469" y="1"/>
                    <a:pt x="1" y="1469"/>
                    <a:pt x="1" y="3263"/>
                  </a:cubicBezTo>
                  <a:cubicBezTo>
                    <a:pt x="1" y="5057"/>
                    <a:pt x="1469" y="6525"/>
                    <a:pt x="3263" y="6525"/>
                  </a:cubicBezTo>
                  <a:lnTo>
                    <a:pt x="16311" y="6525"/>
                  </a:lnTo>
                  <a:cubicBezTo>
                    <a:pt x="18105" y="6525"/>
                    <a:pt x="19573" y="5057"/>
                    <a:pt x="19573" y="3263"/>
                  </a:cubicBezTo>
                  <a:cubicBezTo>
                    <a:pt x="19573" y="1469"/>
                    <a:pt x="18105" y="1"/>
                    <a:pt x="16311"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gr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7413" r="49"/>
          <a:stretch/>
        </p:blipFill>
        <p:spPr>
          <a:xfrm>
            <a:off x="545580" y="611305"/>
            <a:ext cx="2167128" cy="3540300"/>
          </a:xfrm>
          <a:prstGeom prst="rect">
            <a:avLst/>
          </a:prstGeom>
          <a:effectLst>
            <a:softEdge rad="38100"/>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2900" y="1907506"/>
            <a:ext cx="2995917" cy="2236670"/>
          </a:xfrm>
          <a:prstGeom prst="rect">
            <a:avLst/>
          </a:prstGeom>
          <a:effectLst>
            <a:softEdge rad="25400"/>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4429" y="1907507"/>
            <a:ext cx="2908849" cy="2236670"/>
          </a:xfrm>
          <a:prstGeom prst="rect">
            <a:avLst/>
          </a:prstGeom>
          <a:effectLst>
            <a:softEdge rad="25400"/>
          </a:effectLst>
        </p:spPr>
      </p:pic>
      <p:sp>
        <p:nvSpPr>
          <p:cNvPr id="17" name="Google Shape;1770;p44">
            <a:extLst>
              <a:ext uri="{FF2B5EF4-FFF2-40B4-BE49-F238E27FC236}">
                <a16:creationId xmlns:a16="http://schemas.microsoft.com/office/drawing/2014/main" id="{39CA52F4-CFE2-4249-AEE1-E8D688EF4306}"/>
              </a:ext>
            </a:extLst>
          </p:cNvPr>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lvl="0"/>
            <a:r>
              <a:rPr lang="en-US" dirty="0">
                <a:solidFill>
                  <a:srgbClr val="F3F3F3"/>
                </a:solidFill>
              </a:rPr>
              <a:t>Global Sales vs. Critic Ratings for Different Genres</a:t>
            </a:r>
            <a:endParaRPr sz="2800" dirty="0"/>
          </a:p>
        </p:txBody>
      </p:sp>
    </p:spTree>
    <p:extLst>
      <p:ext uri="{BB962C8B-B14F-4D97-AF65-F5344CB8AC3E}">
        <p14:creationId xmlns:p14="http://schemas.microsoft.com/office/powerpoint/2010/main" val="341937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3" name="Google Shape;793;p34"/>
          <p:cNvSpPr txBox="1">
            <a:spLocks noGrp="1"/>
          </p:cNvSpPr>
          <p:nvPr>
            <p:ph type="ctrTitle"/>
          </p:nvPr>
        </p:nvSpPr>
        <p:spPr>
          <a:xfrm flipH="1">
            <a:off x="5519177" y="1439378"/>
            <a:ext cx="3230812" cy="1226127"/>
          </a:xfrm>
          <a:prstGeom prst="rect">
            <a:avLst/>
          </a:prstGeom>
        </p:spPr>
        <p:txBody>
          <a:bodyPr spcFirstLastPara="1" vert="horz" wrap="square" lIns="91425" tIns="91425" rIns="91425" bIns="91425" rtlCol="0" anchor="b" anchorCtr="0">
            <a:noAutofit/>
          </a:bodyPr>
          <a:lstStyle/>
          <a:p>
            <a:pPr algn="l"/>
            <a:r>
              <a:rPr lang="en-US" sz="1200" dirty="0">
                <a:solidFill>
                  <a:srgbClr val="F3F3F3"/>
                </a:solidFill>
              </a:rPr>
              <a:t>When looking at the yearly trend of video game sales by genre, we decided to only look from 2013-2017. We made the determination that there was not enough information for sales in 2018 that would present accurate data.</a:t>
            </a:r>
            <a:endParaRPr sz="1200" dirty="0">
              <a:solidFill>
                <a:srgbClr val="F3F3F3"/>
              </a:solidFill>
            </a:endParaRPr>
          </a:p>
        </p:txBody>
      </p:sp>
      <p:pic>
        <p:nvPicPr>
          <p:cNvPr id="3" name="Picture 2"/>
          <p:cNvPicPr>
            <a:picLocks noChangeAspect="1"/>
          </p:cNvPicPr>
          <p:nvPr/>
        </p:nvPicPr>
        <p:blipFill>
          <a:blip r:embed="rId3"/>
          <a:stretch>
            <a:fillRect/>
          </a:stretch>
        </p:blipFill>
        <p:spPr>
          <a:xfrm>
            <a:off x="177802" y="1466853"/>
            <a:ext cx="5341376" cy="151021"/>
          </a:xfrm>
          <a:prstGeom prst="rect">
            <a:avLst/>
          </a:prstGeom>
          <a:effectLst>
            <a:softEdge rad="25400"/>
          </a:effectLst>
        </p:spPr>
      </p:pic>
      <p:pic>
        <p:nvPicPr>
          <p:cNvPr id="4" name="Picture 3"/>
          <p:cNvPicPr>
            <a:picLocks noChangeAspect="1"/>
          </p:cNvPicPr>
          <p:nvPr/>
        </p:nvPicPr>
        <p:blipFill>
          <a:blip r:embed="rId4"/>
          <a:stretch>
            <a:fillRect/>
          </a:stretch>
        </p:blipFill>
        <p:spPr>
          <a:xfrm>
            <a:off x="177800" y="1634169"/>
            <a:ext cx="4496427" cy="1028844"/>
          </a:xfrm>
          <a:prstGeom prst="rect">
            <a:avLst/>
          </a:prstGeom>
          <a:effectLst>
            <a:softEdge rad="25400"/>
          </a:effectLst>
        </p:spPr>
      </p:pic>
      <p:pic>
        <p:nvPicPr>
          <p:cNvPr id="5" name="Picture 4"/>
          <p:cNvPicPr>
            <a:picLocks noChangeAspect="1"/>
          </p:cNvPicPr>
          <p:nvPr/>
        </p:nvPicPr>
        <p:blipFill>
          <a:blip r:embed="rId5"/>
          <a:stretch>
            <a:fillRect/>
          </a:stretch>
        </p:blipFill>
        <p:spPr>
          <a:xfrm>
            <a:off x="177801" y="2679791"/>
            <a:ext cx="6096619" cy="799942"/>
          </a:xfrm>
          <a:prstGeom prst="rect">
            <a:avLst/>
          </a:prstGeom>
          <a:effectLst>
            <a:softEdge rad="25400"/>
          </a:effectLst>
        </p:spPr>
      </p:pic>
      <p:pic>
        <p:nvPicPr>
          <p:cNvPr id="6" name="Picture 5"/>
          <p:cNvPicPr>
            <a:picLocks noChangeAspect="1"/>
          </p:cNvPicPr>
          <p:nvPr/>
        </p:nvPicPr>
        <p:blipFill>
          <a:blip r:embed="rId6"/>
          <a:stretch>
            <a:fillRect/>
          </a:stretch>
        </p:blipFill>
        <p:spPr>
          <a:xfrm>
            <a:off x="182073" y="3606221"/>
            <a:ext cx="2997037" cy="1050175"/>
          </a:xfrm>
          <a:prstGeom prst="rect">
            <a:avLst/>
          </a:prstGeom>
          <a:effectLst>
            <a:softEdge rad="25400"/>
          </a:effectLst>
        </p:spPr>
      </p:pic>
      <p:sp>
        <p:nvSpPr>
          <p:cNvPr id="11" name="Google Shape;793;p34"/>
          <p:cNvSpPr txBox="1">
            <a:spLocks noGrp="1"/>
          </p:cNvSpPr>
          <p:nvPr>
            <p:ph type="ctrTitle"/>
          </p:nvPr>
        </p:nvSpPr>
        <p:spPr>
          <a:xfrm flipH="1">
            <a:off x="3179110" y="3211472"/>
            <a:ext cx="5819985" cy="1226127"/>
          </a:xfrm>
          <a:prstGeom prst="rect">
            <a:avLst/>
          </a:prstGeom>
        </p:spPr>
        <p:txBody>
          <a:bodyPr spcFirstLastPara="1" vert="horz" wrap="square" lIns="91425" tIns="91425" rIns="91425" bIns="91425" rtlCol="0" anchor="b" anchorCtr="0">
            <a:noAutofit/>
          </a:bodyPr>
          <a:lstStyle/>
          <a:p>
            <a:pPr algn="l"/>
            <a:r>
              <a:rPr lang="en-US" dirty="0">
                <a:solidFill>
                  <a:srgbClr val="F3F3F3"/>
                </a:solidFill>
              </a:rPr>
              <a:t>1. First, we filtered the years we wanted to look at and narrowed it down between 2013-2017 games only.</a:t>
            </a:r>
            <a:br>
              <a:rPr lang="en-US" dirty="0">
                <a:solidFill>
                  <a:srgbClr val="F3F3F3"/>
                </a:solidFill>
              </a:rPr>
            </a:br>
            <a:r>
              <a:rPr lang="en-US" dirty="0">
                <a:solidFill>
                  <a:srgbClr val="F3F3F3"/>
                </a:solidFill>
              </a:rPr>
              <a:t>2. Then we dropped any rows with </a:t>
            </a:r>
            <a:r>
              <a:rPr lang="en-US" dirty="0" err="1">
                <a:solidFill>
                  <a:srgbClr val="F3F3F3"/>
                </a:solidFill>
              </a:rPr>
              <a:t>NaN</a:t>
            </a:r>
            <a:r>
              <a:rPr lang="en-US" dirty="0">
                <a:solidFill>
                  <a:srgbClr val="F3F3F3"/>
                </a:solidFill>
              </a:rPr>
              <a:t> values.</a:t>
            </a:r>
            <a:br>
              <a:rPr lang="en-US" dirty="0">
                <a:solidFill>
                  <a:srgbClr val="F3F3F3"/>
                </a:solidFill>
              </a:rPr>
            </a:br>
            <a:r>
              <a:rPr lang="en-US" dirty="0">
                <a:solidFill>
                  <a:srgbClr val="F3F3F3"/>
                </a:solidFill>
              </a:rPr>
              <a:t>3. Finally, we decided to group genres together under one common category.</a:t>
            </a:r>
            <a:endParaRPr dirty="0">
              <a:solidFill>
                <a:srgbClr val="F3F3F3"/>
              </a:solidFill>
            </a:endParaRPr>
          </a:p>
        </p:txBody>
      </p:sp>
      <p:sp>
        <p:nvSpPr>
          <p:cNvPr id="12" name="Google Shape;793;p34"/>
          <p:cNvSpPr txBox="1">
            <a:spLocks noGrp="1"/>
          </p:cNvSpPr>
          <p:nvPr>
            <p:ph type="ctrTitle"/>
          </p:nvPr>
        </p:nvSpPr>
        <p:spPr>
          <a:xfrm flipH="1">
            <a:off x="3179110" y="3813672"/>
            <a:ext cx="5819985" cy="1226127"/>
          </a:xfrm>
          <a:prstGeom prst="rect">
            <a:avLst/>
          </a:prstGeom>
        </p:spPr>
        <p:txBody>
          <a:bodyPr spcFirstLastPara="1" vert="horz" wrap="square" lIns="91425" tIns="91425" rIns="91425" bIns="91425" rtlCol="0" anchor="b" anchorCtr="0">
            <a:noAutofit/>
          </a:bodyPr>
          <a:lstStyle/>
          <a:p>
            <a:pPr algn="l"/>
            <a:r>
              <a:rPr lang="en-US" dirty="0">
                <a:solidFill>
                  <a:srgbClr val="F3F3F3"/>
                </a:solidFill>
              </a:rPr>
              <a:t>4. We used the </a:t>
            </a:r>
            <a:r>
              <a:rPr lang="en-US" dirty="0" err="1">
                <a:solidFill>
                  <a:srgbClr val="F3F3F3"/>
                </a:solidFill>
              </a:rPr>
              <a:t>groupby</a:t>
            </a:r>
            <a:r>
              <a:rPr lang="en-US" dirty="0">
                <a:solidFill>
                  <a:srgbClr val="F3F3F3"/>
                </a:solidFill>
              </a:rPr>
              <a:t> function to combine all the genres into one, but showed separate data from the years 2013-2017.</a:t>
            </a:r>
            <a:br>
              <a:rPr lang="en-US" dirty="0">
                <a:solidFill>
                  <a:srgbClr val="F3F3F3"/>
                </a:solidFill>
              </a:rPr>
            </a:br>
            <a:r>
              <a:rPr lang="en-US" dirty="0">
                <a:solidFill>
                  <a:srgbClr val="F3F3F3"/>
                </a:solidFill>
              </a:rPr>
              <a:t>5. Finally we added all the global sales together within each category to see the total sales per year for each genre.</a:t>
            </a:r>
            <a:endParaRPr dirty="0">
              <a:solidFill>
                <a:srgbClr val="F3F3F3"/>
              </a:solidFill>
            </a:endParaRPr>
          </a:p>
        </p:txBody>
      </p:sp>
      <p:sp>
        <p:nvSpPr>
          <p:cNvPr id="14" name="Google Shape;1770;p44">
            <a:extLst>
              <a:ext uri="{FF2B5EF4-FFF2-40B4-BE49-F238E27FC236}">
                <a16:creationId xmlns:a16="http://schemas.microsoft.com/office/drawing/2014/main" id="{64A052F3-86CD-4A18-8E4B-EB56B5973E27}"/>
              </a:ext>
            </a:extLst>
          </p:cNvPr>
          <p:cNvSpPr txBox="1">
            <a:spLocks/>
          </p:cNvSpPr>
          <p:nvPr/>
        </p:nvSpPr>
        <p:spPr>
          <a:xfrm>
            <a:off x="1964850" y="-53629"/>
            <a:ext cx="5214300" cy="94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Biome Light" panose="020B0502040204020203" pitchFamily="34" charset="0"/>
                <a:ea typeface="Source Code Pro Light"/>
                <a:cs typeface="Biome Light" panose="020B0502040204020203" pitchFamily="34" charset="0"/>
                <a:sym typeface="Source Code Pro Light"/>
              </a:defRPr>
            </a:lvl1pPr>
            <a:lvl2pPr marR="0" lvl="1"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2pPr>
            <a:lvl3pPr marR="0" lvl="2"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3pPr>
            <a:lvl4pPr marR="0" lvl="3"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4pPr>
            <a:lvl5pPr marR="0" lvl="4"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5pPr>
            <a:lvl6pPr marR="0" lvl="5"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6pPr>
            <a:lvl7pPr marR="0" lvl="6"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7pPr>
            <a:lvl8pPr marR="0" lvl="7"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8pPr>
            <a:lvl9pPr marR="0" lvl="8"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9pPr>
          </a:lstStyle>
          <a:p>
            <a:pPr lvl="0"/>
            <a:r>
              <a:rPr lang="en-US" sz="2400" dirty="0">
                <a:solidFill>
                  <a:srgbClr val="F3F3F3"/>
                </a:solidFill>
                <a:latin typeface="Source Code Pro Light" panose="020B0409030403020204" pitchFamily="49" charset="0"/>
              </a:rPr>
              <a:t>Global Sales for Different Genres Across Years</a:t>
            </a:r>
            <a:endParaRPr lang="en-US" sz="2400" dirty="0">
              <a:solidFill>
                <a:srgbClr val="F3F3F3"/>
              </a:solidFill>
              <a:latin typeface="Source Code Pro Light" panose="020B0409030403020204" pitchFamily="49" charset="0"/>
              <a:ea typeface="Teko"/>
              <a:sym typeface="Teko"/>
            </a:endParaRPr>
          </a:p>
        </p:txBody>
      </p:sp>
    </p:spTree>
    <p:extLst>
      <p:ext uri="{BB962C8B-B14F-4D97-AF65-F5344CB8AC3E}">
        <p14:creationId xmlns:p14="http://schemas.microsoft.com/office/powerpoint/2010/main" val="2133669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grpSp>
        <p:nvGrpSpPr>
          <p:cNvPr id="658" name="Google Shape;802;p35"/>
          <p:cNvGrpSpPr/>
          <p:nvPr/>
        </p:nvGrpSpPr>
        <p:grpSpPr>
          <a:xfrm>
            <a:off x="3841259" y="3933092"/>
            <a:ext cx="4315656" cy="1086708"/>
            <a:chOff x="3673465" y="1876975"/>
            <a:chExt cx="1797074" cy="2370299"/>
          </a:xfrm>
        </p:grpSpPr>
        <p:sp>
          <p:nvSpPr>
            <p:cNvPr id="659" name="Google Shape;803;p35"/>
            <p:cNvSpPr/>
            <p:nvPr/>
          </p:nvSpPr>
          <p:spPr>
            <a:xfrm>
              <a:off x="3756127" y="1959637"/>
              <a:ext cx="1631729" cy="2205216"/>
            </a:xfrm>
            <a:custGeom>
              <a:avLst/>
              <a:gdLst/>
              <a:ahLst/>
              <a:cxnLst/>
              <a:rect l="l" t="t" r="r" b="b"/>
              <a:pathLst>
                <a:path w="54305" h="73391" extrusionOk="0">
                  <a:moveTo>
                    <a:pt x="53917" y="388"/>
                  </a:moveTo>
                  <a:lnTo>
                    <a:pt x="53917" y="73003"/>
                  </a:lnTo>
                  <a:lnTo>
                    <a:pt x="388" y="73003"/>
                  </a:lnTo>
                  <a:lnTo>
                    <a:pt x="388" y="388"/>
                  </a:lnTo>
                  <a:close/>
                  <a:moveTo>
                    <a:pt x="1" y="1"/>
                  </a:moveTo>
                  <a:lnTo>
                    <a:pt x="1" y="73390"/>
                  </a:lnTo>
                  <a:lnTo>
                    <a:pt x="54304" y="73390"/>
                  </a:lnTo>
                  <a:lnTo>
                    <a:pt x="54304"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660" name="Google Shape;804;p35"/>
            <p:cNvSpPr/>
            <p:nvPr/>
          </p:nvSpPr>
          <p:spPr>
            <a:xfrm>
              <a:off x="3793657" y="1997437"/>
              <a:ext cx="1556430" cy="2129617"/>
            </a:xfrm>
            <a:custGeom>
              <a:avLst/>
              <a:gdLst/>
              <a:ahLst/>
              <a:cxnLst/>
              <a:rect l="l" t="t" r="r" b="b"/>
              <a:pathLst>
                <a:path w="51799" h="70875" extrusionOk="0">
                  <a:moveTo>
                    <a:pt x="51605" y="194"/>
                  </a:moveTo>
                  <a:lnTo>
                    <a:pt x="51605" y="70682"/>
                  </a:lnTo>
                  <a:lnTo>
                    <a:pt x="194" y="70682"/>
                  </a:lnTo>
                  <a:lnTo>
                    <a:pt x="194" y="194"/>
                  </a:lnTo>
                  <a:close/>
                  <a:moveTo>
                    <a:pt x="0" y="0"/>
                  </a:moveTo>
                  <a:lnTo>
                    <a:pt x="0" y="70875"/>
                  </a:lnTo>
                  <a:lnTo>
                    <a:pt x="51798" y="70875"/>
                  </a:lnTo>
                  <a:lnTo>
                    <a:pt x="51798"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661" name="Google Shape;805;p35"/>
            <p:cNvSpPr/>
            <p:nvPr/>
          </p:nvSpPr>
          <p:spPr>
            <a:xfrm>
              <a:off x="3849395"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62" name="Google Shape;806;p35"/>
            <p:cNvSpPr/>
            <p:nvPr/>
          </p:nvSpPr>
          <p:spPr>
            <a:xfrm>
              <a:off x="3849395"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63" name="Google Shape;807;p35"/>
            <p:cNvSpPr/>
            <p:nvPr/>
          </p:nvSpPr>
          <p:spPr>
            <a:xfrm>
              <a:off x="3849395"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64" name="Google Shape;808;p35"/>
            <p:cNvSpPr/>
            <p:nvPr/>
          </p:nvSpPr>
          <p:spPr>
            <a:xfrm>
              <a:off x="3849395"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65" name="Google Shape;809;p35"/>
            <p:cNvSpPr/>
            <p:nvPr/>
          </p:nvSpPr>
          <p:spPr>
            <a:xfrm>
              <a:off x="3849395"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66" name="Google Shape;810;p35"/>
            <p:cNvSpPr/>
            <p:nvPr/>
          </p:nvSpPr>
          <p:spPr>
            <a:xfrm>
              <a:off x="3849395"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67" name="Google Shape;811;p35"/>
            <p:cNvSpPr/>
            <p:nvPr/>
          </p:nvSpPr>
          <p:spPr>
            <a:xfrm>
              <a:off x="3849395"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68" name="Google Shape;812;p35"/>
            <p:cNvSpPr/>
            <p:nvPr/>
          </p:nvSpPr>
          <p:spPr>
            <a:xfrm>
              <a:off x="3849395"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69" name="Google Shape;813;p35"/>
            <p:cNvSpPr/>
            <p:nvPr/>
          </p:nvSpPr>
          <p:spPr>
            <a:xfrm>
              <a:off x="3849395"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70" name="Google Shape;814;p35"/>
            <p:cNvSpPr/>
            <p:nvPr/>
          </p:nvSpPr>
          <p:spPr>
            <a:xfrm>
              <a:off x="3849395"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71" name="Google Shape;815;p35"/>
            <p:cNvSpPr/>
            <p:nvPr/>
          </p:nvSpPr>
          <p:spPr>
            <a:xfrm>
              <a:off x="3849395"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72" name="Google Shape;816;p35"/>
            <p:cNvSpPr/>
            <p:nvPr/>
          </p:nvSpPr>
          <p:spPr>
            <a:xfrm>
              <a:off x="3849395"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73" name="Google Shape;817;p35"/>
            <p:cNvSpPr/>
            <p:nvPr/>
          </p:nvSpPr>
          <p:spPr>
            <a:xfrm>
              <a:off x="3849395"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74" name="Google Shape;818;p35"/>
            <p:cNvSpPr/>
            <p:nvPr/>
          </p:nvSpPr>
          <p:spPr>
            <a:xfrm>
              <a:off x="3849395"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75" name="Google Shape;819;p35"/>
            <p:cNvSpPr/>
            <p:nvPr/>
          </p:nvSpPr>
          <p:spPr>
            <a:xfrm>
              <a:off x="3992814" y="2053175"/>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76" name="Google Shape;820;p35"/>
            <p:cNvSpPr/>
            <p:nvPr/>
          </p:nvSpPr>
          <p:spPr>
            <a:xfrm>
              <a:off x="3992814" y="2196324"/>
              <a:ext cx="155105" cy="155105"/>
            </a:xfrm>
            <a:custGeom>
              <a:avLst/>
              <a:gdLst/>
              <a:ahLst/>
              <a:cxnLst/>
              <a:rect l="l" t="t" r="r" b="b"/>
              <a:pathLst>
                <a:path w="5162" h="5162" extrusionOk="0">
                  <a:moveTo>
                    <a:pt x="4774" y="388"/>
                  </a:moveTo>
                  <a:lnTo>
                    <a:pt x="4774" y="4775"/>
                  </a:lnTo>
                  <a:lnTo>
                    <a:pt x="388" y="4775"/>
                  </a:lnTo>
                  <a:lnTo>
                    <a:pt x="388"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77" name="Google Shape;821;p35"/>
            <p:cNvSpPr/>
            <p:nvPr/>
          </p:nvSpPr>
          <p:spPr>
            <a:xfrm>
              <a:off x="3992814" y="2339773"/>
              <a:ext cx="155105" cy="154835"/>
            </a:xfrm>
            <a:custGeom>
              <a:avLst/>
              <a:gdLst/>
              <a:ahLst/>
              <a:cxnLst/>
              <a:rect l="l" t="t" r="r" b="b"/>
              <a:pathLst>
                <a:path w="5162" h="5153" extrusionOk="0">
                  <a:moveTo>
                    <a:pt x="4774" y="387"/>
                  </a:moveTo>
                  <a:lnTo>
                    <a:pt x="4774" y="4774"/>
                  </a:lnTo>
                  <a:lnTo>
                    <a:pt x="388" y="4765"/>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78" name="Google Shape;822;p35"/>
            <p:cNvSpPr/>
            <p:nvPr/>
          </p:nvSpPr>
          <p:spPr>
            <a:xfrm>
              <a:off x="3992814"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79" name="Google Shape;823;p35"/>
            <p:cNvSpPr/>
            <p:nvPr/>
          </p:nvSpPr>
          <p:spPr>
            <a:xfrm>
              <a:off x="3992814" y="262640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80" name="Google Shape;824;p35"/>
            <p:cNvSpPr/>
            <p:nvPr/>
          </p:nvSpPr>
          <p:spPr>
            <a:xfrm>
              <a:off x="3992814" y="2769819"/>
              <a:ext cx="155105" cy="154835"/>
            </a:xfrm>
            <a:custGeom>
              <a:avLst/>
              <a:gdLst/>
              <a:ahLst/>
              <a:cxnLst/>
              <a:rect l="l" t="t" r="r" b="b"/>
              <a:pathLst>
                <a:path w="5162" h="5153" extrusionOk="0">
                  <a:moveTo>
                    <a:pt x="4774" y="387"/>
                  </a:moveTo>
                  <a:lnTo>
                    <a:pt x="4774" y="4766"/>
                  </a:lnTo>
                  <a:lnTo>
                    <a:pt x="388" y="4766"/>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81" name="Google Shape;825;p35"/>
            <p:cNvSpPr/>
            <p:nvPr/>
          </p:nvSpPr>
          <p:spPr>
            <a:xfrm>
              <a:off x="3992814" y="2912997"/>
              <a:ext cx="155105" cy="155075"/>
            </a:xfrm>
            <a:custGeom>
              <a:avLst/>
              <a:gdLst/>
              <a:ahLst/>
              <a:cxnLst/>
              <a:rect l="l" t="t" r="r" b="b"/>
              <a:pathLst>
                <a:path w="5162" h="5161"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82" name="Google Shape;826;p35"/>
            <p:cNvSpPr/>
            <p:nvPr/>
          </p:nvSpPr>
          <p:spPr>
            <a:xfrm>
              <a:off x="3992814" y="3056446"/>
              <a:ext cx="155105" cy="154805"/>
            </a:xfrm>
            <a:custGeom>
              <a:avLst/>
              <a:gdLst/>
              <a:ahLst/>
              <a:cxnLst/>
              <a:rect l="l" t="t" r="r" b="b"/>
              <a:pathLst>
                <a:path w="5162" h="5152" extrusionOk="0">
                  <a:moveTo>
                    <a:pt x="4774" y="387"/>
                  </a:moveTo>
                  <a:lnTo>
                    <a:pt x="4774" y="4774"/>
                  </a:lnTo>
                  <a:lnTo>
                    <a:pt x="388" y="4774"/>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83" name="Google Shape;827;p35"/>
            <p:cNvSpPr/>
            <p:nvPr/>
          </p:nvSpPr>
          <p:spPr>
            <a:xfrm>
              <a:off x="3992814" y="3199865"/>
              <a:ext cx="155105" cy="155105"/>
            </a:xfrm>
            <a:custGeom>
              <a:avLst/>
              <a:gdLst/>
              <a:ahLst/>
              <a:cxnLst/>
              <a:rect l="l" t="t" r="r" b="b"/>
              <a:pathLst>
                <a:path w="5162" h="5162" extrusionOk="0">
                  <a:moveTo>
                    <a:pt x="4774" y="379"/>
                  </a:moveTo>
                  <a:lnTo>
                    <a:pt x="4774" y="4774"/>
                  </a:lnTo>
                  <a:lnTo>
                    <a:pt x="388" y="4766"/>
                  </a:lnTo>
                  <a:lnTo>
                    <a:pt x="388"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84" name="Google Shape;828;p35"/>
            <p:cNvSpPr/>
            <p:nvPr/>
          </p:nvSpPr>
          <p:spPr>
            <a:xfrm>
              <a:off x="3992814"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85" name="Google Shape;829;p35"/>
            <p:cNvSpPr/>
            <p:nvPr/>
          </p:nvSpPr>
          <p:spPr>
            <a:xfrm>
              <a:off x="3992814" y="3486492"/>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86" name="Google Shape;830;p35"/>
            <p:cNvSpPr/>
            <p:nvPr/>
          </p:nvSpPr>
          <p:spPr>
            <a:xfrm>
              <a:off x="3992814" y="362967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87" name="Google Shape;831;p35"/>
            <p:cNvSpPr/>
            <p:nvPr/>
          </p:nvSpPr>
          <p:spPr>
            <a:xfrm>
              <a:off x="3992814" y="3773089"/>
              <a:ext cx="155105" cy="154835"/>
            </a:xfrm>
            <a:custGeom>
              <a:avLst/>
              <a:gdLst/>
              <a:ahLst/>
              <a:cxnLst/>
              <a:rect l="l" t="t" r="r" b="b"/>
              <a:pathLst>
                <a:path w="5162" h="5153" extrusionOk="0">
                  <a:moveTo>
                    <a:pt x="4774" y="388"/>
                  </a:moveTo>
                  <a:lnTo>
                    <a:pt x="4774" y="4774"/>
                  </a:lnTo>
                  <a:lnTo>
                    <a:pt x="388" y="4774"/>
                  </a:lnTo>
                  <a:lnTo>
                    <a:pt x="388"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88" name="Google Shape;832;p35"/>
            <p:cNvSpPr/>
            <p:nvPr/>
          </p:nvSpPr>
          <p:spPr>
            <a:xfrm>
              <a:off x="3992814" y="3916538"/>
              <a:ext cx="155105" cy="154835"/>
            </a:xfrm>
            <a:custGeom>
              <a:avLst/>
              <a:gdLst/>
              <a:ahLst/>
              <a:cxnLst/>
              <a:rect l="l" t="t" r="r" b="b"/>
              <a:pathLst>
                <a:path w="5162" h="5153"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89" name="Google Shape;833;p35"/>
            <p:cNvSpPr/>
            <p:nvPr/>
          </p:nvSpPr>
          <p:spPr>
            <a:xfrm>
              <a:off x="4136263" y="2053176"/>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90" name="Google Shape;834;p35"/>
            <p:cNvSpPr/>
            <p:nvPr/>
          </p:nvSpPr>
          <p:spPr>
            <a:xfrm>
              <a:off x="4136263" y="2196324"/>
              <a:ext cx="154835" cy="155105"/>
            </a:xfrm>
            <a:custGeom>
              <a:avLst/>
              <a:gdLst/>
              <a:ahLst/>
              <a:cxnLst/>
              <a:rect l="l" t="t" r="r" b="b"/>
              <a:pathLst>
                <a:path w="5153" h="5162" extrusionOk="0">
                  <a:moveTo>
                    <a:pt x="4765" y="388"/>
                  </a:moveTo>
                  <a:lnTo>
                    <a:pt x="4765" y="4775"/>
                  </a:lnTo>
                  <a:lnTo>
                    <a:pt x="387" y="4775"/>
                  </a:lnTo>
                  <a:lnTo>
                    <a:pt x="387"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91" name="Google Shape;835;p35"/>
            <p:cNvSpPr/>
            <p:nvPr/>
          </p:nvSpPr>
          <p:spPr>
            <a:xfrm>
              <a:off x="4136263" y="2339773"/>
              <a:ext cx="154835" cy="154835"/>
            </a:xfrm>
            <a:custGeom>
              <a:avLst/>
              <a:gdLst/>
              <a:ahLst/>
              <a:cxnLst/>
              <a:rect l="l" t="t" r="r" b="b"/>
              <a:pathLst>
                <a:path w="5153" h="5153" extrusionOk="0">
                  <a:moveTo>
                    <a:pt x="4765" y="387"/>
                  </a:moveTo>
                  <a:lnTo>
                    <a:pt x="4765" y="4774"/>
                  </a:lnTo>
                  <a:lnTo>
                    <a:pt x="387" y="4765"/>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92" name="Google Shape;836;p35"/>
            <p:cNvSpPr/>
            <p:nvPr/>
          </p:nvSpPr>
          <p:spPr>
            <a:xfrm>
              <a:off x="4136263" y="2483222"/>
              <a:ext cx="154835" cy="154805"/>
            </a:xfrm>
            <a:custGeom>
              <a:avLst/>
              <a:gdLst/>
              <a:ahLst/>
              <a:cxnLst/>
              <a:rect l="l" t="t" r="r" b="b"/>
              <a:pathLst>
                <a:path w="5153" h="5152"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93" name="Google Shape;837;p35"/>
            <p:cNvSpPr/>
            <p:nvPr/>
          </p:nvSpPr>
          <p:spPr>
            <a:xfrm>
              <a:off x="4136263" y="262640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94" name="Google Shape;838;p35"/>
            <p:cNvSpPr/>
            <p:nvPr/>
          </p:nvSpPr>
          <p:spPr>
            <a:xfrm>
              <a:off x="4136263" y="2769819"/>
              <a:ext cx="154835" cy="154835"/>
            </a:xfrm>
            <a:custGeom>
              <a:avLst/>
              <a:gdLst/>
              <a:ahLst/>
              <a:cxnLst/>
              <a:rect l="l" t="t" r="r" b="b"/>
              <a:pathLst>
                <a:path w="5153" h="5153" extrusionOk="0">
                  <a:moveTo>
                    <a:pt x="4765" y="387"/>
                  </a:moveTo>
                  <a:lnTo>
                    <a:pt x="4765" y="4766"/>
                  </a:lnTo>
                  <a:lnTo>
                    <a:pt x="387" y="4766"/>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95" name="Google Shape;839;p35"/>
            <p:cNvSpPr/>
            <p:nvPr/>
          </p:nvSpPr>
          <p:spPr>
            <a:xfrm>
              <a:off x="4136263" y="2912997"/>
              <a:ext cx="154835" cy="155075"/>
            </a:xfrm>
            <a:custGeom>
              <a:avLst/>
              <a:gdLst/>
              <a:ahLst/>
              <a:cxnLst/>
              <a:rect l="l" t="t" r="r" b="b"/>
              <a:pathLst>
                <a:path w="5153" h="5161"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96" name="Google Shape;840;p35"/>
            <p:cNvSpPr/>
            <p:nvPr/>
          </p:nvSpPr>
          <p:spPr>
            <a:xfrm>
              <a:off x="4136263" y="3056446"/>
              <a:ext cx="154835" cy="154805"/>
            </a:xfrm>
            <a:custGeom>
              <a:avLst/>
              <a:gdLst/>
              <a:ahLst/>
              <a:cxnLst/>
              <a:rect l="l" t="t" r="r" b="b"/>
              <a:pathLst>
                <a:path w="5153"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97" name="Google Shape;841;p35"/>
            <p:cNvSpPr/>
            <p:nvPr/>
          </p:nvSpPr>
          <p:spPr>
            <a:xfrm>
              <a:off x="4136263" y="3199865"/>
              <a:ext cx="154835" cy="155105"/>
            </a:xfrm>
            <a:custGeom>
              <a:avLst/>
              <a:gdLst/>
              <a:ahLst/>
              <a:cxnLst/>
              <a:rect l="l" t="t" r="r" b="b"/>
              <a:pathLst>
                <a:path w="5153" h="5162" extrusionOk="0">
                  <a:moveTo>
                    <a:pt x="4765" y="379"/>
                  </a:moveTo>
                  <a:lnTo>
                    <a:pt x="4765" y="4774"/>
                  </a:lnTo>
                  <a:lnTo>
                    <a:pt x="387" y="4766"/>
                  </a:lnTo>
                  <a:lnTo>
                    <a:pt x="387"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98" name="Google Shape;842;p35"/>
            <p:cNvSpPr/>
            <p:nvPr/>
          </p:nvSpPr>
          <p:spPr>
            <a:xfrm>
              <a:off x="4136263" y="3343043"/>
              <a:ext cx="154835" cy="155105"/>
            </a:xfrm>
            <a:custGeom>
              <a:avLst/>
              <a:gdLst/>
              <a:ahLst/>
              <a:cxnLst/>
              <a:rect l="l" t="t" r="r" b="b"/>
              <a:pathLst>
                <a:path w="5153" h="5162"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99" name="Google Shape;843;p35"/>
            <p:cNvSpPr/>
            <p:nvPr/>
          </p:nvSpPr>
          <p:spPr>
            <a:xfrm>
              <a:off x="4136263" y="3486492"/>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00" name="Google Shape;844;p35"/>
            <p:cNvSpPr/>
            <p:nvPr/>
          </p:nvSpPr>
          <p:spPr>
            <a:xfrm>
              <a:off x="4136263" y="362967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01" name="Google Shape;845;p35"/>
            <p:cNvSpPr/>
            <p:nvPr/>
          </p:nvSpPr>
          <p:spPr>
            <a:xfrm>
              <a:off x="4136263" y="3773089"/>
              <a:ext cx="154835" cy="154835"/>
            </a:xfrm>
            <a:custGeom>
              <a:avLst/>
              <a:gdLst/>
              <a:ahLst/>
              <a:cxnLst/>
              <a:rect l="l" t="t" r="r" b="b"/>
              <a:pathLst>
                <a:path w="5153"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02" name="Google Shape;846;p35"/>
            <p:cNvSpPr/>
            <p:nvPr/>
          </p:nvSpPr>
          <p:spPr>
            <a:xfrm>
              <a:off x="4136263" y="3916538"/>
              <a:ext cx="154835" cy="154835"/>
            </a:xfrm>
            <a:custGeom>
              <a:avLst/>
              <a:gdLst/>
              <a:ahLst/>
              <a:cxnLst/>
              <a:rect l="l" t="t" r="r" b="b"/>
              <a:pathLst>
                <a:path w="5153" h="5153"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03" name="Google Shape;847;p35"/>
            <p:cNvSpPr/>
            <p:nvPr/>
          </p:nvSpPr>
          <p:spPr>
            <a:xfrm>
              <a:off x="4279441"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04" name="Google Shape;848;p35"/>
            <p:cNvSpPr/>
            <p:nvPr/>
          </p:nvSpPr>
          <p:spPr>
            <a:xfrm>
              <a:off x="4279441"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05" name="Google Shape;849;p35"/>
            <p:cNvSpPr/>
            <p:nvPr/>
          </p:nvSpPr>
          <p:spPr>
            <a:xfrm>
              <a:off x="4279441"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06" name="Google Shape;850;p35"/>
            <p:cNvSpPr/>
            <p:nvPr/>
          </p:nvSpPr>
          <p:spPr>
            <a:xfrm>
              <a:off x="4279441"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07" name="Google Shape;851;p35"/>
            <p:cNvSpPr/>
            <p:nvPr/>
          </p:nvSpPr>
          <p:spPr>
            <a:xfrm>
              <a:off x="4279441"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08" name="Google Shape;852;p35"/>
            <p:cNvSpPr/>
            <p:nvPr/>
          </p:nvSpPr>
          <p:spPr>
            <a:xfrm>
              <a:off x="4279441"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09" name="Google Shape;853;p35"/>
            <p:cNvSpPr/>
            <p:nvPr/>
          </p:nvSpPr>
          <p:spPr>
            <a:xfrm>
              <a:off x="4279441"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10" name="Google Shape;854;p35"/>
            <p:cNvSpPr/>
            <p:nvPr/>
          </p:nvSpPr>
          <p:spPr>
            <a:xfrm>
              <a:off x="4279441"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11" name="Google Shape;855;p35"/>
            <p:cNvSpPr/>
            <p:nvPr/>
          </p:nvSpPr>
          <p:spPr>
            <a:xfrm>
              <a:off x="4279441"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12" name="Google Shape;856;p35"/>
            <p:cNvSpPr/>
            <p:nvPr/>
          </p:nvSpPr>
          <p:spPr>
            <a:xfrm>
              <a:off x="4279441"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13" name="Google Shape;857;p35"/>
            <p:cNvSpPr/>
            <p:nvPr/>
          </p:nvSpPr>
          <p:spPr>
            <a:xfrm>
              <a:off x="4279441"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14" name="Google Shape;858;p35"/>
            <p:cNvSpPr/>
            <p:nvPr/>
          </p:nvSpPr>
          <p:spPr>
            <a:xfrm>
              <a:off x="4279441"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15" name="Google Shape;859;p35"/>
            <p:cNvSpPr/>
            <p:nvPr/>
          </p:nvSpPr>
          <p:spPr>
            <a:xfrm>
              <a:off x="4279441"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16" name="Google Shape;860;p35"/>
            <p:cNvSpPr/>
            <p:nvPr/>
          </p:nvSpPr>
          <p:spPr>
            <a:xfrm>
              <a:off x="4279441"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17" name="Google Shape;861;p35"/>
            <p:cNvSpPr/>
            <p:nvPr/>
          </p:nvSpPr>
          <p:spPr>
            <a:xfrm>
              <a:off x="4422860" y="2053176"/>
              <a:ext cx="154835" cy="154805"/>
            </a:xfrm>
            <a:custGeom>
              <a:avLst/>
              <a:gdLst/>
              <a:ahLst/>
              <a:cxnLst/>
              <a:rect l="l" t="t" r="r" b="b"/>
              <a:pathLst>
                <a:path w="5153" h="5152" extrusionOk="0">
                  <a:moveTo>
                    <a:pt x="4766" y="387"/>
                  </a:moveTo>
                  <a:lnTo>
                    <a:pt x="4766" y="4765"/>
                  </a:lnTo>
                  <a:lnTo>
                    <a:pt x="388" y="4765"/>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18" name="Google Shape;862;p35"/>
            <p:cNvSpPr/>
            <p:nvPr/>
          </p:nvSpPr>
          <p:spPr>
            <a:xfrm>
              <a:off x="4422860" y="2196324"/>
              <a:ext cx="154835" cy="155105"/>
            </a:xfrm>
            <a:custGeom>
              <a:avLst/>
              <a:gdLst/>
              <a:ahLst/>
              <a:cxnLst/>
              <a:rect l="l" t="t" r="r" b="b"/>
              <a:pathLst>
                <a:path w="5153" h="5162" extrusionOk="0">
                  <a:moveTo>
                    <a:pt x="4766" y="388"/>
                  </a:moveTo>
                  <a:lnTo>
                    <a:pt x="4766" y="4775"/>
                  </a:lnTo>
                  <a:lnTo>
                    <a:pt x="388" y="4775"/>
                  </a:lnTo>
                  <a:lnTo>
                    <a:pt x="388" y="388"/>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19" name="Google Shape;863;p35"/>
            <p:cNvSpPr/>
            <p:nvPr/>
          </p:nvSpPr>
          <p:spPr>
            <a:xfrm>
              <a:off x="4422860" y="2339773"/>
              <a:ext cx="154835" cy="154835"/>
            </a:xfrm>
            <a:custGeom>
              <a:avLst/>
              <a:gdLst/>
              <a:ahLst/>
              <a:cxnLst/>
              <a:rect l="l" t="t" r="r" b="b"/>
              <a:pathLst>
                <a:path w="5153" h="5153" extrusionOk="0">
                  <a:moveTo>
                    <a:pt x="4766" y="387"/>
                  </a:moveTo>
                  <a:lnTo>
                    <a:pt x="4766" y="4774"/>
                  </a:lnTo>
                  <a:lnTo>
                    <a:pt x="388" y="4765"/>
                  </a:lnTo>
                  <a:lnTo>
                    <a:pt x="388" y="387"/>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20" name="Google Shape;864;p35"/>
            <p:cNvSpPr/>
            <p:nvPr/>
          </p:nvSpPr>
          <p:spPr>
            <a:xfrm>
              <a:off x="4422860" y="2483222"/>
              <a:ext cx="154835" cy="154805"/>
            </a:xfrm>
            <a:custGeom>
              <a:avLst/>
              <a:gdLst/>
              <a:ahLst/>
              <a:cxnLst/>
              <a:rect l="l" t="t" r="r" b="b"/>
              <a:pathLst>
                <a:path w="5153" h="5152" extrusionOk="0">
                  <a:moveTo>
                    <a:pt x="4766" y="378"/>
                  </a:moveTo>
                  <a:lnTo>
                    <a:pt x="4766" y="4765"/>
                  </a:lnTo>
                  <a:lnTo>
                    <a:pt x="388" y="4765"/>
                  </a:lnTo>
                  <a:lnTo>
                    <a:pt x="388" y="378"/>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21" name="Google Shape;865;p35"/>
            <p:cNvSpPr/>
            <p:nvPr/>
          </p:nvSpPr>
          <p:spPr>
            <a:xfrm>
              <a:off x="4422860" y="2626400"/>
              <a:ext cx="154835" cy="155075"/>
            </a:xfrm>
            <a:custGeom>
              <a:avLst/>
              <a:gdLst/>
              <a:ahLst/>
              <a:cxnLst/>
              <a:rect l="l" t="t" r="r" b="b"/>
              <a:pathLst>
                <a:path w="5153" h="5161" extrusionOk="0">
                  <a:moveTo>
                    <a:pt x="4766" y="387"/>
                  </a:moveTo>
                  <a:lnTo>
                    <a:pt x="4766" y="4774"/>
                  </a:lnTo>
                  <a:lnTo>
                    <a:pt x="388" y="4774"/>
                  </a:lnTo>
                  <a:lnTo>
                    <a:pt x="388" y="387"/>
                  </a:lnTo>
                  <a:close/>
                  <a:moveTo>
                    <a:pt x="1" y="0"/>
                  </a:moveTo>
                  <a:lnTo>
                    <a:pt x="1" y="5160"/>
                  </a:lnTo>
                  <a:lnTo>
                    <a:pt x="5153" y="5160"/>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22" name="Google Shape;866;p35"/>
            <p:cNvSpPr/>
            <p:nvPr/>
          </p:nvSpPr>
          <p:spPr>
            <a:xfrm>
              <a:off x="4422860" y="2769819"/>
              <a:ext cx="154835" cy="154835"/>
            </a:xfrm>
            <a:custGeom>
              <a:avLst/>
              <a:gdLst/>
              <a:ahLst/>
              <a:cxnLst/>
              <a:rect l="l" t="t" r="r" b="b"/>
              <a:pathLst>
                <a:path w="5153" h="5153" extrusionOk="0">
                  <a:moveTo>
                    <a:pt x="4766" y="387"/>
                  </a:moveTo>
                  <a:lnTo>
                    <a:pt x="4766" y="4766"/>
                  </a:lnTo>
                  <a:lnTo>
                    <a:pt x="388" y="4766"/>
                  </a:lnTo>
                  <a:lnTo>
                    <a:pt x="388" y="387"/>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23" name="Google Shape;867;p35"/>
            <p:cNvSpPr/>
            <p:nvPr/>
          </p:nvSpPr>
          <p:spPr>
            <a:xfrm>
              <a:off x="4422860" y="2912997"/>
              <a:ext cx="154835" cy="155075"/>
            </a:xfrm>
            <a:custGeom>
              <a:avLst/>
              <a:gdLst/>
              <a:ahLst/>
              <a:cxnLst/>
              <a:rect l="l" t="t" r="r" b="b"/>
              <a:pathLst>
                <a:path w="5153" h="5161" extrusionOk="0">
                  <a:moveTo>
                    <a:pt x="4766" y="387"/>
                  </a:moveTo>
                  <a:lnTo>
                    <a:pt x="4766" y="4774"/>
                  </a:lnTo>
                  <a:lnTo>
                    <a:pt x="388" y="4774"/>
                  </a:lnTo>
                  <a:lnTo>
                    <a:pt x="388" y="387"/>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24" name="Google Shape;868;p35"/>
            <p:cNvSpPr/>
            <p:nvPr/>
          </p:nvSpPr>
          <p:spPr>
            <a:xfrm>
              <a:off x="4422860" y="3056446"/>
              <a:ext cx="154835" cy="154805"/>
            </a:xfrm>
            <a:custGeom>
              <a:avLst/>
              <a:gdLst/>
              <a:ahLst/>
              <a:cxnLst/>
              <a:rect l="l" t="t" r="r" b="b"/>
              <a:pathLst>
                <a:path w="5153" h="5152" extrusionOk="0">
                  <a:moveTo>
                    <a:pt x="4766" y="387"/>
                  </a:moveTo>
                  <a:lnTo>
                    <a:pt x="4766" y="4774"/>
                  </a:lnTo>
                  <a:lnTo>
                    <a:pt x="388" y="4774"/>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25" name="Google Shape;869;p35"/>
            <p:cNvSpPr/>
            <p:nvPr/>
          </p:nvSpPr>
          <p:spPr>
            <a:xfrm>
              <a:off x="4422860" y="3199865"/>
              <a:ext cx="154835" cy="155105"/>
            </a:xfrm>
            <a:custGeom>
              <a:avLst/>
              <a:gdLst/>
              <a:ahLst/>
              <a:cxnLst/>
              <a:rect l="l" t="t" r="r" b="b"/>
              <a:pathLst>
                <a:path w="5153" h="5162" extrusionOk="0">
                  <a:moveTo>
                    <a:pt x="4766" y="379"/>
                  </a:moveTo>
                  <a:lnTo>
                    <a:pt x="4766" y="4774"/>
                  </a:lnTo>
                  <a:lnTo>
                    <a:pt x="388" y="4766"/>
                  </a:lnTo>
                  <a:lnTo>
                    <a:pt x="388" y="379"/>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26" name="Google Shape;870;p35"/>
            <p:cNvSpPr/>
            <p:nvPr/>
          </p:nvSpPr>
          <p:spPr>
            <a:xfrm>
              <a:off x="4422860" y="3343043"/>
              <a:ext cx="154835" cy="155105"/>
            </a:xfrm>
            <a:custGeom>
              <a:avLst/>
              <a:gdLst/>
              <a:ahLst/>
              <a:cxnLst/>
              <a:rect l="l" t="t" r="r" b="b"/>
              <a:pathLst>
                <a:path w="5153" h="5162" extrusionOk="0">
                  <a:moveTo>
                    <a:pt x="4766" y="387"/>
                  </a:moveTo>
                  <a:lnTo>
                    <a:pt x="4766" y="4774"/>
                  </a:lnTo>
                  <a:lnTo>
                    <a:pt x="388" y="4774"/>
                  </a:lnTo>
                  <a:lnTo>
                    <a:pt x="388" y="387"/>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27" name="Google Shape;871;p35"/>
            <p:cNvSpPr/>
            <p:nvPr/>
          </p:nvSpPr>
          <p:spPr>
            <a:xfrm>
              <a:off x="4422860" y="3486492"/>
              <a:ext cx="154835" cy="154805"/>
            </a:xfrm>
            <a:custGeom>
              <a:avLst/>
              <a:gdLst/>
              <a:ahLst/>
              <a:cxnLst/>
              <a:rect l="l" t="t" r="r" b="b"/>
              <a:pathLst>
                <a:path w="5153" h="5152" extrusionOk="0">
                  <a:moveTo>
                    <a:pt x="4766" y="387"/>
                  </a:moveTo>
                  <a:lnTo>
                    <a:pt x="4766" y="4765"/>
                  </a:lnTo>
                  <a:lnTo>
                    <a:pt x="388" y="4765"/>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28" name="Google Shape;872;p35"/>
            <p:cNvSpPr/>
            <p:nvPr/>
          </p:nvSpPr>
          <p:spPr>
            <a:xfrm>
              <a:off x="4422860" y="3629670"/>
              <a:ext cx="154835" cy="155075"/>
            </a:xfrm>
            <a:custGeom>
              <a:avLst/>
              <a:gdLst/>
              <a:ahLst/>
              <a:cxnLst/>
              <a:rect l="l" t="t" r="r" b="b"/>
              <a:pathLst>
                <a:path w="5153" h="5161" extrusionOk="0">
                  <a:moveTo>
                    <a:pt x="4766" y="387"/>
                  </a:moveTo>
                  <a:lnTo>
                    <a:pt x="4766" y="4774"/>
                  </a:lnTo>
                  <a:lnTo>
                    <a:pt x="388" y="4774"/>
                  </a:lnTo>
                  <a:lnTo>
                    <a:pt x="388" y="387"/>
                  </a:lnTo>
                  <a:close/>
                  <a:moveTo>
                    <a:pt x="1" y="0"/>
                  </a:moveTo>
                  <a:lnTo>
                    <a:pt x="1" y="5161"/>
                  </a:lnTo>
                  <a:lnTo>
                    <a:pt x="5153" y="5161"/>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29" name="Google Shape;873;p35"/>
            <p:cNvSpPr/>
            <p:nvPr/>
          </p:nvSpPr>
          <p:spPr>
            <a:xfrm>
              <a:off x="4422860" y="3773089"/>
              <a:ext cx="154835" cy="154835"/>
            </a:xfrm>
            <a:custGeom>
              <a:avLst/>
              <a:gdLst/>
              <a:ahLst/>
              <a:cxnLst/>
              <a:rect l="l" t="t" r="r" b="b"/>
              <a:pathLst>
                <a:path w="5153" h="5153" extrusionOk="0">
                  <a:moveTo>
                    <a:pt x="4766" y="388"/>
                  </a:moveTo>
                  <a:lnTo>
                    <a:pt x="4766" y="4774"/>
                  </a:lnTo>
                  <a:lnTo>
                    <a:pt x="388" y="4774"/>
                  </a:lnTo>
                  <a:lnTo>
                    <a:pt x="388" y="388"/>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30" name="Google Shape;874;p35"/>
            <p:cNvSpPr/>
            <p:nvPr/>
          </p:nvSpPr>
          <p:spPr>
            <a:xfrm>
              <a:off x="4422860" y="3916538"/>
              <a:ext cx="154835" cy="154835"/>
            </a:xfrm>
            <a:custGeom>
              <a:avLst/>
              <a:gdLst/>
              <a:ahLst/>
              <a:cxnLst/>
              <a:rect l="l" t="t" r="r" b="b"/>
              <a:pathLst>
                <a:path w="5153" h="5153" extrusionOk="0">
                  <a:moveTo>
                    <a:pt x="4766" y="378"/>
                  </a:moveTo>
                  <a:lnTo>
                    <a:pt x="4766" y="4765"/>
                  </a:lnTo>
                  <a:lnTo>
                    <a:pt x="388" y="4765"/>
                  </a:lnTo>
                  <a:lnTo>
                    <a:pt x="388" y="378"/>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31" name="Google Shape;875;p35"/>
            <p:cNvSpPr/>
            <p:nvPr/>
          </p:nvSpPr>
          <p:spPr>
            <a:xfrm>
              <a:off x="4566038" y="2053176"/>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32" name="Google Shape;876;p35"/>
            <p:cNvSpPr/>
            <p:nvPr/>
          </p:nvSpPr>
          <p:spPr>
            <a:xfrm>
              <a:off x="4566038" y="2196324"/>
              <a:ext cx="155105" cy="155105"/>
            </a:xfrm>
            <a:custGeom>
              <a:avLst/>
              <a:gdLst/>
              <a:ahLst/>
              <a:cxnLst/>
              <a:rect l="l" t="t" r="r" b="b"/>
              <a:pathLst>
                <a:path w="5162" h="5162" extrusionOk="0">
                  <a:moveTo>
                    <a:pt x="4774" y="388"/>
                  </a:moveTo>
                  <a:lnTo>
                    <a:pt x="4774" y="4775"/>
                  </a:lnTo>
                  <a:lnTo>
                    <a:pt x="388" y="4775"/>
                  </a:lnTo>
                  <a:lnTo>
                    <a:pt x="388"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33" name="Google Shape;877;p35"/>
            <p:cNvSpPr/>
            <p:nvPr/>
          </p:nvSpPr>
          <p:spPr>
            <a:xfrm>
              <a:off x="4566038" y="2339773"/>
              <a:ext cx="155105" cy="154835"/>
            </a:xfrm>
            <a:custGeom>
              <a:avLst/>
              <a:gdLst/>
              <a:ahLst/>
              <a:cxnLst/>
              <a:rect l="l" t="t" r="r" b="b"/>
              <a:pathLst>
                <a:path w="5162" h="5153" extrusionOk="0">
                  <a:moveTo>
                    <a:pt x="4774" y="387"/>
                  </a:moveTo>
                  <a:lnTo>
                    <a:pt x="4774" y="4774"/>
                  </a:lnTo>
                  <a:lnTo>
                    <a:pt x="388" y="4765"/>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34" name="Google Shape;878;p35"/>
            <p:cNvSpPr/>
            <p:nvPr/>
          </p:nvSpPr>
          <p:spPr>
            <a:xfrm>
              <a:off x="4566038"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35" name="Google Shape;879;p35"/>
            <p:cNvSpPr/>
            <p:nvPr/>
          </p:nvSpPr>
          <p:spPr>
            <a:xfrm>
              <a:off x="4566038" y="262640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36" name="Google Shape;880;p35"/>
            <p:cNvSpPr/>
            <p:nvPr/>
          </p:nvSpPr>
          <p:spPr>
            <a:xfrm>
              <a:off x="4566038" y="2769819"/>
              <a:ext cx="155105" cy="154835"/>
            </a:xfrm>
            <a:custGeom>
              <a:avLst/>
              <a:gdLst/>
              <a:ahLst/>
              <a:cxnLst/>
              <a:rect l="l" t="t" r="r" b="b"/>
              <a:pathLst>
                <a:path w="5162" h="5153" extrusionOk="0">
                  <a:moveTo>
                    <a:pt x="4774" y="387"/>
                  </a:moveTo>
                  <a:lnTo>
                    <a:pt x="4774" y="4766"/>
                  </a:lnTo>
                  <a:lnTo>
                    <a:pt x="388" y="4766"/>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37" name="Google Shape;881;p35"/>
            <p:cNvSpPr/>
            <p:nvPr/>
          </p:nvSpPr>
          <p:spPr>
            <a:xfrm>
              <a:off x="4566038" y="2912997"/>
              <a:ext cx="155105" cy="155075"/>
            </a:xfrm>
            <a:custGeom>
              <a:avLst/>
              <a:gdLst/>
              <a:ahLst/>
              <a:cxnLst/>
              <a:rect l="l" t="t" r="r" b="b"/>
              <a:pathLst>
                <a:path w="5162" h="5161"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38" name="Google Shape;882;p35"/>
            <p:cNvSpPr/>
            <p:nvPr/>
          </p:nvSpPr>
          <p:spPr>
            <a:xfrm>
              <a:off x="4566038" y="3056446"/>
              <a:ext cx="155105" cy="154805"/>
            </a:xfrm>
            <a:custGeom>
              <a:avLst/>
              <a:gdLst/>
              <a:ahLst/>
              <a:cxnLst/>
              <a:rect l="l" t="t" r="r" b="b"/>
              <a:pathLst>
                <a:path w="5162" h="5152" extrusionOk="0">
                  <a:moveTo>
                    <a:pt x="4774" y="387"/>
                  </a:moveTo>
                  <a:lnTo>
                    <a:pt x="4774" y="4774"/>
                  </a:lnTo>
                  <a:lnTo>
                    <a:pt x="388" y="4774"/>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39" name="Google Shape;883;p35"/>
            <p:cNvSpPr/>
            <p:nvPr/>
          </p:nvSpPr>
          <p:spPr>
            <a:xfrm>
              <a:off x="4566038" y="3199865"/>
              <a:ext cx="155105" cy="155105"/>
            </a:xfrm>
            <a:custGeom>
              <a:avLst/>
              <a:gdLst/>
              <a:ahLst/>
              <a:cxnLst/>
              <a:rect l="l" t="t" r="r" b="b"/>
              <a:pathLst>
                <a:path w="5162" h="5162" extrusionOk="0">
                  <a:moveTo>
                    <a:pt x="4774" y="379"/>
                  </a:moveTo>
                  <a:lnTo>
                    <a:pt x="4774" y="4774"/>
                  </a:lnTo>
                  <a:lnTo>
                    <a:pt x="388" y="4766"/>
                  </a:lnTo>
                  <a:lnTo>
                    <a:pt x="388"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40" name="Google Shape;884;p35"/>
            <p:cNvSpPr/>
            <p:nvPr/>
          </p:nvSpPr>
          <p:spPr>
            <a:xfrm>
              <a:off x="4566038"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41" name="Google Shape;885;p35"/>
            <p:cNvSpPr/>
            <p:nvPr/>
          </p:nvSpPr>
          <p:spPr>
            <a:xfrm>
              <a:off x="4566038" y="3486492"/>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42" name="Google Shape;886;p35"/>
            <p:cNvSpPr/>
            <p:nvPr/>
          </p:nvSpPr>
          <p:spPr>
            <a:xfrm>
              <a:off x="4566038" y="362967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43" name="Google Shape;887;p35"/>
            <p:cNvSpPr/>
            <p:nvPr/>
          </p:nvSpPr>
          <p:spPr>
            <a:xfrm>
              <a:off x="4566038" y="3773089"/>
              <a:ext cx="155105" cy="154835"/>
            </a:xfrm>
            <a:custGeom>
              <a:avLst/>
              <a:gdLst/>
              <a:ahLst/>
              <a:cxnLst/>
              <a:rect l="l" t="t" r="r" b="b"/>
              <a:pathLst>
                <a:path w="5162" h="5153" extrusionOk="0">
                  <a:moveTo>
                    <a:pt x="4774" y="388"/>
                  </a:moveTo>
                  <a:lnTo>
                    <a:pt x="4774" y="4774"/>
                  </a:lnTo>
                  <a:lnTo>
                    <a:pt x="388" y="4774"/>
                  </a:lnTo>
                  <a:lnTo>
                    <a:pt x="388"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44" name="Google Shape;888;p35"/>
            <p:cNvSpPr/>
            <p:nvPr/>
          </p:nvSpPr>
          <p:spPr>
            <a:xfrm>
              <a:off x="4566038" y="3916538"/>
              <a:ext cx="155105" cy="154835"/>
            </a:xfrm>
            <a:custGeom>
              <a:avLst/>
              <a:gdLst/>
              <a:ahLst/>
              <a:cxnLst/>
              <a:rect l="l" t="t" r="r" b="b"/>
              <a:pathLst>
                <a:path w="5162" h="5153"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45" name="Google Shape;889;p35"/>
            <p:cNvSpPr/>
            <p:nvPr/>
          </p:nvSpPr>
          <p:spPr>
            <a:xfrm>
              <a:off x="4709487"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46" name="Google Shape;890;p35"/>
            <p:cNvSpPr/>
            <p:nvPr/>
          </p:nvSpPr>
          <p:spPr>
            <a:xfrm>
              <a:off x="4709487"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47" name="Google Shape;891;p35"/>
            <p:cNvSpPr/>
            <p:nvPr/>
          </p:nvSpPr>
          <p:spPr>
            <a:xfrm>
              <a:off x="4709487"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48" name="Google Shape;892;p35"/>
            <p:cNvSpPr/>
            <p:nvPr/>
          </p:nvSpPr>
          <p:spPr>
            <a:xfrm>
              <a:off x="4709487"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49" name="Google Shape;893;p35"/>
            <p:cNvSpPr/>
            <p:nvPr/>
          </p:nvSpPr>
          <p:spPr>
            <a:xfrm>
              <a:off x="4709487"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50" name="Google Shape;894;p35"/>
            <p:cNvSpPr/>
            <p:nvPr/>
          </p:nvSpPr>
          <p:spPr>
            <a:xfrm>
              <a:off x="4709487"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51" name="Google Shape;895;p35"/>
            <p:cNvSpPr/>
            <p:nvPr/>
          </p:nvSpPr>
          <p:spPr>
            <a:xfrm>
              <a:off x="4709487"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52" name="Google Shape;896;p35"/>
            <p:cNvSpPr/>
            <p:nvPr/>
          </p:nvSpPr>
          <p:spPr>
            <a:xfrm>
              <a:off x="4709487"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53" name="Google Shape;897;p35"/>
            <p:cNvSpPr/>
            <p:nvPr/>
          </p:nvSpPr>
          <p:spPr>
            <a:xfrm>
              <a:off x="4709487"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54" name="Google Shape;898;p35"/>
            <p:cNvSpPr/>
            <p:nvPr/>
          </p:nvSpPr>
          <p:spPr>
            <a:xfrm>
              <a:off x="4709487"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55" name="Google Shape;899;p35"/>
            <p:cNvSpPr/>
            <p:nvPr/>
          </p:nvSpPr>
          <p:spPr>
            <a:xfrm>
              <a:off x="4709487"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56" name="Google Shape;900;p35"/>
            <p:cNvSpPr/>
            <p:nvPr/>
          </p:nvSpPr>
          <p:spPr>
            <a:xfrm>
              <a:off x="4709487"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57" name="Google Shape;901;p35"/>
            <p:cNvSpPr/>
            <p:nvPr/>
          </p:nvSpPr>
          <p:spPr>
            <a:xfrm>
              <a:off x="4709487"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58" name="Google Shape;902;p35"/>
            <p:cNvSpPr/>
            <p:nvPr/>
          </p:nvSpPr>
          <p:spPr>
            <a:xfrm>
              <a:off x="4709487" y="3916537"/>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59" name="Google Shape;903;p35"/>
            <p:cNvSpPr/>
            <p:nvPr/>
          </p:nvSpPr>
          <p:spPr>
            <a:xfrm>
              <a:off x="4852936" y="2053176"/>
              <a:ext cx="154805" cy="154805"/>
            </a:xfrm>
            <a:custGeom>
              <a:avLst/>
              <a:gdLst/>
              <a:ahLst/>
              <a:cxnLst/>
              <a:rect l="l" t="t" r="r" b="b"/>
              <a:pathLst>
                <a:path w="5152" h="5152" extrusionOk="0">
                  <a:moveTo>
                    <a:pt x="4765" y="387"/>
                  </a:moveTo>
                  <a:lnTo>
                    <a:pt x="4765" y="4765"/>
                  </a:lnTo>
                  <a:lnTo>
                    <a:pt x="378" y="4765"/>
                  </a:lnTo>
                  <a:lnTo>
                    <a:pt x="378"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60" name="Google Shape;904;p35"/>
            <p:cNvSpPr/>
            <p:nvPr/>
          </p:nvSpPr>
          <p:spPr>
            <a:xfrm>
              <a:off x="4852936" y="2196324"/>
              <a:ext cx="154805" cy="155105"/>
            </a:xfrm>
            <a:custGeom>
              <a:avLst/>
              <a:gdLst/>
              <a:ahLst/>
              <a:cxnLst/>
              <a:rect l="l" t="t" r="r" b="b"/>
              <a:pathLst>
                <a:path w="5152" h="5162" extrusionOk="0">
                  <a:moveTo>
                    <a:pt x="4765" y="388"/>
                  </a:moveTo>
                  <a:lnTo>
                    <a:pt x="4765" y="4775"/>
                  </a:lnTo>
                  <a:lnTo>
                    <a:pt x="378" y="4775"/>
                  </a:lnTo>
                  <a:lnTo>
                    <a:pt x="378"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61" name="Google Shape;905;p35"/>
            <p:cNvSpPr/>
            <p:nvPr/>
          </p:nvSpPr>
          <p:spPr>
            <a:xfrm>
              <a:off x="4852936" y="2339773"/>
              <a:ext cx="154805" cy="154835"/>
            </a:xfrm>
            <a:custGeom>
              <a:avLst/>
              <a:gdLst/>
              <a:ahLst/>
              <a:cxnLst/>
              <a:rect l="l" t="t" r="r" b="b"/>
              <a:pathLst>
                <a:path w="5152" h="5153" extrusionOk="0">
                  <a:moveTo>
                    <a:pt x="4765" y="387"/>
                  </a:moveTo>
                  <a:lnTo>
                    <a:pt x="4765" y="4774"/>
                  </a:lnTo>
                  <a:lnTo>
                    <a:pt x="378" y="4765"/>
                  </a:lnTo>
                  <a:lnTo>
                    <a:pt x="378"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62" name="Google Shape;906;p35"/>
            <p:cNvSpPr/>
            <p:nvPr/>
          </p:nvSpPr>
          <p:spPr>
            <a:xfrm>
              <a:off x="4852936" y="2483222"/>
              <a:ext cx="154805" cy="154805"/>
            </a:xfrm>
            <a:custGeom>
              <a:avLst/>
              <a:gdLst/>
              <a:ahLst/>
              <a:cxnLst/>
              <a:rect l="l" t="t" r="r" b="b"/>
              <a:pathLst>
                <a:path w="5152" h="5152" extrusionOk="0">
                  <a:moveTo>
                    <a:pt x="4765" y="378"/>
                  </a:moveTo>
                  <a:lnTo>
                    <a:pt x="4765" y="4765"/>
                  </a:lnTo>
                  <a:lnTo>
                    <a:pt x="378" y="4765"/>
                  </a:lnTo>
                  <a:lnTo>
                    <a:pt x="378"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63" name="Google Shape;907;p35"/>
            <p:cNvSpPr/>
            <p:nvPr/>
          </p:nvSpPr>
          <p:spPr>
            <a:xfrm>
              <a:off x="4852936" y="2626400"/>
              <a:ext cx="154805" cy="155075"/>
            </a:xfrm>
            <a:custGeom>
              <a:avLst/>
              <a:gdLst/>
              <a:ahLst/>
              <a:cxnLst/>
              <a:rect l="l" t="t" r="r" b="b"/>
              <a:pathLst>
                <a:path w="5152" h="5161" extrusionOk="0">
                  <a:moveTo>
                    <a:pt x="4765" y="387"/>
                  </a:moveTo>
                  <a:lnTo>
                    <a:pt x="4765" y="4774"/>
                  </a:lnTo>
                  <a:lnTo>
                    <a:pt x="378" y="4774"/>
                  </a:lnTo>
                  <a:lnTo>
                    <a:pt x="378"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64" name="Google Shape;908;p35"/>
            <p:cNvSpPr/>
            <p:nvPr/>
          </p:nvSpPr>
          <p:spPr>
            <a:xfrm>
              <a:off x="4852936" y="2769819"/>
              <a:ext cx="154805" cy="154835"/>
            </a:xfrm>
            <a:custGeom>
              <a:avLst/>
              <a:gdLst/>
              <a:ahLst/>
              <a:cxnLst/>
              <a:rect l="l" t="t" r="r" b="b"/>
              <a:pathLst>
                <a:path w="5152" h="5153" extrusionOk="0">
                  <a:moveTo>
                    <a:pt x="4765" y="387"/>
                  </a:moveTo>
                  <a:lnTo>
                    <a:pt x="4765" y="4766"/>
                  </a:lnTo>
                  <a:lnTo>
                    <a:pt x="378" y="4766"/>
                  </a:lnTo>
                  <a:lnTo>
                    <a:pt x="378"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65" name="Google Shape;909;p35"/>
            <p:cNvSpPr/>
            <p:nvPr/>
          </p:nvSpPr>
          <p:spPr>
            <a:xfrm>
              <a:off x="4852936" y="2912997"/>
              <a:ext cx="154805" cy="155075"/>
            </a:xfrm>
            <a:custGeom>
              <a:avLst/>
              <a:gdLst/>
              <a:ahLst/>
              <a:cxnLst/>
              <a:rect l="l" t="t" r="r" b="b"/>
              <a:pathLst>
                <a:path w="5152" h="5161" extrusionOk="0">
                  <a:moveTo>
                    <a:pt x="4765" y="387"/>
                  </a:moveTo>
                  <a:lnTo>
                    <a:pt x="4765" y="4774"/>
                  </a:lnTo>
                  <a:lnTo>
                    <a:pt x="378" y="4774"/>
                  </a:lnTo>
                  <a:lnTo>
                    <a:pt x="378"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66" name="Google Shape;910;p35"/>
            <p:cNvSpPr/>
            <p:nvPr/>
          </p:nvSpPr>
          <p:spPr>
            <a:xfrm>
              <a:off x="4852936" y="3056446"/>
              <a:ext cx="154805" cy="154805"/>
            </a:xfrm>
            <a:custGeom>
              <a:avLst/>
              <a:gdLst/>
              <a:ahLst/>
              <a:cxnLst/>
              <a:rect l="l" t="t" r="r" b="b"/>
              <a:pathLst>
                <a:path w="5152"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67" name="Google Shape;911;p35"/>
            <p:cNvSpPr/>
            <p:nvPr/>
          </p:nvSpPr>
          <p:spPr>
            <a:xfrm>
              <a:off x="4852936" y="3199865"/>
              <a:ext cx="154805" cy="155105"/>
            </a:xfrm>
            <a:custGeom>
              <a:avLst/>
              <a:gdLst/>
              <a:ahLst/>
              <a:cxnLst/>
              <a:rect l="l" t="t" r="r" b="b"/>
              <a:pathLst>
                <a:path w="5152" h="5162" extrusionOk="0">
                  <a:moveTo>
                    <a:pt x="4765" y="379"/>
                  </a:moveTo>
                  <a:lnTo>
                    <a:pt x="4765" y="4774"/>
                  </a:lnTo>
                  <a:lnTo>
                    <a:pt x="378" y="4766"/>
                  </a:lnTo>
                  <a:lnTo>
                    <a:pt x="378"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68" name="Google Shape;912;p35"/>
            <p:cNvSpPr/>
            <p:nvPr/>
          </p:nvSpPr>
          <p:spPr>
            <a:xfrm>
              <a:off x="4852936" y="3343043"/>
              <a:ext cx="154805" cy="155105"/>
            </a:xfrm>
            <a:custGeom>
              <a:avLst/>
              <a:gdLst/>
              <a:ahLst/>
              <a:cxnLst/>
              <a:rect l="l" t="t" r="r" b="b"/>
              <a:pathLst>
                <a:path w="5152" h="5162" extrusionOk="0">
                  <a:moveTo>
                    <a:pt x="4765" y="387"/>
                  </a:moveTo>
                  <a:lnTo>
                    <a:pt x="4765" y="4774"/>
                  </a:lnTo>
                  <a:lnTo>
                    <a:pt x="378" y="4774"/>
                  </a:lnTo>
                  <a:lnTo>
                    <a:pt x="378"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69" name="Google Shape;913;p35"/>
            <p:cNvSpPr/>
            <p:nvPr/>
          </p:nvSpPr>
          <p:spPr>
            <a:xfrm>
              <a:off x="4852936" y="3486492"/>
              <a:ext cx="154805" cy="154805"/>
            </a:xfrm>
            <a:custGeom>
              <a:avLst/>
              <a:gdLst/>
              <a:ahLst/>
              <a:cxnLst/>
              <a:rect l="l" t="t" r="r" b="b"/>
              <a:pathLst>
                <a:path w="5152" h="5152" extrusionOk="0">
                  <a:moveTo>
                    <a:pt x="4765" y="387"/>
                  </a:moveTo>
                  <a:lnTo>
                    <a:pt x="4765" y="4765"/>
                  </a:lnTo>
                  <a:lnTo>
                    <a:pt x="378" y="4765"/>
                  </a:lnTo>
                  <a:lnTo>
                    <a:pt x="378"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70" name="Google Shape;914;p35"/>
            <p:cNvSpPr/>
            <p:nvPr/>
          </p:nvSpPr>
          <p:spPr>
            <a:xfrm>
              <a:off x="4852936" y="3629670"/>
              <a:ext cx="154805" cy="155075"/>
            </a:xfrm>
            <a:custGeom>
              <a:avLst/>
              <a:gdLst/>
              <a:ahLst/>
              <a:cxnLst/>
              <a:rect l="l" t="t" r="r" b="b"/>
              <a:pathLst>
                <a:path w="5152" h="5161" extrusionOk="0">
                  <a:moveTo>
                    <a:pt x="4765" y="387"/>
                  </a:moveTo>
                  <a:lnTo>
                    <a:pt x="4765" y="4774"/>
                  </a:lnTo>
                  <a:lnTo>
                    <a:pt x="378" y="4774"/>
                  </a:lnTo>
                  <a:lnTo>
                    <a:pt x="378"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71" name="Google Shape;915;p35"/>
            <p:cNvSpPr/>
            <p:nvPr/>
          </p:nvSpPr>
          <p:spPr>
            <a:xfrm>
              <a:off x="4852936" y="3773089"/>
              <a:ext cx="154805" cy="154835"/>
            </a:xfrm>
            <a:custGeom>
              <a:avLst/>
              <a:gdLst/>
              <a:ahLst/>
              <a:cxnLst/>
              <a:rect l="l" t="t" r="r" b="b"/>
              <a:pathLst>
                <a:path w="5152"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72" name="Google Shape;916;p35"/>
            <p:cNvSpPr/>
            <p:nvPr/>
          </p:nvSpPr>
          <p:spPr>
            <a:xfrm>
              <a:off x="4852936" y="3916538"/>
              <a:ext cx="154805" cy="154835"/>
            </a:xfrm>
            <a:custGeom>
              <a:avLst/>
              <a:gdLst/>
              <a:ahLst/>
              <a:cxnLst/>
              <a:rect l="l" t="t" r="r" b="b"/>
              <a:pathLst>
                <a:path w="5152" h="5153" extrusionOk="0">
                  <a:moveTo>
                    <a:pt x="4765" y="378"/>
                  </a:moveTo>
                  <a:lnTo>
                    <a:pt x="4765" y="4765"/>
                  </a:lnTo>
                  <a:lnTo>
                    <a:pt x="378" y="4765"/>
                  </a:lnTo>
                  <a:lnTo>
                    <a:pt x="378"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73" name="Google Shape;917;p35"/>
            <p:cNvSpPr/>
            <p:nvPr/>
          </p:nvSpPr>
          <p:spPr>
            <a:xfrm>
              <a:off x="4996084" y="2053176"/>
              <a:ext cx="155105" cy="154805"/>
            </a:xfrm>
            <a:custGeom>
              <a:avLst/>
              <a:gdLst/>
              <a:ahLst/>
              <a:cxnLst/>
              <a:rect l="l" t="t" r="r" b="b"/>
              <a:pathLst>
                <a:path w="5162" h="5152" extrusionOk="0">
                  <a:moveTo>
                    <a:pt x="4774" y="387"/>
                  </a:moveTo>
                  <a:lnTo>
                    <a:pt x="4774" y="4765"/>
                  </a:lnTo>
                  <a:lnTo>
                    <a:pt x="396" y="4765"/>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74" name="Google Shape;918;p35"/>
            <p:cNvSpPr/>
            <p:nvPr/>
          </p:nvSpPr>
          <p:spPr>
            <a:xfrm>
              <a:off x="4996084" y="2196324"/>
              <a:ext cx="155105" cy="155105"/>
            </a:xfrm>
            <a:custGeom>
              <a:avLst/>
              <a:gdLst/>
              <a:ahLst/>
              <a:cxnLst/>
              <a:rect l="l" t="t" r="r" b="b"/>
              <a:pathLst>
                <a:path w="5162" h="5162" extrusionOk="0">
                  <a:moveTo>
                    <a:pt x="4774" y="388"/>
                  </a:moveTo>
                  <a:lnTo>
                    <a:pt x="4774" y="4775"/>
                  </a:lnTo>
                  <a:lnTo>
                    <a:pt x="396" y="4775"/>
                  </a:lnTo>
                  <a:lnTo>
                    <a:pt x="396"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75" name="Google Shape;919;p35"/>
            <p:cNvSpPr/>
            <p:nvPr/>
          </p:nvSpPr>
          <p:spPr>
            <a:xfrm>
              <a:off x="4996084" y="2339773"/>
              <a:ext cx="155105" cy="154835"/>
            </a:xfrm>
            <a:custGeom>
              <a:avLst/>
              <a:gdLst/>
              <a:ahLst/>
              <a:cxnLst/>
              <a:rect l="l" t="t" r="r" b="b"/>
              <a:pathLst>
                <a:path w="5162" h="5153" extrusionOk="0">
                  <a:moveTo>
                    <a:pt x="4774" y="387"/>
                  </a:moveTo>
                  <a:lnTo>
                    <a:pt x="4774" y="4774"/>
                  </a:lnTo>
                  <a:lnTo>
                    <a:pt x="396" y="4765"/>
                  </a:lnTo>
                  <a:lnTo>
                    <a:pt x="396"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76" name="Google Shape;920;p35"/>
            <p:cNvSpPr/>
            <p:nvPr/>
          </p:nvSpPr>
          <p:spPr>
            <a:xfrm>
              <a:off x="4996084"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77" name="Google Shape;921;p35"/>
            <p:cNvSpPr/>
            <p:nvPr/>
          </p:nvSpPr>
          <p:spPr>
            <a:xfrm>
              <a:off x="4996084" y="2626400"/>
              <a:ext cx="155105" cy="155075"/>
            </a:xfrm>
            <a:custGeom>
              <a:avLst/>
              <a:gdLst/>
              <a:ahLst/>
              <a:cxnLst/>
              <a:rect l="l" t="t" r="r" b="b"/>
              <a:pathLst>
                <a:path w="5162" h="5161" extrusionOk="0">
                  <a:moveTo>
                    <a:pt x="4774" y="387"/>
                  </a:moveTo>
                  <a:lnTo>
                    <a:pt x="4774" y="4774"/>
                  </a:lnTo>
                  <a:lnTo>
                    <a:pt x="396" y="4774"/>
                  </a:lnTo>
                  <a:lnTo>
                    <a:pt x="396"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78" name="Google Shape;922;p35"/>
            <p:cNvSpPr/>
            <p:nvPr/>
          </p:nvSpPr>
          <p:spPr>
            <a:xfrm>
              <a:off x="4996084" y="2769819"/>
              <a:ext cx="155105" cy="154835"/>
            </a:xfrm>
            <a:custGeom>
              <a:avLst/>
              <a:gdLst/>
              <a:ahLst/>
              <a:cxnLst/>
              <a:rect l="l" t="t" r="r" b="b"/>
              <a:pathLst>
                <a:path w="5162" h="5153" extrusionOk="0">
                  <a:moveTo>
                    <a:pt x="4774" y="387"/>
                  </a:moveTo>
                  <a:lnTo>
                    <a:pt x="4774" y="4766"/>
                  </a:lnTo>
                  <a:lnTo>
                    <a:pt x="396" y="4766"/>
                  </a:lnTo>
                  <a:lnTo>
                    <a:pt x="396"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79" name="Google Shape;923;p35"/>
            <p:cNvSpPr/>
            <p:nvPr/>
          </p:nvSpPr>
          <p:spPr>
            <a:xfrm>
              <a:off x="4996084" y="2912997"/>
              <a:ext cx="155105" cy="155075"/>
            </a:xfrm>
            <a:custGeom>
              <a:avLst/>
              <a:gdLst/>
              <a:ahLst/>
              <a:cxnLst/>
              <a:rect l="l" t="t" r="r" b="b"/>
              <a:pathLst>
                <a:path w="5162" h="5161" extrusionOk="0">
                  <a:moveTo>
                    <a:pt x="4774" y="387"/>
                  </a:moveTo>
                  <a:lnTo>
                    <a:pt x="4774" y="4774"/>
                  </a:lnTo>
                  <a:lnTo>
                    <a:pt x="396" y="4774"/>
                  </a:lnTo>
                  <a:lnTo>
                    <a:pt x="396"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80" name="Google Shape;924;p35"/>
            <p:cNvSpPr/>
            <p:nvPr/>
          </p:nvSpPr>
          <p:spPr>
            <a:xfrm>
              <a:off x="4996084" y="3056446"/>
              <a:ext cx="155105" cy="154805"/>
            </a:xfrm>
            <a:custGeom>
              <a:avLst/>
              <a:gdLst/>
              <a:ahLst/>
              <a:cxnLst/>
              <a:rect l="l" t="t" r="r" b="b"/>
              <a:pathLst>
                <a:path w="5162" h="5152" extrusionOk="0">
                  <a:moveTo>
                    <a:pt x="4774" y="387"/>
                  </a:moveTo>
                  <a:lnTo>
                    <a:pt x="4774" y="4774"/>
                  </a:lnTo>
                  <a:lnTo>
                    <a:pt x="396" y="4774"/>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81" name="Google Shape;925;p35"/>
            <p:cNvSpPr/>
            <p:nvPr/>
          </p:nvSpPr>
          <p:spPr>
            <a:xfrm>
              <a:off x="4996084" y="3199865"/>
              <a:ext cx="155105" cy="155105"/>
            </a:xfrm>
            <a:custGeom>
              <a:avLst/>
              <a:gdLst/>
              <a:ahLst/>
              <a:cxnLst/>
              <a:rect l="l" t="t" r="r" b="b"/>
              <a:pathLst>
                <a:path w="5162" h="5162" extrusionOk="0">
                  <a:moveTo>
                    <a:pt x="4774" y="379"/>
                  </a:moveTo>
                  <a:lnTo>
                    <a:pt x="4774" y="4766"/>
                  </a:lnTo>
                  <a:lnTo>
                    <a:pt x="396" y="4766"/>
                  </a:lnTo>
                  <a:lnTo>
                    <a:pt x="396"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82" name="Google Shape;926;p35"/>
            <p:cNvSpPr/>
            <p:nvPr/>
          </p:nvSpPr>
          <p:spPr>
            <a:xfrm>
              <a:off x="4996084"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83" name="Google Shape;927;p35"/>
            <p:cNvSpPr/>
            <p:nvPr/>
          </p:nvSpPr>
          <p:spPr>
            <a:xfrm>
              <a:off x="4996084" y="3486492"/>
              <a:ext cx="155105" cy="154805"/>
            </a:xfrm>
            <a:custGeom>
              <a:avLst/>
              <a:gdLst/>
              <a:ahLst/>
              <a:cxnLst/>
              <a:rect l="l" t="t" r="r" b="b"/>
              <a:pathLst>
                <a:path w="5162" h="5152" extrusionOk="0">
                  <a:moveTo>
                    <a:pt x="4774" y="387"/>
                  </a:moveTo>
                  <a:lnTo>
                    <a:pt x="4774" y="4765"/>
                  </a:lnTo>
                  <a:lnTo>
                    <a:pt x="396" y="4765"/>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84" name="Google Shape;928;p35"/>
            <p:cNvSpPr/>
            <p:nvPr/>
          </p:nvSpPr>
          <p:spPr>
            <a:xfrm>
              <a:off x="4996084" y="3629670"/>
              <a:ext cx="155105" cy="155075"/>
            </a:xfrm>
            <a:custGeom>
              <a:avLst/>
              <a:gdLst/>
              <a:ahLst/>
              <a:cxnLst/>
              <a:rect l="l" t="t" r="r" b="b"/>
              <a:pathLst>
                <a:path w="5162" h="5161" extrusionOk="0">
                  <a:moveTo>
                    <a:pt x="4774" y="387"/>
                  </a:moveTo>
                  <a:lnTo>
                    <a:pt x="4774" y="4774"/>
                  </a:lnTo>
                  <a:lnTo>
                    <a:pt x="396" y="4774"/>
                  </a:lnTo>
                  <a:lnTo>
                    <a:pt x="396"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85" name="Google Shape;929;p35"/>
            <p:cNvSpPr/>
            <p:nvPr/>
          </p:nvSpPr>
          <p:spPr>
            <a:xfrm>
              <a:off x="4996084" y="3773089"/>
              <a:ext cx="155105" cy="154835"/>
            </a:xfrm>
            <a:custGeom>
              <a:avLst/>
              <a:gdLst/>
              <a:ahLst/>
              <a:cxnLst/>
              <a:rect l="l" t="t" r="r" b="b"/>
              <a:pathLst>
                <a:path w="5162" h="5153" extrusionOk="0">
                  <a:moveTo>
                    <a:pt x="4774" y="388"/>
                  </a:moveTo>
                  <a:lnTo>
                    <a:pt x="4774" y="4774"/>
                  </a:lnTo>
                  <a:lnTo>
                    <a:pt x="396" y="4774"/>
                  </a:lnTo>
                  <a:lnTo>
                    <a:pt x="396"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86" name="Google Shape;930;p35"/>
            <p:cNvSpPr/>
            <p:nvPr/>
          </p:nvSpPr>
          <p:spPr>
            <a:xfrm>
              <a:off x="4996084" y="3916538"/>
              <a:ext cx="155105" cy="154835"/>
            </a:xfrm>
            <a:custGeom>
              <a:avLst/>
              <a:gdLst/>
              <a:ahLst/>
              <a:cxnLst/>
              <a:rect l="l" t="t" r="r" b="b"/>
              <a:pathLst>
                <a:path w="5162" h="5153" extrusionOk="0">
                  <a:moveTo>
                    <a:pt x="4774" y="378"/>
                  </a:moveTo>
                  <a:lnTo>
                    <a:pt x="4774" y="4765"/>
                  </a:lnTo>
                  <a:lnTo>
                    <a:pt x="396" y="4765"/>
                  </a:lnTo>
                  <a:lnTo>
                    <a:pt x="396"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87" name="Google Shape;931;p35"/>
            <p:cNvSpPr/>
            <p:nvPr/>
          </p:nvSpPr>
          <p:spPr>
            <a:xfrm>
              <a:off x="5139533" y="2053176"/>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88" name="Google Shape;932;p35"/>
            <p:cNvSpPr/>
            <p:nvPr/>
          </p:nvSpPr>
          <p:spPr>
            <a:xfrm>
              <a:off x="5139533" y="2196324"/>
              <a:ext cx="154835" cy="155105"/>
            </a:xfrm>
            <a:custGeom>
              <a:avLst/>
              <a:gdLst/>
              <a:ahLst/>
              <a:cxnLst/>
              <a:rect l="l" t="t" r="r" b="b"/>
              <a:pathLst>
                <a:path w="5153" h="5162" extrusionOk="0">
                  <a:moveTo>
                    <a:pt x="4765" y="388"/>
                  </a:moveTo>
                  <a:lnTo>
                    <a:pt x="4765" y="4775"/>
                  </a:lnTo>
                  <a:lnTo>
                    <a:pt x="387" y="4775"/>
                  </a:lnTo>
                  <a:lnTo>
                    <a:pt x="387"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89" name="Google Shape;933;p35"/>
            <p:cNvSpPr/>
            <p:nvPr/>
          </p:nvSpPr>
          <p:spPr>
            <a:xfrm>
              <a:off x="5139533" y="2339773"/>
              <a:ext cx="154835" cy="154835"/>
            </a:xfrm>
            <a:custGeom>
              <a:avLst/>
              <a:gdLst/>
              <a:ahLst/>
              <a:cxnLst/>
              <a:rect l="l" t="t" r="r" b="b"/>
              <a:pathLst>
                <a:path w="5153" h="5153" extrusionOk="0">
                  <a:moveTo>
                    <a:pt x="4765" y="387"/>
                  </a:moveTo>
                  <a:lnTo>
                    <a:pt x="4765" y="4774"/>
                  </a:lnTo>
                  <a:lnTo>
                    <a:pt x="387" y="4765"/>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90" name="Google Shape;934;p35"/>
            <p:cNvSpPr/>
            <p:nvPr/>
          </p:nvSpPr>
          <p:spPr>
            <a:xfrm>
              <a:off x="5139533" y="2483222"/>
              <a:ext cx="154835" cy="154805"/>
            </a:xfrm>
            <a:custGeom>
              <a:avLst/>
              <a:gdLst/>
              <a:ahLst/>
              <a:cxnLst/>
              <a:rect l="l" t="t" r="r" b="b"/>
              <a:pathLst>
                <a:path w="5153" h="5152"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91" name="Google Shape;935;p35"/>
            <p:cNvSpPr/>
            <p:nvPr/>
          </p:nvSpPr>
          <p:spPr>
            <a:xfrm>
              <a:off x="5139533" y="262640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92" name="Google Shape;936;p35"/>
            <p:cNvSpPr/>
            <p:nvPr/>
          </p:nvSpPr>
          <p:spPr>
            <a:xfrm>
              <a:off x="5139533" y="2769819"/>
              <a:ext cx="154835" cy="154835"/>
            </a:xfrm>
            <a:custGeom>
              <a:avLst/>
              <a:gdLst/>
              <a:ahLst/>
              <a:cxnLst/>
              <a:rect l="l" t="t" r="r" b="b"/>
              <a:pathLst>
                <a:path w="5153" h="5153" extrusionOk="0">
                  <a:moveTo>
                    <a:pt x="4765" y="387"/>
                  </a:moveTo>
                  <a:lnTo>
                    <a:pt x="4765" y="4766"/>
                  </a:lnTo>
                  <a:lnTo>
                    <a:pt x="387" y="4766"/>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93" name="Google Shape;937;p35"/>
            <p:cNvSpPr/>
            <p:nvPr/>
          </p:nvSpPr>
          <p:spPr>
            <a:xfrm>
              <a:off x="5139533" y="2912997"/>
              <a:ext cx="154835" cy="155075"/>
            </a:xfrm>
            <a:custGeom>
              <a:avLst/>
              <a:gdLst/>
              <a:ahLst/>
              <a:cxnLst/>
              <a:rect l="l" t="t" r="r" b="b"/>
              <a:pathLst>
                <a:path w="5153" h="5161"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94" name="Google Shape;938;p35"/>
            <p:cNvSpPr/>
            <p:nvPr/>
          </p:nvSpPr>
          <p:spPr>
            <a:xfrm>
              <a:off x="5139533" y="3056446"/>
              <a:ext cx="154835" cy="154805"/>
            </a:xfrm>
            <a:custGeom>
              <a:avLst/>
              <a:gdLst/>
              <a:ahLst/>
              <a:cxnLst/>
              <a:rect l="l" t="t" r="r" b="b"/>
              <a:pathLst>
                <a:path w="5153"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95" name="Google Shape;939;p35"/>
            <p:cNvSpPr/>
            <p:nvPr/>
          </p:nvSpPr>
          <p:spPr>
            <a:xfrm>
              <a:off x="5139533" y="3199865"/>
              <a:ext cx="154835" cy="155105"/>
            </a:xfrm>
            <a:custGeom>
              <a:avLst/>
              <a:gdLst/>
              <a:ahLst/>
              <a:cxnLst/>
              <a:rect l="l" t="t" r="r" b="b"/>
              <a:pathLst>
                <a:path w="5153" h="5162" extrusionOk="0">
                  <a:moveTo>
                    <a:pt x="4765" y="379"/>
                  </a:moveTo>
                  <a:lnTo>
                    <a:pt x="4765" y="4774"/>
                  </a:lnTo>
                  <a:lnTo>
                    <a:pt x="387" y="4766"/>
                  </a:lnTo>
                  <a:lnTo>
                    <a:pt x="387"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96" name="Google Shape;940;p35"/>
            <p:cNvSpPr/>
            <p:nvPr/>
          </p:nvSpPr>
          <p:spPr>
            <a:xfrm>
              <a:off x="5139533" y="3343043"/>
              <a:ext cx="154835" cy="155105"/>
            </a:xfrm>
            <a:custGeom>
              <a:avLst/>
              <a:gdLst/>
              <a:ahLst/>
              <a:cxnLst/>
              <a:rect l="l" t="t" r="r" b="b"/>
              <a:pathLst>
                <a:path w="5153" h="5162"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97" name="Google Shape;941;p35"/>
            <p:cNvSpPr/>
            <p:nvPr/>
          </p:nvSpPr>
          <p:spPr>
            <a:xfrm>
              <a:off x="5139533" y="3486492"/>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98" name="Google Shape;942;p35"/>
            <p:cNvSpPr/>
            <p:nvPr/>
          </p:nvSpPr>
          <p:spPr>
            <a:xfrm>
              <a:off x="5139533" y="362967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1071" name="Google Shape;943;p35"/>
            <p:cNvSpPr/>
            <p:nvPr/>
          </p:nvSpPr>
          <p:spPr>
            <a:xfrm>
              <a:off x="5139533" y="3773089"/>
              <a:ext cx="154835" cy="154835"/>
            </a:xfrm>
            <a:custGeom>
              <a:avLst/>
              <a:gdLst/>
              <a:ahLst/>
              <a:cxnLst/>
              <a:rect l="l" t="t" r="r" b="b"/>
              <a:pathLst>
                <a:path w="5153"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1072" name="Google Shape;944;p35"/>
            <p:cNvSpPr/>
            <p:nvPr/>
          </p:nvSpPr>
          <p:spPr>
            <a:xfrm>
              <a:off x="5139533" y="3916538"/>
              <a:ext cx="154835" cy="154835"/>
            </a:xfrm>
            <a:custGeom>
              <a:avLst/>
              <a:gdLst/>
              <a:ahLst/>
              <a:cxnLst/>
              <a:rect l="l" t="t" r="r" b="b"/>
              <a:pathLst>
                <a:path w="5153" h="5153"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1073" name="Google Shape;945;p35"/>
            <p:cNvSpPr/>
            <p:nvPr/>
          </p:nvSpPr>
          <p:spPr>
            <a:xfrm>
              <a:off x="5402632" y="4179637"/>
              <a:ext cx="67907" cy="67637"/>
            </a:xfrm>
            <a:custGeom>
              <a:avLst/>
              <a:gdLst/>
              <a:ahLst/>
              <a:cxnLst/>
              <a:rect l="l" t="t" r="r" b="b"/>
              <a:pathLst>
                <a:path w="2260" h="2251" extrusionOk="0">
                  <a:moveTo>
                    <a:pt x="1873" y="0"/>
                  </a:moveTo>
                  <a:lnTo>
                    <a:pt x="1873" y="1864"/>
                  </a:lnTo>
                  <a:lnTo>
                    <a:pt x="1" y="1864"/>
                  </a:lnTo>
                  <a:lnTo>
                    <a:pt x="1" y="2251"/>
                  </a:lnTo>
                  <a:lnTo>
                    <a:pt x="2260" y="2251"/>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074" name="Google Shape;946;p35"/>
            <p:cNvSpPr/>
            <p:nvPr/>
          </p:nvSpPr>
          <p:spPr>
            <a:xfrm>
              <a:off x="3673465" y="4179637"/>
              <a:ext cx="67907" cy="67637"/>
            </a:xfrm>
            <a:custGeom>
              <a:avLst/>
              <a:gdLst/>
              <a:ahLst/>
              <a:cxnLst/>
              <a:rect l="l" t="t" r="r" b="b"/>
              <a:pathLst>
                <a:path w="2260" h="2251" extrusionOk="0">
                  <a:moveTo>
                    <a:pt x="0" y="0"/>
                  </a:moveTo>
                  <a:lnTo>
                    <a:pt x="0" y="2251"/>
                  </a:lnTo>
                  <a:lnTo>
                    <a:pt x="2260" y="2251"/>
                  </a:lnTo>
                  <a:lnTo>
                    <a:pt x="2260" y="1864"/>
                  </a:lnTo>
                  <a:lnTo>
                    <a:pt x="387" y="1864"/>
                  </a:lnTo>
                  <a:lnTo>
                    <a:pt x="387"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075" name="Google Shape;947;p35"/>
            <p:cNvSpPr/>
            <p:nvPr/>
          </p:nvSpPr>
          <p:spPr>
            <a:xfrm>
              <a:off x="5402632" y="1876975"/>
              <a:ext cx="67907" cy="67907"/>
            </a:xfrm>
            <a:custGeom>
              <a:avLst/>
              <a:gdLst/>
              <a:ahLst/>
              <a:cxnLst/>
              <a:rect l="l" t="t" r="r" b="b"/>
              <a:pathLst>
                <a:path w="2260" h="2260" extrusionOk="0">
                  <a:moveTo>
                    <a:pt x="1" y="0"/>
                  </a:moveTo>
                  <a:lnTo>
                    <a:pt x="1" y="387"/>
                  </a:lnTo>
                  <a:lnTo>
                    <a:pt x="1873" y="387"/>
                  </a:lnTo>
                  <a:lnTo>
                    <a:pt x="1873" y="2260"/>
                  </a:lnTo>
                  <a:lnTo>
                    <a:pt x="2260" y="2260"/>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076" name="Google Shape;948;p35"/>
            <p:cNvSpPr/>
            <p:nvPr/>
          </p:nvSpPr>
          <p:spPr>
            <a:xfrm>
              <a:off x="3673465" y="1876975"/>
              <a:ext cx="67907" cy="67907"/>
            </a:xfrm>
            <a:custGeom>
              <a:avLst/>
              <a:gdLst/>
              <a:ahLst/>
              <a:cxnLst/>
              <a:rect l="l" t="t" r="r" b="b"/>
              <a:pathLst>
                <a:path w="2260" h="2260" extrusionOk="0">
                  <a:moveTo>
                    <a:pt x="0" y="0"/>
                  </a:moveTo>
                  <a:lnTo>
                    <a:pt x="0" y="2260"/>
                  </a:lnTo>
                  <a:lnTo>
                    <a:pt x="387" y="2260"/>
                  </a:lnTo>
                  <a:lnTo>
                    <a:pt x="387" y="387"/>
                  </a:lnTo>
                  <a:lnTo>
                    <a:pt x="2260" y="387"/>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grpSp>
      <p:cxnSp>
        <p:nvCxnSpPr>
          <p:cNvPr id="643" name="Google Shape;1829;p45"/>
          <p:cNvCxnSpPr/>
          <p:nvPr/>
        </p:nvCxnSpPr>
        <p:spPr>
          <a:xfrm flipH="1">
            <a:off x="6090815" y="2899721"/>
            <a:ext cx="592" cy="1787345"/>
          </a:xfrm>
          <a:prstGeom prst="straightConnector1">
            <a:avLst/>
          </a:prstGeom>
          <a:noFill/>
          <a:ln w="9525" cap="flat" cmpd="sng">
            <a:solidFill>
              <a:srgbClr val="11FFFF"/>
            </a:solidFill>
            <a:prstDash val="solid"/>
            <a:round/>
            <a:headEnd type="none" w="med" len="med"/>
            <a:tailEnd type="none" w="med" len="med"/>
          </a:ln>
        </p:spPr>
      </p:cxnSp>
      <p:grpSp>
        <p:nvGrpSpPr>
          <p:cNvPr id="495" name="Google Shape;802;p35"/>
          <p:cNvGrpSpPr/>
          <p:nvPr/>
        </p:nvGrpSpPr>
        <p:grpSpPr>
          <a:xfrm>
            <a:off x="3528206" y="2563810"/>
            <a:ext cx="4863420" cy="1282799"/>
            <a:chOff x="3673465" y="1876975"/>
            <a:chExt cx="1797075" cy="2370299"/>
          </a:xfrm>
        </p:grpSpPr>
        <p:sp>
          <p:nvSpPr>
            <p:cNvPr id="496" name="Google Shape;803;p35"/>
            <p:cNvSpPr/>
            <p:nvPr/>
          </p:nvSpPr>
          <p:spPr>
            <a:xfrm>
              <a:off x="3756127" y="1959637"/>
              <a:ext cx="1631729" cy="2205216"/>
            </a:xfrm>
            <a:custGeom>
              <a:avLst/>
              <a:gdLst/>
              <a:ahLst/>
              <a:cxnLst/>
              <a:rect l="l" t="t" r="r" b="b"/>
              <a:pathLst>
                <a:path w="54305" h="73391" extrusionOk="0">
                  <a:moveTo>
                    <a:pt x="53917" y="388"/>
                  </a:moveTo>
                  <a:lnTo>
                    <a:pt x="53917" y="73003"/>
                  </a:lnTo>
                  <a:lnTo>
                    <a:pt x="388" y="73003"/>
                  </a:lnTo>
                  <a:lnTo>
                    <a:pt x="388" y="388"/>
                  </a:lnTo>
                  <a:close/>
                  <a:moveTo>
                    <a:pt x="1" y="1"/>
                  </a:moveTo>
                  <a:lnTo>
                    <a:pt x="1" y="73390"/>
                  </a:lnTo>
                  <a:lnTo>
                    <a:pt x="54304" y="73390"/>
                  </a:lnTo>
                  <a:lnTo>
                    <a:pt x="54304"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497" name="Google Shape;804;p35"/>
            <p:cNvSpPr/>
            <p:nvPr/>
          </p:nvSpPr>
          <p:spPr>
            <a:xfrm>
              <a:off x="3793657" y="1997437"/>
              <a:ext cx="1556430" cy="2129617"/>
            </a:xfrm>
            <a:custGeom>
              <a:avLst/>
              <a:gdLst/>
              <a:ahLst/>
              <a:cxnLst/>
              <a:rect l="l" t="t" r="r" b="b"/>
              <a:pathLst>
                <a:path w="51799" h="70875" extrusionOk="0">
                  <a:moveTo>
                    <a:pt x="51605" y="194"/>
                  </a:moveTo>
                  <a:lnTo>
                    <a:pt x="51605" y="70682"/>
                  </a:lnTo>
                  <a:lnTo>
                    <a:pt x="194" y="70682"/>
                  </a:lnTo>
                  <a:lnTo>
                    <a:pt x="194" y="194"/>
                  </a:lnTo>
                  <a:close/>
                  <a:moveTo>
                    <a:pt x="0" y="0"/>
                  </a:moveTo>
                  <a:lnTo>
                    <a:pt x="0" y="70875"/>
                  </a:lnTo>
                  <a:lnTo>
                    <a:pt x="51798" y="70875"/>
                  </a:lnTo>
                  <a:lnTo>
                    <a:pt x="51798"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498" name="Google Shape;805;p35"/>
            <p:cNvSpPr/>
            <p:nvPr/>
          </p:nvSpPr>
          <p:spPr>
            <a:xfrm>
              <a:off x="3849395"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99" name="Google Shape;806;p35"/>
            <p:cNvSpPr/>
            <p:nvPr/>
          </p:nvSpPr>
          <p:spPr>
            <a:xfrm>
              <a:off x="3849395"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00" name="Google Shape;807;p35"/>
            <p:cNvSpPr/>
            <p:nvPr/>
          </p:nvSpPr>
          <p:spPr>
            <a:xfrm>
              <a:off x="3849395"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01" name="Google Shape;808;p35"/>
            <p:cNvSpPr/>
            <p:nvPr/>
          </p:nvSpPr>
          <p:spPr>
            <a:xfrm>
              <a:off x="3849395"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02" name="Google Shape;809;p35"/>
            <p:cNvSpPr/>
            <p:nvPr/>
          </p:nvSpPr>
          <p:spPr>
            <a:xfrm>
              <a:off x="3849395"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03" name="Google Shape;810;p35"/>
            <p:cNvSpPr/>
            <p:nvPr/>
          </p:nvSpPr>
          <p:spPr>
            <a:xfrm>
              <a:off x="3849395"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04" name="Google Shape;811;p35"/>
            <p:cNvSpPr/>
            <p:nvPr/>
          </p:nvSpPr>
          <p:spPr>
            <a:xfrm>
              <a:off x="3849395"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05" name="Google Shape;812;p35"/>
            <p:cNvSpPr/>
            <p:nvPr/>
          </p:nvSpPr>
          <p:spPr>
            <a:xfrm>
              <a:off x="3849395"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06" name="Google Shape;813;p35"/>
            <p:cNvSpPr/>
            <p:nvPr/>
          </p:nvSpPr>
          <p:spPr>
            <a:xfrm>
              <a:off x="3849395"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07" name="Google Shape;814;p35"/>
            <p:cNvSpPr/>
            <p:nvPr/>
          </p:nvSpPr>
          <p:spPr>
            <a:xfrm>
              <a:off x="3849395"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08" name="Google Shape;815;p35"/>
            <p:cNvSpPr/>
            <p:nvPr/>
          </p:nvSpPr>
          <p:spPr>
            <a:xfrm>
              <a:off x="3849395"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09" name="Google Shape;816;p35"/>
            <p:cNvSpPr/>
            <p:nvPr/>
          </p:nvSpPr>
          <p:spPr>
            <a:xfrm>
              <a:off x="3849395"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10" name="Google Shape;817;p35"/>
            <p:cNvSpPr/>
            <p:nvPr/>
          </p:nvSpPr>
          <p:spPr>
            <a:xfrm>
              <a:off x="3849395"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11" name="Google Shape;818;p35"/>
            <p:cNvSpPr/>
            <p:nvPr/>
          </p:nvSpPr>
          <p:spPr>
            <a:xfrm>
              <a:off x="3849395"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12" name="Google Shape;819;p35"/>
            <p:cNvSpPr/>
            <p:nvPr/>
          </p:nvSpPr>
          <p:spPr>
            <a:xfrm>
              <a:off x="3992814" y="2053176"/>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13" name="Google Shape;820;p35"/>
            <p:cNvSpPr/>
            <p:nvPr/>
          </p:nvSpPr>
          <p:spPr>
            <a:xfrm>
              <a:off x="3992814" y="2196324"/>
              <a:ext cx="155105" cy="155105"/>
            </a:xfrm>
            <a:custGeom>
              <a:avLst/>
              <a:gdLst/>
              <a:ahLst/>
              <a:cxnLst/>
              <a:rect l="l" t="t" r="r" b="b"/>
              <a:pathLst>
                <a:path w="5162" h="5162" extrusionOk="0">
                  <a:moveTo>
                    <a:pt x="4774" y="388"/>
                  </a:moveTo>
                  <a:lnTo>
                    <a:pt x="4774" y="4775"/>
                  </a:lnTo>
                  <a:lnTo>
                    <a:pt x="388" y="4775"/>
                  </a:lnTo>
                  <a:lnTo>
                    <a:pt x="388"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14" name="Google Shape;821;p35"/>
            <p:cNvSpPr/>
            <p:nvPr/>
          </p:nvSpPr>
          <p:spPr>
            <a:xfrm>
              <a:off x="3992814" y="2339773"/>
              <a:ext cx="155105" cy="154835"/>
            </a:xfrm>
            <a:custGeom>
              <a:avLst/>
              <a:gdLst/>
              <a:ahLst/>
              <a:cxnLst/>
              <a:rect l="l" t="t" r="r" b="b"/>
              <a:pathLst>
                <a:path w="5162" h="5153" extrusionOk="0">
                  <a:moveTo>
                    <a:pt x="4774" y="387"/>
                  </a:moveTo>
                  <a:lnTo>
                    <a:pt x="4774" y="4774"/>
                  </a:lnTo>
                  <a:lnTo>
                    <a:pt x="388" y="4765"/>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15" name="Google Shape;822;p35"/>
            <p:cNvSpPr/>
            <p:nvPr/>
          </p:nvSpPr>
          <p:spPr>
            <a:xfrm>
              <a:off x="3992814"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16" name="Google Shape;823;p35"/>
            <p:cNvSpPr/>
            <p:nvPr/>
          </p:nvSpPr>
          <p:spPr>
            <a:xfrm>
              <a:off x="3992814" y="262640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17" name="Google Shape;824;p35"/>
            <p:cNvSpPr/>
            <p:nvPr/>
          </p:nvSpPr>
          <p:spPr>
            <a:xfrm>
              <a:off x="3992814" y="2769819"/>
              <a:ext cx="155105" cy="154835"/>
            </a:xfrm>
            <a:custGeom>
              <a:avLst/>
              <a:gdLst/>
              <a:ahLst/>
              <a:cxnLst/>
              <a:rect l="l" t="t" r="r" b="b"/>
              <a:pathLst>
                <a:path w="5162" h="5153" extrusionOk="0">
                  <a:moveTo>
                    <a:pt x="4774" y="387"/>
                  </a:moveTo>
                  <a:lnTo>
                    <a:pt x="4774" y="4766"/>
                  </a:lnTo>
                  <a:lnTo>
                    <a:pt x="388" y="4766"/>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18" name="Google Shape;825;p35"/>
            <p:cNvSpPr/>
            <p:nvPr/>
          </p:nvSpPr>
          <p:spPr>
            <a:xfrm>
              <a:off x="3992814" y="2912997"/>
              <a:ext cx="155105" cy="155075"/>
            </a:xfrm>
            <a:custGeom>
              <a:avLst/>
              <a:gdLst/>
              <a:ahLst/>
              <a:cxnLst/>
              <a:rect l="l" t="t" r="r" b="b"/>
              <a:pathLst>
                <a:path w="5162" h="5161"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19" name="Google Shape;826;p35"/>
            <p:cNvSpPr/>
            <p:nvPr/>
          </p:nvSpPr>
          <p:spPr>
            <a:xfrm>
              <a:off x="3992814" y="3056446"/>
              <a:ext cx="155105" cy="154805"/>
            </a:xfrm>
            <a:custGeom>
              <a:avLst/>
              <a:gdLst/>
              <a:ahLst/>
              <a:cxnLst/>
              <a:rect l="l" t="t" r="r" b="b"/>
              <a:pathLst>
                <a:path w="5162" h="5152" extrusionOk="0">
                  <a:moveTo>
                    <a:pt x="4774" y="387"/>
                  </a:moveTo>
                  <a:lnTo>
                    <a:pt x="4774" y="4774"/>
                  </a:lnTo>
                  <a:lnTo>
                    <a:pt x="388" y="4774"/>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20" name="Google Shape;827;p35"/>
            <p:cNvSpPr/>
            <p:nvPr/>
          </p:nvSpPr>
          <p:spPr>
            <a:xfrm>
              <a:off x="3992814" y="3199865"/>
              <a:ext cx="155105" cy="155105"/>
            </a:xfrm>
            <a:custGeom>
              <a:avLst/>
              <a:gdLst/>
              <a:ahLst/>
              <a:cxnLst/>
              <a:rect l="l" t="t" r="r" b="b"/>
              <a:pathLst>
                <a:path w="5162" h="5162" extrusionOk="0">
                  <a:moveTo>
                    <a:pt x="4774" y="379"/>
                  </a:moveTo>
                  <a:lnTo>
                    <a:pt x="4774" y="4774"/>
                  </a:lnTo>
                  <a:lnTo>
                    <a:pt x="388" y="4766"/>
                  </a:lnTo>
                  <a:lnTo>
                    <a:pt x="388"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21" name="Google Shape;828;p35"/>
            <p:cNvSpPr/>
            <p:nvPr/>
          </p:nvSpPr>
          <p:spPr>
            <a:xfrm>
              <a:off x="3992814"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22" name="Google Shape;829;p35"/>
            <p:cNvSpPr/>
            <p:nvPr/>
          </p:nvSpPr>
          <p:spPr>
            <a:xfrm>
              <a:off x="3992814" y="3486492"/>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23" name="Google Shape;830;p35"/>
            <p:cNvSpPr/>
            <p:nvPr/>
          </p:nvSpPr>
          <p:spPr>
            <a:xfrm>
              <a:off x="3992814" y="362967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24" name="Google Shape;831;p35"/>
            <p:cNvSpPr/>
            <p:nvPr/>
          </p:nvSpPr>
          <p:spPr>
            <a:xfrm>
              <a:off x="3992814" y="3773089"/>
              <a:ext cx="155105" cy="154835"/>
            </a:xfrm>
            <a:custGeom>
              <a:avLst/>
              <a:gdLst/>
              <a:ahLst/>
              <a:cxnLst/>
              <a:rect l="l" t="t" r="r" b="b"/>
              <a:pathLst>
                <a:path w="5162" h="5153" extrusionOk="0">
                  <a:moveTo>
                    <a:pt x="4774" y="388"/>
                  </a:moveTo>
                  <a:lnTo>
                    <a:pt x="4774" y="4774"/>
                  </a:lnTo>
                  <a:lnTo>
                    <a:pt x="388" y="4774"/>
                  </a:lnTo>
                  <a:lnTo>
                    <a:pt x="388"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25" name="Google Shape;832;p35"/>
            <p:cNvSpPr/>
            <p:nvPr/>
          </p:nvSpPr>
          <p:spPr>
            <a:xfrm>
              <a:off x="3992814" y="3916538"/>
              <a:ext cx="155105" cy="154835"/>
            </a:xfrm>
            <a:custGeom>
              <a:avLst/>
              <a:gdLst/>
              <a:ahLst/>
              <a:cxnLst/>
              <a:rect l="l" t="t" r="r" b="b"/>
              <a:pathLst>
                <a:path w="5162" h="5153"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26" name="Google Shape;833;p35"/>
            <p:cNvSpPr/>
            <p:nvPr/>
          </p:nvSpPr>
          <p:spPr>
            <a:xfrm>
              <a:off x="4136263" y="2053176"/>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27" name="Google Shape;834;p35"/>
            <p:cNvSpPr/>
            <p:nvPr/>
          </p:nvSpPr>
          <p:spPr>
            <a:xfrm>
              <a:off x="4136263" y="2196324"/>
              <a:ext cx="154835" cy="155105"/>
            </a:xfrm>
            <a:custGeom>
              <a:avLst/>
              <a:gdLst/>
              <a:ahLst/>
              <a:cxnLst/>
              <a:rect l="l" t="t" r="r" b="b"/>
              <a:pathLst>
                <a:path w="5153" h="5162" extrusionOk="0">
                  <a:moveTo>
                    <a:pt x="4765" y="388"/>
                  </a:moveTo>
                  <a:lnTo>
                    <a:pt x="4765" y="4775"/>
                  </a:lnTo>
                  <a:lnTo>
                    <a:pt x="387" y="4775"/>
                  </a:lnTo>
                  <a:lnTo>
                    <a:pt x="387"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28" name="Google Shape;835;p35"/>
            <p:cNvSpPr/>
            <p:nvPr/>
          </p:nvSpPr>
          <p:spPr>
            <a:xfrm>
              <a:off x="4136263" y="2339773"/>
              <a:ext cx="154835" cy="154835"/>
            </a:xfrm>
            <a:custGeom>
              <a:avLst/>
              <a:gdLst/>
              <a:ahLst/>
              <a:cxnLst/>
              <a:rect l="l" t="t" r="r" b="b"/>
              <a:pathLst>
                <a:path w="5153" h="5153" extrusionOk="0">
                  <a:moveTo>
                    <a:pt x="4765" y="387"/>
                  </a:moveTo>
                  <a:lnTo>
                    <a:pt x="4765" y="4774"/>
                  </a:lnTo>
                  <a:lnTo>
                    <a:pt x="387" y="4765"/>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29" name="Google Shape;836;p35"/>
            <p:cNvSpPr/>
            <p:nvPr/>
          </p:nvSpPr>
          <p:spPr>
            <a:xfrm>
              <a:off x="4136263" y="2483222"/>
              <a:ext cx="154835" cy="154805"/>
            </a:xfrm>
            <a:custGeom>
              <a:avLst/>
              <a:gdLst/>
              <a:ahLst/>
              <a:cxnLst/>
              <a:rect l="l" t="t" r="r" b="b"/>
              <a:pathLst>
                <a:path w="5153" h="5152"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30" name="Google Shape;837;p35"/>
            <p:cNvSpPr/>
            <p:nvPr/>
          </p:nvSpPr>
          <p:spPr>
            <a:xfrm>
              <a:off x="4136263" y="262640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31" name="Google Shape;838;p35"/>
            <p:cNvSpPr/>
            <p:nvPr/>
          </p:nvSpPr>
          <p:spPr>
            <a:xfrm>
              <a:off x="4136263" y="2769819"/>
              <a:ext cx="154835" cy="154835"/>
            </a:xfrm>
            <a:custGeom>
              <a:avLst/>
              <a:gdLst/>
              <a:ahLst/>
              <a:cxnLst/>
              <a:rect l="l" t="t" r="r" b="b"/>
              <a:pathLst>
                <a:path w="5153" h="5153" extrusionOk="0">
                  <a:moveTo>
                    <a:pt x="4765" y="387"/>
                  </a:moveTo>
                  <a:lnTo>
                    <a:pt x="4765" y="4766"/>
                  </a:lnTo>
                  <a:lnTo>
                    <a:pt x="387" y="4766"/>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32" name="Google Shape;839;p35"/>
            <p:cNvSpPr/>
            <p:nvPr/>
          </p:nvSpPr>
          <p:spPr>
            <a:xfrm>
              <a:off x="4136263" y="2912997"/>
              <a:ext cx="154835" cy="155075"/>
            </a:xfrm>
            <a:custGeom>
              <a:avLst/>
              <a:gdLst/>
              <a:ahLst/>
              <a:cxnLst/>
              <a:rect l="l" t="t" r="r" b="b"/>
              <a:pathLst>
                <a:path w="5153" h="5161"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33" name="Google Shape;840;p35"/>
            <p:cNvSpPr/>
            <p:nvPr/>
          </p:nvSpPr>
          <p:spPr>
            <a:xfrm>
              <a:off x="4136263" y="3056446"/>
              <a:ext cx="154835" cy="154805"/>
            </a:xfrm>
            <a:custGeom>
              <a:avLst/>
              <a:gdLst/>
              <a:ahLst/>
              <a:cxnLst/>
              <a:rect l="l" t="t" r="r" b="b"/>
              <a:pathLst>
                <a:path w="5153"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34" name="Google Shape;841;p35"/>
            <p:cNvSpPr/>
            <p:nvPr/>
          </p:nvSpPr>
          <p:spPr>
            <a:xfrm>
              <a:off x="4136263" y="3199865"/>
              <a:ext cx="154835" cy="155105"/>
            </a:xfrm>
            <a:custGeom>
              <a:avLst/>
              <a:gdLst/>
              <a:ahLst/>
              <a:cxnLst/>
              <a:rect l="l" t="t" r="r" b="b"/>
              <a:pathLst>
                <a:path w="5153" h="5162" extrusionOk="0">
                  <a:moveTo>
                    <a:pt x="4765" y="379"/>
                  </a:moveTo>
                  <a:lnTo>
                    <a:pt x="4765" y="4774"/>
                  </a:lnTo>
                  <a:lnTo>
                    <a:pt x="387" y="4766"/>
                  </a:lnTo>
                  <a:lnTo>
                    <a:pt x="387"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35" name="Google Shape;842;p35"/>
            <p:cNvSpPr/>
            <p:nvPr/>
          </p:nvSpPr>
          <p:spPr>
            <a:xfrm>
              <a:off x="4136263" y="3343043"/>
              <a:ext cx="154835" cy="155105"/>
            </a:xfrm>
            <a:custGeom>
              <a:avLst/>
              <a:gdLst/>
              <a:ahLst/>
              <a:cxnLst/>
              <a:rect l="l" t="t" r="r" b="b"/>
              <a:pathLst>
                <a:path w="5153" h="5162"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36" name="Google Shape;843;p35"/>
            <p:cNvSpPr/>
            <p:nvPr/>
          </p:nvSpPr>
          <p:spPr>
            <a:xfrm>
              <a:off x="4136263" y="3486492"/>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37" name="Google Shape;844;p35"/>
            <p:cNvSpPr/>
            <p:nvPr/>
          </p:nvSpPr>
          <p:spPr>
            <a:xfrm>
              <a:off x="4136263" y="362967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38" name="Google Shape;845;p35"/>
            <p:cNvSpPr/>
            <p:nvPr/>
          </p:nvSpPr>
          <p:spPr>
            <a:xfrm>
              <a:off x="4136263" y="3773089"/>
              <a:ext cx="154835" cy="154835"/>
            </a:xfrm>
            <a:custGeom>
              <a:avLst/>
              <a:gdLst/>
              <a:ahLst/>
              <a:cxnLst/>
              <a:rect l="l" t="t" r="r" b="b"/>
              <a:pathLst>
                <a:path w="5153"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39" name="Google Shape;846;p35"/>
            <p:cNvSpPr/>
            <p:nvPr/>
          </p:nvSpPr>
          <p:spPr>
            <a:xfrm>
              <a:off x="4136263" y="3916538"/>
              <a:ext cx="154835" cy="154835"/>
            </a:xfrm>
            <a:custGeom>
              <a:avLst/>
              <a:gdLst/>
              <a:ahLst/>
              <a:cxnLst/>
              <a:rect l="l" t="t" r="r" b="b"/>
              <a:pathLst>
                <a:path w="5153" h="5153"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40" name="Google Shape;847;p35"/>
            <p:cNvSpPr/>
            <p:nvPr/>
          </p:nvSpPr>
          <p:spPr>
            <a:xfrm>
              <a:off x="4279441"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41" name="Google Shape;848;p35"/>
            <p:cNvSpPr/>
            <p:nvPr/>
          </p:nvSpPr>
          <p:spPr>
            <a:xfrm>
              <a:off x="4279441"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42" name="Google Shape;849;p35"/>
            <p:cNvSpPr/>
            <p:nvPr/>
          </p:nvSpPr>
          <p:spPr>
            <a:xfrm>
              <a:off x="4279441"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43" name="Google Shape;850;p35"/>
            <p:cNvSpPr/>
            <p:nvPr/>
          </p:nvSpPr>
          <p:spPr>
            <a:xfrm>
              <a:off x="4279441"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44" name="Google Shape;851;p35"/>
            <p:cNvSpPr/>
            <p:nvPr/>
          </p:nvSpPr>
          <p:spPr>
            <a:xfrm>
              <a:off x="4279441"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45" name="Google Shape;852;p35"/>
            <p:cNvSpPr/>
            <p:nvPr/>
          </p:nvSpPr>
          <p:spPr>
            <a:xfrm>
              <a:off x="4279441"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46" name="Google Shape;853;p35"/>
            <p:cNvSpPr/>
            <p:nvPr/>
          </p:nvSpPr>
          <p:spPr>
            <a:xfrm>
              <a:off x="4279441"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47" name="Google Shape;854;p35"/>
            <p:cNvSpPr/>
            <p:nvPr/>
          </p:nvSpPr>
          <p:spPr>
            <a:xfrm>
              <a:off x="4279441"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48" name="Google Shape;855;p35"/>
            <p:cNvSpPr/>
            <p:nvPr/>
          </p:nvSpPr>
          <p:spPr>
            <a:xfrm>
              <a:off x="4279441"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49" name="Google Shape;856;p35"/>
            <p:cNvSpPr/>
            <p:nvPr/>
          </p:nvSpPr>
          <p:spPr>
            <a:xfrm>
              <a:off x="4279441"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50" name="Google Shape;857;p35"/>
            <p:cNvSpPr/>
            <p:nvPr/>
          </p:nvSpPr>
          <p:spPr>
            <a:xfrm>
              <a:off x="4279441"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51" name="Google Shape;858;p35"/>
            <p:cNvSpPr/>
            <p:nvPr/>
          </p:nvSpPr>
          <p:spPr>
            <a:xfrm>
              <a:off x="4279441"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52" name="Google Shape;859;p35"/>
            <p:cNvSpPr/>
            <p:nvPr/>
          </p:nvSpPr>
          <p:spPr>
            <a:xfrm>
              <a:off x="4279441"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53" name="Google Shape;860;p35"/>
            <p:cNvSpPr/>
            <p:nvPr/>
          </p:nvSpPr>
          <p:spPr>
            <a:xfrm>
              <a:off x="4279441"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54" name="Google Shape;861;p35"/>
            <p:cNvSpPr/>
            <p:nvPr/>
          </p:nvSpPr>
          <p:spPr>
            <a:xfrm>
              <a:off x="4422860" y="2053176"/>
              <a:ext cx="154835" cy="154805"/>
            </a:xfrm>
            <a:custGeom>
              <a:avLst/>
              <a:gdLst/>
              <a:ahLst/>
              <a:cxnLst/>
              <a:rect l="l" t="t" r="r" b="b"/>
              <a:pathLst>
                <a:path w="5153" h="5152" extrusionOk="0">
                  <a:moveTo>
                    <a:pt x="4766" y="387"/>
                  </a:moveTo>
                  <a:lnTo>
                    <a:pt x="4766" y="4765"/>
                  </a:lnTo>
                  <a:lnTo>
                    <a:pt x="388" y="4765"/>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55" name="Google Shape;862;p35"/>
            <p:cNvSpPr/>
            <p:nvPr/>
          </p:nvSpPr>
          <p:spPr>
            <a:xfrm>
              <a:off x="4422860" y="2196324"/>
              <a:ext cx="154835" cy="155105"/>
            </a:xfrm>
            <a:custGeom>
              <a:avLst/>
              <a:gdLst/>
              <a:ahLst/>
              <a:cxnLst/>
              <a:rect l="l" t="t" r="r" b="b"/>
              <a:pathLst>
                <a:path w="5153" h="5162" extrusionOk="0">
                  <a:moveTo>
                    <a:pt x="4766" y="388"/>
                  </a:moveTo>
                  <a:lnTo>
                    <a:pt x="4766" y="4775"/>
                  </a:lnTo>
                  <a:lnTo>
                    <a:pt x="388" y="4775"/>
                  </a:lnTo>
                  <a:lnTo>
                    <a:pt x="388" y="388"/>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56" name="Google Shape;863;p35"/>
            <p:cNvSpPr/>
            <p:nvPr/>
          </p:nvSpPr>
          <p:spPr>
            <a:xfrm>
              <a:off x="4422860" y="2339773"/>
              <a:ext cx="154835" cy="154835"/>
            </a:xfrm>
            <a:custGeom>
              <a:avLst/>
              <a:gdLst/>
              <a:ahLst/>
              <a:cxnLst/>
              <a:rect l="l" t="t" r="r" b="b"/>
              <a:pathLst>
                <a:path w="5153" h="5153" extrusionOk="0">
                  <a:moveTo>
                    <a:pt x="4766" y="387"/>
                  </a:moveTo>
                  <a:lnTo>
                    <a:pt x="4766" y="4774"/>
                  </a:lnTo>
                  <a:lnTo>
                    <a:pt x="388" y="4765"/>
                  </a:lnTo>
                  <a:lnTo>
                    <a:pt x="388" y="387"/>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57" name="Google Shape;864;p35"/>
            <p:cNvSpPr/>
            <p:nvPr/>
          </p:nvSpPr>
          <p:spPr>
            <a:xfrm>
              <a:off x="4422860" y="2483222"/>
              <a:ext cx="154835" cy="154805"/>
            </a:xfrm>
            <a:custGeom>
              <a:avLst/>
              <a:gdLst/>
              <a:ahLst/>
              <a:cxnLst/>
              <a:rect l="l" t="t" r="r" b="b"/>
              <a:pathLst>
                <a:path w="5153" h="5152" extrusionOk="0">
                  <a:moveTo>
                    <a:pt x="4766" y="378"/>
                  </a:moveTo>
                  <a:lnTo>
                    <a:pt x="4766" y="4765"/>
                  </a:lnTo>
                  <a:lnTo>
                    <a:pt x="388" y="4765"/>
                  </a:lnTo>
                  <a:lnTo>
                    <a:pt x="388" y="378"/>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58" name="Google Shape;865;p35"/>
            <p:cNvSpPr/>
            <p:nvPr/>
          </p:nvSpPr>
          <p:spPr>
            <a:xfrm>
              <a:off x="4422860" y="2626400"/>
              <a:ext cx="154835" cy="155075"/>
            </a:xfrm>
            <a:custGeom>
              <a:avLst/>
              <a:gdLst/>
              <a:ahLst/>
              <a:cxnLst/>
              <a:rect l="l" t="t" r="r" b="b"/>
              <a:pathLst>
                <a:path w="5153" h="5161" extrusionOk="0">
                  <a:moveTo>
                    <a:pt x="4766" y="387"/>
                  </a:moveTo>
                  <a:lnTo>
                    <a:pt x="4766" y="4774"/>
                  </a:lnTo>
                  <a:lnTo>
                    <a:pt x="388" y="4774"/>
                  </a:lnTo>
                  <a:lnTo>
                    <a:pt x="388" y="387"/>
                  </a:lnTo>
                  <a:close/>
                  <a:moveTo>
                    <a:pt x="1" y="0"/>
                  </a:moveTo>
                  <a:lnTo>
                    <a:pt x="1" y="5160"/>
                  </a:lnTo>
                  <a:lnTo>
                    <a:pt x="5153" y="5160"/>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59" name="Google Shape;866;p35"/>
            <p:cNvSpPr/>
            <p:nvPr/>
          </p:nvSpPr>
          <p:spPr>
            <a:xfrm>
              <a:off x="4422860" y="2769819"/>
              <a:ext cx="154835" cy="154835"/>
            </a:xfrm>
            <a:custGeom>
              <a:avLst/>
              <a:gdLst/>
              <a:ahLst/>
              <a:cxnLst/>
              <a:rect l="l" t="t" r="r" b="b"/>
              <a:pathLst>
                <a:path w="5153" h="5153" extrusionOk="0">
                  <a:moveTo>
                    <a:pt x="4766" y="387"/>
                  </a:moveTo>
                  <a:lnTo>
                    <a:pt x="4766" y="4766"/>
                  </a:lnTo>
                  <a:lnTo>
                    <a:pt x="388" y="4766"/>
                  </a:lnTo>
                  <a:lnTo>
                    <a:pt x="388" y="387"/>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60" name="Google Shape;867;p35"/>
            <p:cNvSpPr/>
            <p:nvPr/>
          </p:nvSpPr>
          <p:spPr>
            <a:xfrm>
              <a:off x="4422860" y="2912997"/>
              <a:ext cx="154835" cy="155075"/>
            </a:xfrm>
            <a:custGeom>
              <a:avLst/>
              <a:gdLst/>
              <a:ahLst/>
              <a:cxnLst/>
              <a:rect l="l" t="t" r="r" b="b"/>
              <a:pathLst>
                <a:path w="5153" h="5161" extrusionOk="0">
                  <a:moveTo>
                    <a:pt x="4766" y="387"/>
                  </a:moveTo>
                  <a:lnTo>
                    <a:pt x="4766" y="4774"/>
                  </a:lnTo>
                  <a:lnTo>
                    <a:pt x="388" y="4774"/>
                  </a:lnTo>
                  <a:lnTo>
                    <a:pt x="388" y="387"/>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61" name="Google Shape;868;p35"/>
            <p:cNvSpPr/>
            <p:nvPr/>
          </p:nvSpPr>
          <p:spPr>
            <a:xfrm>
              <a:off x="4422860" y="3056446"/>
              <a:ext cx="154835" cy="154805"/>
            </a:xfrm>
            <a:custGeom>
              <a:avLst/>
              <a:gdLst/>
              <a:ahLst/>
              <a:cxnLst/>
              <a:rect l="l" t="t" r="r" b="b"/>
              <a:pathLst>
                <a:path w="5153" h="5152" extrusionOk="0">
                  <a:moveTo>
                    <a:pt x="4766" y="387"/>
                  </a:moveTo>
                  <a:lnTo>
                    <a:pt x="4766" y="4774"/>
                  </a:lnTo>
                  <a:lnTo>
                    <a:pt x="388" y="4774"/>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62" name="Google Shape;869;p35"/>
            <p:cNvSpPr/>
            <p:nvPr/>
          </p:nvSpPr>
          <p:spPr>
            <a:xfrm>
              <a:off x="4422860" y="3199865"/>
              <a:ext cx="154835" cy="155105"/>
            </a:xfrm>
            <a:custGeom>
              <a:avLst/>
              <a:gdLst/>
              <a:ahLst/>
              <a:cxnLst/>
              <a:rect l="l" t="t" r="r" b="b"/>
              <a:pathLst>
                <a:path w="5153" h="5162" extrusionOk="0">
                  <a:moveTo>
                    <a:pt x="4766" y="379"/>
                  </a:moveTo>
                  <a:lnTo>
                    <a:pt x="4766" y="4774"/>
                  </a:lnTo>
                  <a:lnTo>
                    <a:pt x="388" y="4766"/>
                  </a:lnTo>
                  <a:lnTo>
                    <a:pt x="388" y="379"/>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63" name="Google Shape;870;p35"/>
            <p:cNvSpPr/>
            <p:nvPr/>
          </p:nvSpPr>
          <p:spPr>
            <a:xfrm>
              <a:off x="4422860" y="3343043"/>
              <a:ext cx="154835" cy="155105"/>
            </a:xfrm>
            <a:custGeom>
              <a:avLst/>
              <a:gdLst/>
              <a:ahLst/>
              <a:cxnLst/>
              <a:rect l="l" t="t" r="r" b="b"/>
              <a:pathLst>
                <a:path w="5153" h="5162" extrusionOk="0">
                  <a:moveTo>
                    <a:pt x="4766" y="387"/>
                  </a:moveTo>
                  <a:lnTo>
                    <a:pt x="4766" y="4774"/>
                  </a:lnTo>
                  <a:lnTo>
                    <a:pt x="388" y="4774"/>
                  </a:lnTo>
                  <a:lnTo>
                    <a:pt x="388" y="387"/>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64" name="Google Shape;871;p35"/>
            <p:cNvSpPr/>
            <p:nvPr/>
          </p:nvSpPr>
          <p:spPr>
            <a:xfrm>
              <a:off x="4422860" y="3486492"/>
              <a:ext cx="154835" cy="154805"/>
            </a:xfrm>
            <a:custGeom>
              <a:avLst/>
              <a:gdLst/>
              <a:ahLst/>
              <a:cxnLst/>
              <a:rect l="l" t="t" r="r" b="b"/>
              <a:pathLst>
                <a:path w="5153" h="5152" extrusionOk="0">
                  <a:moveTo>
                    <a:pt x="4766" y="387"/>
                  </a:moveTo>
                  <a:lnTo>
                    <a:pt x="4766" y="4765"/>
                  </a:lnTo>
                  <a:lnTo>
                    <a:pt x="388" y="4765"/>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65" name="Google Shape;872;p35"/>
            <p:cNvSpPr/>
            <p:nvPr/>
          </p:nvSpPr>
          <p:spPr>
            <a:xfrm>
              <a:off x="4422860" y="3629670"/>
              <a:ext cx="154835" cy="155075"/>
            </a:xfrm>
            <a:custGeom>
              <a:avLst/>
              <a:gdLst/>
              <a:ahLst/>
              <a:cxnLst/>
              <a:rect l="l" t="t" r="r" b="b"/>
              <a:pathLst>
                <a:path w="5153" h="5161" extrusionOk="0">
                  <a:moveTo>
                    <a:pt x="4766" y="387"/>
                  </a:moveTo>
                  <a:lnTo>
                    <a:pt x="4766" y="4774"/>
                  </a:lnTo>
                  <a:lnTo>
                    <a:pt x="388" y="4774"/>
                  </a:lnTo>
                  <a:lnTo>
                    <a:pt x="388" y="387"/>
                  </a:lnTo>
                  <a:close/>
                  <a:moveTo>
                    <a:pt x="1" y="0"/>
                  </a:moveTo>
                  <a:lnTo>
                    <a:pt x="1" y="5161"/>
                  </a:lnTo>
                  <a:lnTo>
                    <a:pt x="5153" y="5161"/>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66" name="Google Shape;873;p35"/>
            <p:cNvSpPr/>
            <p:nvPr/>
          </p:nvSpPr>
          <p:spPr>
            <a:xfrm>
              <a:off x="4422860" y="3773089"/>
              <a:ext cx="154835" cy="154835"/>
            </a:xfrm>
            <a:custGeom>
              <a:avLst/>
              <a:gdLst/>
              <a:ahLst/>
              <a:cxnLst/>
              <a:rect l="l" t="t" r="r" b="b"/>
              <a:pathLst>
                <a:path w="5153" h="5153" extrusionOk="0">
                  <a:moveTo>
                    <a:pt x="4766" y="388"/>
                  </a:moveTo>
                  <a:lnTo>
                    <a:pt x="4766" y="4774"/>
                  </a:lnTo>
                  <a:lnTo>
                    <a:pt x="388" y="4774"/>
                  </a:lnTo>
                  <a:lnTo>
                    <a:pt x="388" y="388"/>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67" name="Google Shape;874;p35"/>
            <p:cNvSpPr/>
            <p:nvPr/>
          </p:nvSpPr>
          <p:spPr>
            <a:xfrm>
              <a:off x="4422860" y="3916538"/>
              <a:ext cx="154835" cy="154835"/>
            </a:xfrm>
            <a:custGeom>
              <a:avLst/>
              <a:gdLst/>
              <a:ahLst/>
              <a:cxnLst/>
              <a:rect l="l" t="t" r="r" b="b"/>
              <a:pathLst>
                <a:path w="5153" h="5153" extrusionOk="0">
                  <a:moveTo>
                    <a:pt x="4766" y="378"/>
                  </a:moveTo>
                  <a:lnTo>
                    <a:pt x="4766" y="4765"/>
                  </a:lnTo>
                  <a:lnTo>
                    <a:pt x="388" y="4765"/>
                  </a:lnTo>
                  <a:lnTo>
                    <a:pt x="388" y="378"/>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68" name="Google Shape;875;p35"/>
            <p:cNvSpPr/>
            <p:nvPr/>
          </p:nvSpPr>
          <p:spPr>
            <a:xfrm>
              <a:off x="4566038" y="2053176"/>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69" name="Google Shape;876;p35"/>
            <p:cNvSpPr/>
            <p:nvPr/>
          </p:nvSpPr>
          <p:spPr>
            <a:xfrm>
              <a:off x="4566038" y="2196324"/>
              <a:ext cx="155105" cy="155105"/>
            </a:xfrm>
            <a:custGeom>
              <a:avLst/>
              <a:gdLst/>
              <a:ahLst/>
              <a:cxnLst/>
              <a:rect l="l" t="t" r="r" b="b"/>
              <a:pathLst>
                <a:path w="5162" h="5162" extrusionOk="0">
                  <a:moveTo>
                    <a:pt x="4774" y="388"/>
                  </a:moveTo>
                  <a:lnTo>
                    <a:pt x="4774" y="4775"/>
                  </a:lnTo>
                  <a:lnTo>
                    <a:pt x="388" y="4775"/>
                  </a:lnTo>
                  <a:lnTo>
                    <a:pt x="388"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70" name="Google Shape;877;p35"/>
            <p:cNvSpPr/>
            <p:nvPr/>
          </p:nvSpPr>
          <p:spPr>
            <a:xfrm>
              <a:off x="4566038" y="2339773"/>
              <a:ext cx="155105" cy="154835"/>
            </a:xfrm>
            <a:custGeom>
              <a:avLst/>
              <a:gdLst/>
              <a:ahLst/>
              <a:cxnLst/>
              <a:rect l="l" t="t" r="r" b="b"/>
              <a:pathLst>
                <a:path w="5162" h="5153" extrusionOk="0">
                  <a:moveTo>
                    <a:pt x="4774" y="387"/>
                  </a:moveTo>
                  <a:lnTo>
                    <a:pt x="4774" y="4774"/>
                  </a:lnTo>
                  <a:lnTo>
                    <a:pt x="388" y="4765"/>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71" name="Google Shape;878;p35"/>
            <p:cNvSpPr/>
            <p:nvPr/>
          </p:nvSpPr>
          <p:spPr>
            <a:xfrm>
              <a:off x="4566038"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72" name="Google Shape;879;p35"/>
            <p:cNvSpPr/>
            <p:nvPr/>
          </p:nvSpPr>
          <p:spPr>
            <a:xfrm>
              <a:off x="4566038" y="262640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73" name="Google Shape;880;p35"/>
            <p:cNvSpPr/>
            <p:nvPr/>
          </p:nvSpPr>
          <p:spPr>
            <a:xfrm>
              <a:off x="4566038" y="2769819"/>
              <a:ext cx="155105" cy="154835"/>
            </a:xfrm>
            <a:custGeom>
              <a:avLst/>
              <a:gdLst/>
              <a:ahLst/>
              <a:cxnLst/>
              <a:rect l="l" t="t" r="r" b="b"/>
              <a:pathLst>
                <a:path w="5162" h="5153" extrusionOk="0">
                  <a:moveTo>
                    <a:pt x="4774" y="387"/>
                  </a:moveTo>
                  <a:lnTo>
                    <a:pt x="4774" y="4766"/>
                  </a:lnTo>
                  <a:lnTo>
                    <a:pt x="388" y="4766"/>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74" name="Google Shape;881;p35"/>
            <p:cNvSpPr/>
            <p:nvPr/>
          </p:nvSpPr>
          <p:spPr>
            <a:xfrm>
              <a:off x="4566038" y="2912997"/>
              <a:ext cx="155105" cy="155075"/>
            </a:xfrm>
            <a:custGeom>
              <a:avLst/>
              <a:gdLst/>
              <a:ahLst/>
              <a:cxnLst/>
              <a:rect l="l" t="t" r="r" b="b"/>
              <a:pathLst>
                <a:path w="5162" h="5161"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75" name="Google Shape;882;p35"/>
            <p:cNvSpPr/>
            <p:nvPr/>
          </p:nvSpPr>
          <p:spPr>
            <a:xfrm>
              <a:off x="4566038" y="3056446"/>
              <a:ext cx="155105" cy="154805"/>
            </a:xfrm>
            <a:custGeom>
              <a:avLst/>
              <a:gdLst/>
              <a:ahLst/>
              <a:cxnLst/>
              <a:rect l="l" t="t" r="r" b="b"/>
              <a:pathLst>
                <a:path w="5162" h="5152" extrusionOk="0">
                  <a:moveTo>
                    <a:pt x="4774" y="387"/>
                  </a:moveTo>
                  <a:lnTo>
                    <a:pt x="4774" y="4774"/>
                  </a:lnTo>
                  <a:lnTo>
                    <a:pt x="388" y="4774"/>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76" name="Google Shape;883;p35"/>
            <p:cNvSpPr/>
            <p:nvPr/>
          </p:nvSpPr>
          <p:spPr>
            <a:xfrm>
              <a:off x="4566038" y="3199865"/>
              <a:ext cx="155105" cy="155105"/>
            </a:xfrm>
            <a:custGeom>
              <a:avLst/>
              <a:gdLst/>
              <a:ahLst/>
              <a:cxnLst/>
              <a:rect l="l" t="t" r="r" b="b"/>
              <a:pathLst>
                <a:path w="5162" h="5162" extrusionOk="0">
                  <a:moveTo>
                    <a:pt x="4774" y="379"/>
                  </a:moveTo>
                  <a:lnTo>
                    <a:pt x="4774" y="4774"/>
                  </a:lnTo>
                  <a:lnTo>
                    <a:pt x="388" y="4766"/>
                  </a:lnTo>
                  <a:lnTo>
                    <a:pt x="388"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77" name="Google Shape;884;p35"/>
            <p:cNvSpPr/>
            <p:nvPr/>
          </p:nvSpPr>
          <p:spPr>
            <a:xfrm>
              <a:off x="4566038"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78" name="Google Shape;885;p35"/>
            <p:cNvSpPr/>
            <p:nvPr/>
          </p:nvSpPr>
          <p:spPr>
            <a:xfrm>
              <a:off x="4566038" y="3486492"/>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79" name="Google Shape;886;p35"/>
            <p:cNvSpPr/>
            <p:nvPr/>
          </p:nvSpPr>
          <p:spPr>
            <a:xfrm>
              <a:off x="4566038" y="362967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80" name="Google Shape;887;p35"/>
            <p:cNvSpPr/>
            <p:nvPr/>
          </p:nvSpPr>
          <p:spPr>
            <a:xfrm>
              <a:off x="4566038" y="3773089"/>
              <a:ext cx="155105" cy="154835"/>
            </a:xfrm>
            <a:custGeom>
              <a:avLst/>
              <a:gdLst/>
              <a:ahLst/>
              <a:cxnLst/>
              <a:rect l="l" t="t" r="r" b="b"/>
              <a:pathLst>
                <a:path w="5162" h="5153" extrusionOk="0">
                  <a:moveTo>
                    <a:pt x="4774" y="388"/>
                  </a:moveTo>
                  <a:lnTo>
                    <a:pt x="4774" y="4774"/>
                  </a:lnTo>
                  <a:lnTo>
                    <a:pt x="388" y="4774"/>
                  </a:lnTo>
                  <a:lnTo>
                    <a:pt x="388"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81" name="Google Shape;888;p35"/>
            <p:cNvSpPr/>
            <p:nvPr/>
          </p:nvSpPr>
          <p:spPr>
            <a:xfrm>
              <a:off x="4566038" y="3916538"/>
              <a:ext cx="155105" cy="154835"/>
            </a:xfrm>
            <a:custGeom>
              <a:avLst/>
              <a:gdLst/>
              <a:ahLst/>
              <a:cxnLst/>
              <a:rect l="l" t="t" r="r" b="b"/>
              <a:pathLst>
                <a:path w="5162" h="5153"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82" name="Google Shape;889;p35"/>
            <p:cNvSpPr/>
            <p:nvPr/>
          </p:nvSpPr>
          <p:spPr>
            <a:xfrm>
              <a:off x="4709487"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83" name="Google Shape;890;p35"/>
            <p:cNvSpPr/>
            <p:nvPr/>
          </p:nvSpPr>
          <p:spPr>
            <a:xfrm>
              <a:off x="4709487"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84" name="Google Shape;891;p35"/>
            <p:cNvSpPr/>
            <p:nvPr/>
          </p:nvSpPr>
          <p:spPr>
            <a:xfrm>
              <a:off x="4709487"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85" name="Google Shape;892;p35"/>
            <p:cNvSpPr/>
            <p:nvPr/>
          </p:nvSpPr>
          <p:spPr>
            <a:xfrm>
              <a:off x="4709487"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86" name="Google Shape;893;p35"/>
            <p:cNvSpPr/>
            <p:nvPr/>
          </p:nvSpPr>
          <p:spPr>
            <a:xfrm>
              <a:off x="4709487"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87" name="Google Shape;894;p35"/>
            <p:cNvSpPr/>
            <p:nvPr/>
          </p:nvSpPr>
          <p:spPr>
            <a:xfrm>
              <a:off x="4709487"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88" name="Google Shape;895;p35"/>
            <p:cNvSpPr/>
            <p:nvPr/>
          </p:nvSpPr>
          <p:spPr>
            <a:xfrm>
              <a:off x="4709487"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89" name="Google Shape;896;p35"/>
            <p:cNvSpPr/>
            <p:nvPr/>
          </p:nvSpPr>
          <p:spPr>
            <a:xfrm>
              <a:off x="4709487"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90" name="Google Shape;897;p35"/>
            <p:cNvSpPr/>
            <p:nvPr/>
          </p:nvSpPr>
          <p:spPr>
            <a:xfrm>
              <a:off x="4709487"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91" name="Google Shape;898;p35"/>
            <p:cNvSpPr/>
            <p:nvPr/>
          </p:nvSpPr>
          <p:spPr>
            <a:xfrm>
              <a:off x="4709487"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92" name="Google Shape;899;p35"/>
            <p:cNvSpPr/>
            <p:nvPr/>
          </p:nvSpPr>
          <p:spPr>
            <a:xfrm>
              <a:off x="4709487"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93" name="Google Shape;900;p35"/>
            <p:cNvSpPr/>
            <p:nvPr/>
          </p:nvSpPr>
          <p:spPr>
            <a:xfrm>
              <a:off x="4709487"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94" name="Google Shape;901;p35"/>
            <p:cNvSpPr/>
            <p:nvPr/>
          </p:nvSpPr>
          <p:spPr>
            <a:xfrm>
              <a:off x="4709487"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95" name="Google Shape;902;p35"/>
            <p:cNvSpPr/>
            <p:nvPr/>
          </p:nvSpPr>
          <p:spPr>
            <a:xfrm>
              <a:off x="4709487"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96" name="Google Shape;903;p35"/>
            <p:cNvSpPr/>
            <p:nvPr/>
          </p:nvSpPr>
          <p:spPr>
            <a:xfrm>
              <a:off x="4852936" y="2053176"/>
              <a:ext cx="154805" cy="154805"/>
            </a:xfrm>
            <a:custGeom>
              <a:avLst/>
              <a:gdLst/>
              <a:ahLst/>
              <a:cxnLst/>
              <a:rect l="l" t="t" r="r" b="b"/>
              <a:pathLst>
                <a:path w="5152" h="5152" extrusionOk="0">
                  <a:moveTo>
                    <a:pt x="4765" y="387"/>
                  </a:moveTo>
                  <a:lnTo>
                    <a:pt x="4765" y="4765"/>
                  </a:lnTo>
                  <a:lnTo>
                    <a:pt x="378" y="4765"/>
                  </a:lnTo>
                  <a:lnTo>
                    <a:pt x="378"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97" name="Google Shape;904;p35"/>
            <p:cNvSpPr/>
            <p:nvPr/>
          </p:nvSpPr>
          <p:spPr>
            <a:xfrm>
              <a:off x="4852936" y="2196324"/>
              <a:ext cx="154805" cy="155105"/>
            </a:xfrm>
            <a:custGeom>
              <a:avLst/>
              <a:gdLst/>
              <a:ahLst/>
              <a:cxnLst/>
              <a:rect l="l" t="t" r="r" b="b"/>
              <a:pathLst>
                <a:path w="5152" h="5162" extrusionOk="0">
                  <a:moveTo>
                    <a:pt x="4765" y="388"/>
                  </a:moveTo>
                  <a:lnTo>
                    <a:pt x="4765" y="4775"/>
                  </a:lnTo>
                  <a:lnTo>
                    <a:pt x="378" y="4775"/>
                  </a:lnTo>
                  <a:lnTo>
                    <a:pt x="378"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98" name="Google Shape;905;p35"/>
            <p:cNvSpPr/>
            <p:nvPr/>
          </p:nvSpPr>
          <p:spPr>
            <a:xfrm>
              <a:off x="4852936" y="2339773"/>
              <a:ext cx="154805" cy="154835"/>
            </a:xfrm>
            <a:custGeom>
              <a:avLst/>
              <a:gdLst/>
              <a:ahLst/>
              <a:cxnLst/>
              <a:rect l="l" t="t" r="r" b="b"/>
              <a:pathLst>
                <a:path w="5152" h="5153" extrusionOk="0">
                  <a:moveTo>
                    <a:pt x="4765" y="387"/>
                  </a:moveTo>
                  <a:lnTo>
                    <a:pt x="4765" y="4774"/>
                  </a:lnTo>
                  <a:lnTo>
                    <a:pt x="378" y="4765"/>
                  </a:lnTo>
                  <a:lnTo>
                    <a:pt x="378"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99" name="Google Shape;906;p35"/>
            <p:cNvSpPr/>
            <p:nvPr/>
          </p:nvSpPr>
          <p:spPr>
            <a:xfrm>
              <a:off x="4852936" y="2483222"/>
              <a:ext cx="154805" cy="154805"/>
            </a:xfrm>
            <a:custGeom>
              <a:avLst/>
              <a:gdLst/>
              <a:ahLst/>
              <a:cxnLst/>
              <a:rect l="l" t="t" r="r" b="b"/>
              <a:pathLst>
                <a:path w="5152" h="5152" extrusionOk="0">
                  <a:moveTo>
                    <a:pt x="4765" y="378"/>
                  </a:moveTo>
                  <a:lnTo>
                    <a:pt x="4765" y="4765"/>
                  </a:lnTo>
                  <a:lnTo>
                    <a:pt x="378" y="4765"/>
                  </a:lnTo>
                  <a:lnTo>
                    <a:pt x="378"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00" name="Google Shape;907;p35"/>
            <p:cNvSpPr/>
            <p:nvPr/>
          </p:nvSpPr>
          <p:spPr>
            <a:xfrm>
              <a:off x="4852936" y="2626400"/>
              <a:ext cx="154805" cy="155075"/>
            </a:xfrm>
            <a:custGeom>
              <a:avLst/>
              <a:gdLst/>
              <a:ahLst/>
              <a:cxnLst/>
              <a:rect l="l" t="t" r="r" b="b"/>
              <a:pathLst>
                <a:path w="5152" h="5161" extrusionOk="0">
                  <a:moveTo>
                    <a:pt x="4765" y="387"/>
                  </a:moveTo>
                  <a:lnTo>
                    <a:pt x="4765" y="4774"/>
                  </a:lnTo>
                  <a:lnTo>
                    <a:pt x="378" y="4774"/>
                  </a:lnTo>
                  <a:lnTo>
                    <a:pt x="378"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01" name="Google Shape;908;p35"/>
            <p:cNvSpPr/>
            <p:nvPr/>
          </p:nvSpPr>
          <p:spPr>
            <a:xfrm>
              <a:off x="4852936" y="2769819"/>
              <a:ext cx="154805" cy="154835"/>
            </a:xfrm>
            <a:custGeom>
              <a:avLst/>
              <a:gdLst/>
              <a:ahLst/>
              <a:cxnLst/>
              <a:rect l="l" t="t" r="r" b="b"/>
              <a:pathLst>
                <a:path w="5152" h="5153" extrusionOk="0">
                  <a:moveTo>
                    <a:pt x="4765" y="387"/>
                  </a:moveTo>
                  <a:lnTo>
                    <a:pt x="4765" y="4766"/>
                  </a:lnTo>
                  <a:lnTo>
                    <a:pt x="378" y="4766"/>
                  </a:lnTo>
                  <a:lnTo>
                    <a:pt x="378"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02" name="Google Shape;909;p35"/>
            <p:cNvSpPr/>
            <p:nvPr/>
          </p:nvSpPr>
          <p:spPr>
            <a:xfrm>
              <a:off x="4852936" y="2912997"/>
              <a:ext cx="154805" cy="155075"/>
            </a:xfrm>
            <a:custGeom>
              <a:avLst/>
              <a:gdLst/>
              <a:ahLst/>
              <a:cxnLst/>
              <a:rect l="l" t="t" r="r" b="b"/>
              <a:pathLst>
                <a:path w="5152" h="5161" extrusionOk="0">
                  <a:moveTo>
                    <a:pt x="4765" y="387"/>
                  </a:moveTo>
                  <a:lnTo>
                    <a:pt x="4765" y="4774"/>
                  </a:lnTo>
                  <a:lnTo>
                    <a:pt x="378" y="4774"/>
                  </a:lnTo>
                  <a:lnTo>
                    <a:pt x="378"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03" name="Google Shape;910;p35"/>
            <p:cNvSpPr/>
            <p:nvPr/>
          </p:nvSpPr>
          <p:spPr>
            <a:xfrm>
              <a:off x="4852936" y="3056446"/>
              <a:ext cx="154805" cy="154805"/>
            </a:xfrm>
            <a:custGeom>
              <a:avLst/>
              <a:gdLst/>
              <a:ahLst/>
              <a:cxnLst/>
              <a:rect l="l" t="t" r="r" b="b"/>
              <a:pathLst>
                <a:path w="5152"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04" name="Google Shape;911;p35"/>
            <p:cNvSpPr/>
            <p:nvPr/>
          </p:nvSpPr>
          <p:spPr>
            <a:xfrm>
              <a:off x="4852936" y="3199865"/>
              <a:ext cx="154805" cy="155105"/>
            </a:xfrm>
            <a:custGeom>
              <a:avLst/>
              <a:gdLst/>
              <a:ahLst/>
              <a:cxnLst/>
              <a:rect l="l" t="t" r="r" b="b"/>
              <a:pathLst>
                <a:path w="5152" h="5162" extrusionOk="0">
                  <a:moveTo>
                    <a:pt x="4765" y="379"/>
                  </a:moveTo>
                  <a:lnTo>
                    <a:pt x="4765" y="4774"/>
                  </a:lnTo>
                  <a:lnTo>
                    <a:pt x="378" y="4766"/>
                  </a:lnTo>
                  <a:lnTo>
                    <a:pt x="378"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05" name="Google Shape;912;p35"/>
            <p:cNvSpPr/>
            <p:nvPr/>
          </p:nvSpPr>
          <p:spPr>
            <a:xfrm>
              <a:off x="4852936" y="3343043"/>
              <a:ext cx="154805" cy="155105"/>
            </a:xfrm>
            <a:custGeom>
              <a:avLst/>
              <a:gdLst/>
              <a:ahLst/>
              <a:cxnLst/>
              <a:rect l="l" t="t" r="r" b="b"/>
              <a:pathLst>
                <a:path w="5152" h="5162" extrusionOk="0">
                  <a:moveTo>
                    <a:pt x="4765" y="387"/>
                  </a:moveTo>
                  <a:lnTo>
                    <a:pt x="4765" y="4774"/>
                  </a:lnTo>
                  <a:lnTo>
                    <a:pt x="378" y="4774"/>
                  </a:lnTo>
                  <a:lnTo>
                    <a:pt x="378"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06" name="Google Shape;913;p35"/>
            <p:cNvSpPr/>
            <p:nvPr/>
          </p:nvSpPr>
          <p:spPr>
            <a:xfrm>
              <a:off x="4852936" y="3486492"/>
              <a:ext cx="154805" cy="154805"/>
            </a:xfrm>
            <a:custGeom>
              <a:avLst/>
              <a:gdLst/>
              <a:ahLst/>
              <a:cxnLst/>
              <a:rect l="l" t="t" r="r" b="b"/>
              <a:pathLst>
                <a:path w="5152" h="5152" extrusionOk="0">
                  <a:moveTo>
                    <a:pt x="4765" y="387"/>
                  </a:moveTo>
                  <a:lnTo>
                    <a:pt x="4765" y="4765"/>
                  </a:lnTo>
                  <a:lnTo>
                    <a:pt x="378" y="4765"/>
                  </a:lnTo>
                  <a:lnTo>
                    <a:pt x="378"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07" name="Google Shape;914;p35"/>
            <p:cNvSpPr/>
            <p:nvPr/>
          </p:nvSpPr>
          <p:spPr>
            <a:xfrm>
              <a:off x="4852936" y="3629670"/>
              <a:ext cx="154805" cy="155075"/>
            </a:xfrm>
            <a:custGeom>
              <a:avLst/>
              <a:gdLst/>
              <a:ahLst/>
              <a:cxnLst/>
              <a:rect l="l" t="t" r="r" b="b"/>
              <a:pathLst>
                <a:path w="5152" h="5161" extrusionOk="0">
                  <a:moveTo>
                    <a:pt x="4765" y="387"/>
                  </a:moveTo>
                  <a:lnTo>
                    <a:pt x="4765" y="4774"/>
                  </a:lnTo>
                  <a:lnTo>
                    <a:pt x="378" y="4774"/>
                  </a:lnTo>
                  <a:lnTo>
                    <a:pt x="378"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08" name="Google Shape;915;p35"/>
            <p:cNvSpPr/>
            <p:nvPr/>
          </p:nvSpPr>
          <p:spPr>
            <a:xfrm>
              <a:off x="4852936" y="3773089"/>
              <a:ext cx="154805" cy="154835"/>
            </a:xfrm>
            <a:custGeom>
              <a:avLst/>
              <a:gdLst/>
              <a:ahLst/>
              <a:cxnLst/>
              <a:rect l="l" t="t" r="r" b="b"/>
              <a:pathLst>
                <a:path w="5152"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09" name="Google Shape;916;p35"/>
            <p:cNvSpPr/>
            <p:nvPr/>
          </p:nvSpPr>
          <p:spPr>
            <a:xfrm>
              <a:off x="4852936" y="3916538"/>
              <a:ext cx="154805" cy="154835"/>
            </a:xfrm>
            <a:custGeom>
              <a:avLst/>
              <a:gdLst/>
              <a:ahLst/>
              <a:cxnLst/>
              <a:rect l="l" t="t" r="r" b="b"/>
              <a:pathLst>
                <a:path w="5152" h="5153" extrusionOk="0">
                  <a:moveTo>
                    <a:pt x="4765" y="378"/>
                  </a:moveTo>
                  <a:lnTo>
                    <a:pt x="4765" y="4765"/>
                  </a:lnTo>
                  <a:lnTo>
                    <a:pt x="378" y="4765"/>
                  </a:lnTo>
                  <a:lnTo>
                    <a:pt x="378"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10" name="Google Shape;917;p35"/>
            <p:cNvSpPr/>
            <p:nvPr/>
          </p:nvSpPr>
          <p:spPr>
            <a:xfrm>
              <a:off x="4996084" y="2053176"/>
              <a:ext cx="155105" cy="154805"/>
            </a:xfrm>
            <a:custGeom>
              <a:avLst/>
              <a:gdLst/>
              <a:ahLst/>
              <a:cxnLst/>
              <a:rect l="l" t="t" r="r" b="b"/>
              <a:pathLst>
                <a:path w="5162" h="5152" extrusionOk="0">
                  <a:moveTo>
                    <a:pt x="4774" y="387"/>
                  </a:moveTo>
                  <a:lnTo>
                    <a:pt x="4774" y="4765"/>
                  </a:lnTo>
                  <a:lnTo>
                    <a:pt x="396" y="4765"/>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11" name="Google Shape;918;p35"/>
            <p:cNvSpPr/>
            <p:nvPr/>
          </p:nvSpPr>
          <p:spPr>
            <a:xfrm>
              <a:off x="4996084" y="2196324"/>
              <a:ext cx="155105" cy="155105"/>
            </a:xfrm>
            <a:custGeom>
              <a:avLst/>
              <a:gdLst/>
              <a:ahLst/>
              <a:cxnLst/>
              <a:rect l="l" t="t" r="r" b="b"/>
              <a:pathLst>
                <a:path w="5162" h="5162" extrusionOk="0">
                  <a:moveTo>
                    <a:pt x="4774" y="388"/>
                  </a:moveTo>
                  <a:lnTo>
                    <a:pt x="4774" y="4775"/>
                  </a:lnTo>
                  <a:lnTo>
                    <a:pt x="396" y="4775"/>
                  </a:lnTo>
                  <a:lnTo>
                    <a:pt x="396"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12" name="Google Shape;919;p35"/>
            <p:cNvSpPr/>
            <p:nvPr/>
          </p:nvSpPr>
          <p:spPr>
            <a:xfrm>
              <a:off x="4996084" y="2339773"/>
              <a:ext cx="155105" cy="154835"/>
            </a:xfrm>
            <a:custGeom>
              <a:avLst/>
              <a:gdLst/>
              <a:ahLst/>
              <a:cxnLst/>
              <a:rect l="l" t="t" r="r" b="b"/>
              <a:pathLst>
                <a:path w="5162" h="5153" extrusionOk="0">
                  <a:moveTo>
                    <a:pt x="4774" y="387"/>
                  </a:moveTo>
                  <a:lnTo>
                    <a:pt x="4774" y="4774"/>
                  </a:lnTo>
                  <a:lnTo>
                    <a:pt x="396" y="4765"/>
                  </a:lnTo>
                  <a:lnTo>
                    <a:pt x="396"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13" name="Google Shape;920;p35"/>
            <p:cNvSpPr/>
            <p:nvPr/>
          </p:nvSpPr>
          <p:spPr>
            <a:xfrm>
              <a:off x="4996084"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14" name="Google Shape;921;p35"/>
            <p:cNvSpPr/>
            <p:nvPr/>
          </p:nvSpPr>
          <p:spPr>
            <a:xfrm>
              <a:off x="4996084" y="2626400"/>
              <a:ext cx="155105" cy="155075"/>
            </a:xfrm>
            <a:custGeom>
              <a:avLst/>
              <a:gdLst/>
              <a:ahLst/>
              <a:cxnLst/>
              <a:rect l="l" t="t" r="r" b="b"/>
              <a:pathLst>
                <a:path w="5162" h="5161" extrusionOk="0">
                  <a:moveTo>
                    <a:pt x="4774" y="387"/>
                  </a:moveTo>
                  <a:lnTo>
                    <a:pt x="4774" y="4774"/>
                  </a:lnTo>
                  <a:lnTo>
                    <a:pt x="396" y="4774"/>
                  </a:lnTo>
                  <a:lnTo>
                    <a:pt x="396"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15" name="Google Shape;922;p35"/>
            <p:cNvSpPr/>
            <p:nvPr/>
          </p:nvSpPr>
          <p:spPr>
            <a:xfrm>
              <a:off x="4996084" y="2769819"/>
              <a:ext cx="155105" cy="154835"/>
            </a:xfrm>
            <a:custGeom>
              <a:avLst/>
              <a:gdLst/>
              <a:ahLst/>
              <a:cxnLst/>
              <a:rect l="l" t="t" r="r" b="b"/>
              <a:pathLst>
                <a:path w="5162" h="5153" extrusionOk="0">
                  <a:moveTo>
                    <a:pt x="4774" y="387"/>
                  </a:moveTo>
                  <a:lnTo>
                    <a:pt x="4774" y="4766"/>
                  </a:lnTo>
                  <a:lnTo>
                    <a:pt x="396" y="4766"/>
                  </a:lnTo>
                  <a:lnTo>
                    <a:pt x="396"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16" name="Google Shape;923;p35"/>
            <p:cNvSpPr/>
            <p:nvPr/>
          </p:nvSpPr>
          <p:spPr>
            <a:xfrm>
              <a:off x="4996084" y="2912997"/>
              <a:ext cx="155105" cy="155075"/>
            </a:xfrm>
            <a:custGeom>
              <a:avLst/>
              <a:gdLst/>
              <a:ahLst/>
              <a:cxnLst/>
              <a:rect l="l" t="t" r="r" b="b"/>
              <a:pathLst>
                <a:path w="5162" h="5161" extrusionOk="0">
                  <a:moveTo>
                    <a:pt x="4774" y="387"/>
                  </a:moveTo>
                  <a:lnTo>
                    <a:pt x="4774" y="4774"/>
                  </a:lnTo>
                  <a:lnTo>
                    <a:pt x="396" y="4774"/>
                  </a:lnTo>
                  <a:lnTo>
                    <a:pt x="396"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17" name="Google Shape;924;p35"/>
            <p:cNvSpPr/>
            <p:nvPr/>
          </p:nvSpPr>
          <p:spPr>
            <a:xfrm>
              <a:off x="4996084" y="3056446"/>
              <a:ext cx="155105" cy="154805"/>
            </a:xfrm>
            <a:custGeom>
              <a:avLst/>
              <a:gdLst/>
              <a:ahLst/>
              <a:cxnLst/>
              <a:rect l="l" t="t" r="r" b="b"/>
              <a:pathLst>
                <a:path w="5162" h="5152" extrusionOk="0">
                  <a:moveTo>
                    <a:pt x="4774" y="387"/>
                  </a:moveTo>
                  <a:lnTo>
                    <a:pt x="4774" y="4774"/>
                  </a:lnTo>
                  <a:lnTo>
                    <a:pt x="396" y="4774"/>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18" name="Google Shape;925;p35"/>
            <p:cNvSpPr/>
            <p:nvPr/>
          </p:nvSpPr>
          <p:spPr>
            <a:xfrm>
              <a:off x="4996084" y="3199865"/>
              <a:ext cx="155105" cy="155105"/>
            </a:xfrm>
            <a:custGeom>
              <a:avLst/>
              <a:gdLst/>
              <a:ahLst/>
              <a:cxnLst/>
              <a:rect l="l" t="t" r="r" b="b"/>
              <a:pathLst>
                <a:path w="5162" h="5162" extrusionOk="0">
                  <a:moveTo>
                    <a:pt x="4774" y="379"/>
                  </a:moveTo>
                  <a:lnTo>
                    <a:pt x="4774" y="4766"/>
                  </a:lnTo>
                  <a:lnTo>
                    <a:pt x="396" y="4766"/>
                  </a:lnTo>
                  <a:lnTo>
                    <a:pt x="396"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19" name="Google Shape;926;p35"/>
            <p:cNvSpPr/>
            <p:nvPr/>
          </p:nvSpPr>
          <p:spPr>
            <a:xfrm>
              <a:off x="4996084"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20" name="Google Shape;927;p35"/>
            <p:cNvSpPr/>
            <p:nvPr/>
          </p:nvSpPr>
          <p:spPr>
            <a:xfrm>
              <a:off x="4996084" y="3486492"/>
              <a:ext cx="155105" cy="154805"/>
            </a:xfrm>
            <a:custGeom>
              <a:avLst/>
              <a:gdLst/>
              <a:ahLst/>
              <a:cxnLst/>
              <a:rect l="l" t="t" r="r" b="b"/>
              <a:pathLst>
                <a:path w="5162" h="5152" extrusionOk="0">
                  <a:moveTo>
                    <a:pt x="4774" y="387"/>
                  </a:moveTo>
                  <a:lnTo>
                    <a:pt x="4774" y="4765"/>
                  </a:lnTo>
                  <a:lnTo>
                    <a:pt x="396" y="4765"/>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21" name="Google Shape;928;p35"/>
            <p:cNvSpPr/>
            <p:nvPr/>
          </p:nvSpPr>
          <p:spPr>
            <a:xfrm>
              <a:off x="4996084" y="3629670"/>
              <a:ext cx="155105" cy="155075"/>
            </a:xfrm>
            <a:custGeom>
              <a:avLst/>
              <a:gdLst/>
              <a:ahLst/>
              <a:cxnLst/>
              <a:rect l="l" t="t" r="r" b="b"/>
              <a:pathLst>
                <a:path w="5162" h="5161" extrusionOk="0">
                  <a:moveTo>
                    <a:pt x="4774" y="387"/>
                  </a:moveTo>
                  <a:lnTo>
                    <a:pt x="4774" y="4774"/>
                  </a:lnTo>
                  <a:lnTo>
                    <a:pt x="396" y="4774"/>
                  </a:lnTo>
                  <a:lnTo>
                    <a:pt x="396"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22" name="Google Shape;929;p35"/>
            <p:cNvSpPr/>
            <p:nvPr/>
          </p:nvSpPr>
          <p:spPr>
            <a:xfrm>
              <a:off x="4996084" y="3773089"/>
              <a:ext cx="155105" cy="154835"/>
            </a:xfrm>
            <a:custGeom>
              <a:avLst/>
              <a:gdLst/>
              <a:ahLst/>
              <a:cxnLst/>
              <a:rect l="l" t="t" r="r" b="b"/>
              <a:pathLst>
                <a:path w="5162" h="5153" extrusionOk="0">
                  <a:moveTo>
                    <a:pt x="4774" y="388"/>
                  </a:moveTo>
                  <a:lnTo>
                    <a:pt x="4774" y="4774"/>
                  </a:lnTo>
                  <a:lnTo>
                    <a:pt x="396" y="4774"/>
                  </a:lnTo>
                  <a:lnTo>
                    <a:pt x="396"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23" name="Google Shape;930;p35"/>
            <p:cNvSpPr/>
            <p:nvPr/>
          </p:nvSpPr>
          <p:spPr>
            <a:xfrm>
              <a:off x="4996084" y="3916538"/>
              <a:ext cx="155105" cy="154835"/>
            </a:xfrm>
            <a:custGeom>
              <a:avLst/>
              <a:gdLst/>
              <a:ahLst/>
              <a:cxnLst/>
              <a:rect l="l" t="t" r="r" b="b"/>
              <a:pathLst>
                <a:path w="5162" h="5153" extrusionOk="0">
                  <a:moveTo>
                    <a:pt x="4774" y="378"/>
                  </a:moveTo>
                  <a:lnTo>
                    <a:pt x="4774" y="4765"/>
                  </a:lnTo>
                  <a:lnTo>
                    <a:pt x="396" y="4765"/>
                  </a:lnTo>
                  <a:lnTo>
                    <a:pt x="396"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24" name="Google Shape;931;p35"/>
            <p:cNvSpPr/>
            <p:nvPr/>
          </p:nvSpPr>
          <p:spPr>
            <a:xfrm>
              <a:off x="5139533" y="2053176"/>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25" name="Google Shape;932;p35"/>
            <p:cNvSpPr/>
            <p:nvPr/>
          </p:nvSpPr>
          <p:spPr>
            <a:xfrm>
              <a:off x="5139533" y="2196324"/>
              <a:ext cx="154835" cy="155105"/>
            </a:xfrm>
            <a:custGeom>
              <a:avLst/>
              <a:gdLst/>
              <a:ahLst/>
              <a:cxnLst/>
              <a:rect l="l" t="t" r="r" b="b"/>
              <a:pathLst>
                <a:path w="5153" h="5162" extrusionOk="0">
                  <a:moveTo>
                    <a:pt x="4765" y="388"/>
                  </a:moveTo>
                  <a:lnTo>
                    <a:pt x="4765" y="4775"/>
                  </a:lnTo>
                  <a:lnTo>
                    <a:pt x="387" y="4775"/>
                  </a:lnTo>
                  <a:lnTo>
                    <a:pt x="387"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26" name="Google Shape;933;p35"/>
            <p:cNvSpPr/>
            <p:nvPr/>
          </p:nvSpPr>
          <p:spPr>
            <a:xfrm>
              <a:off x="5139533" y="2339773"/>
              <a:ext cx="154835" cy="154835"/>
            </a:xfrm>
            <a:custGeom>
              <a:avLst/>
              <a:gdLst/>
              <a:ahLst/>
              <a:cxnLst/>
              <a:rect l="l" t="t" r="r" b="b"/>
              <a:pathLst>
                <a:path w="5153" h="5153" extrusionOk="0">
                  <a:moveTo>
                    <a:pt x="4765" y="387"/>
                  </a:moveTo>
                  <a:lnTo>
                    <a:pt x="4765" y="4774"/>
                  </a:lnTo>
                  <a:lnTo>
                    <a:pt x="387" y="4765"/>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27" name="Google Shape;934;p35"/>
            <p:cNvSpPr/>
            <p:nvPr/>
          </p:nvSpPr>
          <p:spPr>
            <a:xfrm>
              <a:off x="5139533" y="2483222"/>
              <a:ext cx="154835" cy="154805"/>
            </a:xfrm>
            <a:custGeom>
              <a:avLst/>
              <a:gdLst/>
              <a:ahLst/>
              <a:cxnLst/>
              <a:rect l="l" t="t" r="r" b="b"/>
              <a:pathLst>
                <a:path w="5153" h="5152"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28" name="Google Shape;935;p35"/>
            <p:cNvSpPr/>
            <p:nvPr/>
          </p:nvSpPr>
          <p:spPr>
            <a:xfrm>
              <a:off x="5139533" y="262640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29" name="Google Shape;936;p35"/>
            <p:cNvSpPr/>
            <p:nvPr/>
          </p:nvSpPr>
          <p:spPr>
            <a:xfrm>
              <a:off x="5139533" y="2769819"/>
              <a:ext cx="154835" cy="154835"/>
            </a:xfrm>
            <a:custGeom>
              <a:avLst/>
              <a:gdLst/>
              <a:ahLst/>
              <a:cxnLst/>
              <a:rect l="l" t="t" r="r" b="b"/>
              <a:pathLst>
                <a:path w="5153" h="5153" extrusionOk="0">
                  <a:moveTo>
                    <a:pt x="4765" y="387"/>
                  </a:moveTo>
                  <a:lnTo>
                    <a:pt x="4765" y="4766"/>
                  </a:lnTo>
                  <a:lnTo>
                    <a:pt x="387" y="4766"/>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30" name="Google Shape;937;p35"/>
            <p:cNvSpPr/>
            <p:nvPr/>
          </p:nvSpPr>
          <p:spPr>
            <a:xfrm>
              <a:off x="5139533" y="2912997"/>
              <a:ext cx="154835" cy="155075"/>
            </a:xfrm>
            <a:custGeom>
              <a:avLst/>
              <a:gdLst/>
              <a:ahLst/>
              <a:cxnLst/>
              <a:rect l="l" t="t" r="r" b="b"/>
              <a:pathLst>
                <a:path w="5153" h="5161"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31" name="Google Shape;938;p35"/>
            <p:cNvSpPr/>
            <p:nvPr/>
          </p:nvSpPr>
          <p:spPr>
            <a:xfrm>
              <a:off x="5139533" y="3056446"/>
              <a:ext cx="154835" cy="154805"/>
            </a:xfrm>
            <a:custGeom>
              <a:avLst/>
              <a:gdLst/>
              <a:ahLst/>
              <a:cxnLst/>
              <a:rect l="l" t="t" r="r" b="b"/>
              <a:pathLst>
                <a:path w="5153"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32" name="Google Shape;939;p35"/>
            <p:cNvSpPr/>
            <p:nvPr/>
          </p:nvSpPr>
          <p:spPr>
            <a:xfrm>
              <a:off x="5139533" y="3199865"/>
              <a:ext cx="154835" cy="155105"/>
            </a:xfrm>
            <a:custGeom>
              <a:avLst/>
              <a:gdLst/>
              <a:ahLst/>
              <a:cxnLst/>
              <a:rect l="l" t="t" r="r" b="b"/>
              <a:pathLst>
                <a:path w="5153" h="5162" extrusionOk="0">
                  <a:moveTo>
                    <a:pt x="4765" y="379"/>
                  </a:moveTo>
                  <a:lnTo>
                    <a:pt x="4765" y="4774"/>
                  </a:lnTo>
                  <a:lnTo>
                    <a:pt x="387" y="4766"/>
                  </a:lnTo>
                  <a:lnTo>
                    <a:pt x="387"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33" name="Google Shape;940;p35"/>
            <p:cNvSpPr/>
            <p:nvPr/>
          </p:nvSpPr>
          <p:spPr>
            <a:xfrm>
              <a:off x="5139533" y="3343043"/>
              <a:ext cx="154835" cy="155105"/>
            </a:xfrm>
            <a:custGeom>
              <a:avLst/>
              <a:gdLst/>
              <a:ahLst/>
              <a:cxnLst/>
              <a:rect l="l" t="t" r="r" b="b"/>
              <a:pathLst>
                <a:path w="5153" h="5162"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34" name="Google Shape;941;p35"/>
            <p:cNvSpPr/>
            <p:nvPr/>
          </p:nvSpPr>
          <p:spPr>
            <a:xfrm>
              <a:off x="5139533" y="3486492"/>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35" name="Google Shape;942;p35"/>
            <p:cNvSpPr/>
            <p:nvPr/>
          </p:nvSpPr>
          <p:spPr>
            <a:xfrm>
              <a:off x="5139533" y="362967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36" name="Google Shape;943;p35"/>
            <p:cNvSpPr/>
            <p:nvPr/>
          </p:nvSpPr>
          <p:spPr>
            <a:xfrm>
              <a:off x="5139533" y="3773089"/>
              <a:ext cx="154835" cy="154835"/>
            </a:xfrm>
            <a:custGeom>
              <a:avLst/>
              <a:gdLst/>
              <a:ahLst/>
              <a:cxnLst/>
              <a:rect l="l" t="t" r="r" b="b"/>
              <a:pathLst>
                <a:path w="5153"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37" name="Google Shape;944;p35"/>
            <p:cNvSpPr/>
            <p:nvPr/>
          </p:nvSpPr>
          <p:spPr>
            <a:xfrm>
              <a:off x="5139533" y="3916538"/>
              <a:ext cx="154835" cy="154835"/>
            </a:xfrm>
            <a:custGeom>
              <a:avLst/>
              <a:gdLst/>
              <a:ahLst/>
              <a:cxnLst/>
              <a:rect l="l" t="t" r="r" b="b"/>
              <a:pathLst>
                <a:path w="5153" h="5153"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38" name="Google Shape;945;p35"/>
            <p:cNvSpPr/>
            <p:nvPr/>
          </p:nvSpPr>
          <p:spPr>
            <a:xfrm>
              <a:off x="5402632" y="4179637"/>
              <a:ext cx="67907" cy="67637"/>
            </a:xfrm>
            <a:custGeom>
              <a:avLst/>
              <a:gdLst/>
              <a:ahLst/>
              <a:cxnLst/>
              <a:rect l="l" t="t" r="r" b="b"/>
              <a:pathLst>
                <a:path w="2260" h="2251" extrusionOk="0">
                  <a:moveTo>
                    <a:pt x="1873" y="0"/>
                  </a:moveTo>
                  <a:lnTo>
                    <a:pt x="1873" y="1864"/>
                  </a:lnTo>
                  <a:lnTo>
                    <a:pt x="1" y="1864"/>
                  </a:lnTo>
                  <a:lnTo>
                    <a:pt x="1" y="2251"/>
                  </a:lnTo>
                  <a:lnTo>
                    <a:pt x="2260" y="2251"/>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dirty="0"/>
            </a:p>
          </p:txBody>
        </p:sp>
        <p:sp>
          <p:nvSpPr>
            <p:cNvPr id="639" name="Google Shape;946;p35"/>
            <p:cNvSpPr/>
            <p:nvPr/>
          </p:nvSpPr>
          <p:spPr>
            <a:xfrm>
              <a:off x="3673465" y="4179637"/>
              <a:ext cx="67907" cy="67637"/>
            </a:xfrm>
            <a:custGeom>
              <a:avLst/>
              <a:gdLst/>
              <a:ahLst/>
              <a:cxnLst/>
              <a:rect l="l" t="t" r="r" b="b"/>
              <a:pathLst>
                <a:path w="2260" h="2251" extrusionOk="0">
                  <a:moveTo>
                    <a:pt x="0" y="0"/>
                  </a:moveTo>
                  <a:lnTo>
                    <a:pt x="0" y="2251"/>
                  </a:lnTo>
                  <a:lnTo>
                    <a:pt x="2260" y="2251"/>
                  </a:lnTo>
                  <a:lnTo>
                    <a:pt x="2260" y="1864"/>
                  </a:lnTo>
                  <a:lnTo>
                    <a:pt x="387" y="1864"/>
                  </a:lnTo>
                  <a:lnTo>
                    <a:pt x="387"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640" name="Google Shape;947;p35"/>
            <p:cNvSpPr/>
            <p:nvPr/>
          </p:nvSpPr>
          <p:spPr>
            <a:xfrm>
              <a:off x="5402632" y="1876975"/>
              <a:ext cx="67907" cy="67907"/>
            </a:xfrm>
            <a:custGeom>
              <a:avLst/>
              <a:gdLst/>
              <a:ahLst/>
              <a:cxnLst/>
              <a:rect l="l" t="t" r="r" b="b"/>
              <a:pathLst>
                <a:path w="2260" h="2260" extrusionOk="0">
                  <a:moveTo>
                    <a:pt x="1" y="0"/>
                  </a:moveTo>
                  <a:lnTo>
                    <a:pt x="1" y="387"/>
                  </a:lnTo>
                  <a:lnTo>
                    <a:pt x="1873" y="387"/>
                  </a:lnTo>
                  <a:lnTo>
                    <a:pt x="1873" y="2260"/>
                  </a:lnTo>
                  <a:lnTo>
                    <a:pt x="2260" y="2260"/>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641" name="Google Shape;948;p35"/>
            <p:cNvSpPr/>
            <p:nvPr/>
          </p:nvSpPr>
          <p:spPr>
            <a:xfrm>
              <a:off x="3673465" y="1876975"/>
              <a:ext cx="67907" cy="67907"/>
            </a:xfrm>
            <a:custGeom>
              <a:avLst/>
              <a:gdLst/>
              <a:ahLst/>
              <a:cxnLst/>
              <a:rect l="l" t="t" r="r" b="b"/>
              <a:pathLst>
                <a:path w="2260" h="2260" extrusionOk="0">
                  <a:moveTo>
                    <a:pt x="0" y="0"/>
                  </a:moveTo>
                  <a:lnTo>
                    <a:pt x="0" y="2260"/>
                  </a:lnTo>
                  <a:lnTo>
                    <a:pt x="387" y="2260"/>
                  </a:lnTo>
                  <a:lnTo>
                    <a:pt x="387" y="387"/>
                  </a:lnTo>
                  <a:lnTo>
                    <a:pt x="2260" y="387"/>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grpSp>
      <p:grpSp>
        <p:nvGrpSpPr>
          <p:cNvPr id="348" name="Google Shape;802;p35"/>
          <p:cNvGrpSpPr/>
          <p:nvPr/>
        </p:nvGrpSpPr>
        <p:grpSpPr>
          <a:xfrm>
            <a:off x="3537127" y="1177847"/>
            <a:ext cx="4914456" cy="1232463"/>
            <a:chOff x="3673465" y="1876975"/>
            <a:chExt cx="1797075" cy="2370299"/>
          </a:xfrm>
        </p:grpSpPr>
        <p:sp>
          <p:nvSpPr>
            <p:cNvPr id="349" name="Google Shape;803;p35"/>
            <p:cNvSpPr/>
            <p:nvPr/>
          </p:nvSpPr>
          <p:spPr>
            <a:xfrm>
              <a:off x="3756127" y="1959637"/>
              <a:ext cx="1631729" cy="2205216"/>
            </a:xfrm>
            <a:custGeom>
              <a:avLst/>
              <a:gdLst/>
              <a:ahLst/>
              <a:cxnLst/>
              <a:rect l="l" t="t" r="r" b="b"/>
              <a:pathLst>
                <a:path w="54305" h="73391" extrusionOk="0">
                  <a:moveTo>
                    <a:pt x="53917" y="388"/>
                  </a:moveTo>
                  <a:lnTo>
                    <a:pt x="53917" y="73003"/>
                  </a:lnTo>
                  <a:lnTo>
                    <a:pt x="388" y="73003"/>
                  </a:lnTo>
                  <a:lnTo>
                    <a:pt x="388" y="388"/>
                  </a:lnTo>
                  <a:close/>
                  <a:moveTo>
                    <a:pt x="1" y="1"/>
                  </a:moveTo>
                  <a:lnTo>
                    <a:pt x="1" y="73390"/>
                  </a:lnTo>
                  <a:lnTo>
                    <a:pt x="54304" y="73390"/>
                  </a:lnTo>
                  <a:lnTo>
                    <a:pt x="54304"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350" name="Google Shape;804;p35"/>
            <p:cNvSpPr/>
            <p:nvPr/>
          </p:nvSpPr>
          <p:spPr>
            <a:xfrm>
              <a:off x="3793657" y="1997437"/>
              <a:ext cx="1556430" cy="2129617"/>
            </a:xfrm>
            <a:custGeom>
              <a:avLst/>
              <a:gdLst/>
              <a:ahLst/>
              <a:cxnLst/>
              <a:rect l="l" t="t" r="r" b="b"/>
              <a:pathLst>
                <a:path w="51799" h="70875" extrusionOk="0">
                  <a:moveTo>
                    <a:pt x="51605" y="194"/>
                  </a:moveTo>
                  <a:lnTo>
                    <a:pt x="51605" y="70682"/>
                  </a:lnTo>
                  <a:lnTo>
                    <a:pt x="194" y="70682"/>
                  </a:lnTo>
                  <a:lnTo>
                    <a:pt x="194" y="194"/>
                  </a:lnTo>
                  <a:close/>
                  <a:moveTo>
                    <a:pt x="0" y="0"/>
                  </a:moveTo>
                  <a:lnTo>
                    <a:pt x="0" y="70875"/>
                  </a:lnTo>
                  <a:lnTo>
                    <a:pt x="51798" y="70875"/>
                  </a:lnTo>
                  <a:lnTo>
                    <a:pt x="51798"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351" name="Google Shape;805;p35"/>
            <p:cNvSpPr/>
            <p:nvPr/>
          </p:nvSpPr>
          <p:spPr>
            <a:xfrm>
              <a:off x="3849395"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52" name="Google Shape;806;p35"/>
            <p:cNvSpPr/>
            <p:nvPr/>
          </p:nvSpPr>
          <p:spPr>
            <a:xfrm>
              <a:off x="3849395"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53" name="Google Shape;807;p35"/>
            <p:cNvSpPr/>
            <p:nvPr/>
          </p:nvSpPr>
          <p:spPr>
            <a:xfrm>
              <a:off x="3849395"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54" name="Google Shape;808;p35"/>
            <p:cNvSpPr/>
            <p:nvPr/>
          </p:nvSpPr>
          <p:spPr>
            <a:xfrm>
              <a:off x="3849395"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55" name="Google Shape;809;p35"/>
            <p:cNvSpPr/>
            <p:nvPr/>
          </p:nvSpPr>
          <p:spPr>
            <a:xfrm>
              <a:off x="3849395"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56" name="Google Shape;810;p35"/>
            <p:cNvSpPr/>
            <p:nvPr/>
          </p:nvSpPr>
          <p:spPr>
            <a:xfrm>
              <a:off x="3849395"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57" name="Google Shape;811;p35"/>
            <p:cNvSpPr/>
            <p:nvPr/>
          </p:nvSpPr>
          <p:spPr>
            <a:xfrm>
              <a:off x="3849395"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58" name="Google Shape;812;p35"/>
            <p:cNvSpPr/>
            <p:nvPr/>
          </p:nvSpPr>
          <p:spPr>
            <a:xfrm>
              <a:off x="3849395"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59" name="Google Shape;813;p35"/>
            <p:cNvSpPr/>
            <p:nvPr/>
          </p:nvSpPr>
          <p:spPr>
            <a:xfrm>
              <a:off x="3849395"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60" name="Google Shape;814;p35"/>
            <p:cNvSpPr/>
            <p:nvPr/>
          </p:nvSpPr>
          <p:spPr>
            <a:xfrm>
              <a:off x="3849395"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61" name="Google Shape;815;p35"/>
            <p:cNvSpPr/>
            <p:nvPr/>
          </p:nvSpPr>
          <p:spPr>
            <a:xfrm>
              <a:off x="3849395"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62" name="Google Shape;816;p35"/>
            <p:cNvSpPr/>
            <p:nvPr/>
          </p:nvSpPr>
          <p:spPr>
            <a:xfrm>
              <a:off x="3849395"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63" name="Google Shape;817;p35"/>
            <p:cNvSpPr/>
            <p:nvPr/>
          </p:nvSpPr>
          <p:spPr>
            <a:xfrm>
              <a:off x="3849395"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64" name="Google Shape;818;p35"/>
            <p:cNvSpPr/>
            <p:nvPr/>
          </p:nvSpPr>
          <p:spPr>
            <a:xfrm>
              <a:off x="3849395"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65" name="Google Shape;819;p35"/>
            <p:cNvSpPr/>
            <p:nvPr/>
          </p:nvSpPr>
          <p:spPr>
            <a:xfrm>
              <a:off x="3992814" y="2053176"/>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66" name="Google Shape;820;p35"/>
            <p:cNvSpPr/>
            <p:nvPr/>
          </p:nvSpPr>
          <p:spPr>
            <a:xfrm>
              <a:off x="3992814" y="2196324"/>
              <a:ext cx="155105" cy="155105"/>
            </a:xfrm>
            <a:custGeom>
              <a:avLst/>
              <a:gdLst/>
              <a:ahLst/>
              <a:cxnLst/>
              <a:rect l="l" t="t" r="r" b="b"/>
              <a:pathLst>
                <a:path w="5162" h="5162" extrusionOk="0">
                  <a:moveTo>
                    <a:pt x="4774" y="388"/>
                  </a:moveTo>
                  <a:lnTo>
                    <a:pt x="4774" y="4775"/>
                  </a:lnTo>
                  <a:lnTo>
                    <a:pt x="388" y="4775"/>
                  </a:lnTo>
                  <a:lnTo>
                    <a:pt x="388"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67" name="Google Shape;821;p35"/>
            <p:cNvSpPr/>
            <p:nvPr/>
          </p:nvSpPr>
          <p:spPr>
            <a:xfrm>
              <a:off x="3992814" y="2339773"/>
              <a:ext cx="155105" cy="154835"/>
            </a:xfrm>
            <a:custGeom>
              <a:avLst/>
              <a:gdLst/>
              <a:ahLst/>
              <a:cxnLst/>
              <a:rect l="l" t="t" r="r" b="b"/>
              <a:pathLst>
                <a:path w="5162" h="5153" extrusionOk="0">
                  <a:moveTo>
                    <a:pt x="4774" y="387"/>
                  </a:moveTo>
                  <a:lnTo>
                    <a:pt x="4774" y="4774"/>
                  </a:lnTo>
                  <a:lnTo>
                    <a:pt x="388" y="4765"/>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68" name="Google Shape;822;p35"/>
            <p:cNvSpPr/>
            <p:nvPr/>
          </p:nvSpPr>
          <p:spPr>
            <a:xfrm>
              <a:off x="3992814"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69" name="Google Shape;823;p35"/>
            <p:cNvSpPr/>
            <p:nvPr/>
          </p:nvSpPr>
          <p:spPr>
            <a:xfrm>
              <a:off x="3992814" y="262640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70" name="Google Shape;824;p35"/>
            <p:cNvSpPr/>
            <p:nvPr/>
          </p:nvSpPr>
          <p:spPr>
            <a:xfrm>
              <a:off x="3992814" y="2769819"/>
              <a:ext cx="155105" cy="154835"/>
            </a:xfrm>
            <a:custGeom>
              <a:avLst/>
              <a:gdLst/>
              <a:ahLst/>
              <a:cxnLst/>
              <a:rect l="l" t="t" r="r" b="b"/>
              <a:pathLst>
                <a:path w="5162" h="5153" extrusionOk="0">
                  <a:moveTo>
                    <a:pt x="4774" y="387"/>
                  </a:moveTo>
                  <a:lnTo>
                    <a:pt x="4774" y="4766"/>
                  </a:lnTo>
                  <a:lnTo>
                    <a:pt x="388" y="4766"/>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71" name="Google Shape;825;p35"/>
            <p:cNvSpPr/>
            <p:nvPr/>
          </p:nvSpPr>
          <p:spPr>
            <a:xfrm>
              <a:off x="3992814" y="2912997"/>
              <a:ext cx="155105" cy="155075"/>
            </a:xfrm>
            <a:custGeom>
              <a:avLst/>
              <a:gdLst/>
              <a:ahLst/>
              <a:cxnLst/>
              <a:rect l="l" t="t" r="r" b="b"/>
              <a:pathLst>
                <a:path w="5162" h="5161"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72" name="Google Shape;826;p35"/>
            <p:cNvSpPr/>
            <p:nvPr/>
          </p:nvSpPr>
          <p:spPr>
            <a:xfrm>
              <a:off x="3992814" y="3056446"/>
              <a:ext cx="155105" cy="154805"/>
            </a:xfrm>
            <a:custGeom>
              <a:avLst/>
              <a:gdLst/>
              <a:ahLst/>
              <a:cxnLst/>
              <a:rect l="l" t="t" r="r" b="b"/>
              <a:pathLst>
                <a:path w="5162" h="5152" extrusionOk="0">
                  <a:moveTo>
                    <a:pt x="4774" y="387"/>
                  </a:moveTo>
                  <a:lnTo>
                    <a:pt x="4774" y="4774"/>
                  </a:lnTo>
                  <a:lnTo>
                    <a:pt x="388" y="4774"/>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73" name="Google Shape;827;p35"/>
            <p:cNvSpPr/>
            <p:nvPr/>
          </p:nvSpPr>
          <p:spPr>
            <a:xfrm>
              <a:off x="3992814" y="3199865"/>
              <a:ext cx="155105" cy="155105"/>
            </a:xfrm>
            <a:custGeom>
              <a:avLst/>
              <a:gdLst/>
              <a:ahLst/>
              <a:cxnLst/>
              <a:rect l="l" t="t" r="r" b="b"/>
              <a:pathLst>
                <a:path w="5162" h="5162" extrusionOk="0">
                  <a:moveTo>
                    <a:pt x="4774" y="379"/>
                  </a:moveTo>
                  <a:lnTo>
                    <a:pt x="4774" y="4774"/>
                  </a:lnTo>
                  <a:lnTo>
                    <a:pt x="388" y="4766"/>
                  </a:lnTo>
                  <a:lnTo>
                    <a:pt x="388"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74" name="Google Shape;828;p35"/>
            <p:cNvSpPr/>
            <p:nvPr/>
          </p:nvSpPr>
          <p:spPr>
            <a:xfrm>
              <a:off x="3992814"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75" name="Google Shape;829;p35"/>
            <p:cNvSpPr/>
            <p:nvPr/>
          </p:nvSpPr>
          <p:spPr>
            <a:xfrm>
              <a:off x="3992814" y="3486492"/>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76" name="Google Shape;830;p35"/>
            <p:cNvSpPr/>
            <p:nvPr/>
          </p:nvSpPr>
          <p:spPr>
            <a:xfrm>
              <a:off x="3992814" y="362967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77" name="Google Shape;831;p35"/>
            <p:cNvSpPr/>
            <p:nvPr/>
          </p:nvSpPr>
          <p:spPr>
            <a:xfrm>
              <a:off x="3992814" y="3773089"/>
              <a:ext cx="155105" cy="154835"/>
            </a:xfrm>
            <a:custGeom>
              <a:avLst/>
              <a:gdLst/>
              <a:ahLst/>
              <a:cxnLst/>
              <a:rect l="l" t="t" r="r" b="b"/>
              <a:pathLst>
                <a:path w="5162" h="5153" extrusionOk="0">
                  <a:moveTo>
                    <a:pt x="4774" y="388"/>
                  </a:moveTo>
                  <a:lnTo>
                    <a:pt x="4774" y="4774"/>
                  </a:lnTo>
                  <a:lnTo>
                    <a:pt x="388" y="4774"/>
                  </a:lnTo>
                  <a:lnTo>
                    <a:pt x="388"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78" name="Google Shape;832;p35"/>
            <p:cNvSpPr/>
            <p:nvPr/>
          </p:nvSpPr>
          <p:spPr>
            <a:xfrm>
              <a:off x="3992814" y="3916538"/>
              <a:ext cx="155105" cy="154835"/>
            </a:xfrm>
            <a:custGeom>
              <a:avLst/>
              <a:gdLst/>
              <a:ahLst/>
              <a:cxnLst/>
              <a:rect l="l" t="t" r="r" b="b"/>
              <a:pathLst>
                <a:path w="5162" h="5153"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79" name="Google Shape;833;p35"/>
            <p:cNvSpPr/>
            <p:nvPr/>
          </p:nvSpPr>
          <p:spPr>
            <a:xfrm>
              <a:off x="4136263" y="2053176"/>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80" name="Google Shape;834;p35"/>
            <p:cNvSpPr/>
            <p:nvPr/>
          </p:nvSpPr>
          <p:spPr>
            <a:xfrm>
              <a:off x="4136263" y="2196324"/>
              <a:ext cx="154835" cy="155105"/>
            </a:xfrm>
            <a:custGeom>
              <a:avLst/>
              <a:gdLst/>
              <a:ahLst/>
              <a:cxnLst/>
              <a:rect l="l" t="t" r="r" b="b"/>
              <a:pathLst>
                <a:path w="5153" h="5162" extrusionOk="0">
                  <a:moveTo>
                    <a:pt x="4765" y="388"/>
                  </a:moveTo>
                  <a:lnTo>
                    <a:pt x="4765" y="4775"/>
                  </a:lnTo>
                  <a:lnTo>
                    <a:pt x="387" y="4775"/>
                  </a:lnTo>
                  <a:lnTo>
                    <a:pt x="387"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81" name="Google Shape;835;p35"/>
            <p:cNvSpPr/>
            <p:nvPr/>
          </p:nvSpPr>
          <p:spPr>
            <a:xfrm>
              <a:off x="4136263" y="2339773"/>
              <a:ext cx="154835" cy="154835"/>
            </a:xfrm>
            <a:custGeom>
              <a:avLst/>
              <a:gdLst/>
              <a:ahLst/>
              <a:cxnLst/>
              <a:rect l="l" t="t" r="r" b="b"/>
              <a:pathLst>
                <a:path w="5153" h="5153" extrusionOk="0">
                  <a:moveTo>
                    <a:pt x="4765" y="387"/>
                  </a:moveTo>
                  <a:lnTo>
                    <a:pt x="4765" y="4774"/>
                  </a:lnTo>
                  <a:lnTo>
                    <a:pt x="387" y="4765"/>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82" name="Google Shape;836;p35"/>
            <p:cNvSpPr/>
            <p:nvPr/>
          </p:nvSpPr>
          <p:spPr>
            <a:xfrm>
              <a:off x="4136263" y="2483222"/>
              <a:ext cx="154835" cy="154805"/>
            </a:xfrm>
            <a:custGeom>
              <a:avLst/>
              <a:gdLst/>
              <a:ahLst/>
              <a:cxnLst/>
              <a:rect l="l" t="t" r="r" b="b"/>
              <a:pathLst>
                <a:path w="5153" h="5152"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83" name="Google Shape;837;p35"/>
            <p:cNvSpPr/>
            <p:nvPr/>
          </p:nvSpPr>
          <p:spPr>
            <a:xfrm>
              <a:off x="4136263" y="262640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84" name="Google Shape;838;p35"/>
            <p:cNvSpPr/>
            <p:nvPr/>
          </p:nvSpPr>
          <p:spPr>
            <a:xfrm>
              <a:off x="4136263" y="2769819"/>
              <a:ext cx="154835" cy="154835"/>
            </a:xfrm>
            <a:custGeom>
              <a:avLst/>
              <a:gdLst/>
              <a:ahLst/>
              <a:cxnLst/>
              <a:rect l="l" t="t" r="r" b="b"/>
              <a:pathLst>
                <a:path w="5153" h="5153" extrusionOk="0">
                  <a:moveTo>
                    <a:pt x="4765" y="387"/>
                  </a:moveTo>
                  <a:lnTo>
                    <a:pt x="4765" y="4766"/>
                  </a:lnTo>
                  <a:lnTo>
                    <a:pt x="387" y="4766"/>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85" name="Google Shape;839;p35"/>
            <p:cNvSpPr/>
            <p:nvPr/>
          </p:nvSpPr>
          <p:spPr>
            <a:xfrm>
              <a:off x="4136263" y="2912997"/>
              <a:ext cx="154835" cy="155075"/>
            </a:xfrm>
            <a:custGeom>
              <a:avLst/>
              <a:gdLst/>
              <a:ahLst/>
              <a:cxnLst/>
              <a:rect l="l" t="t" r="r" b="b"/>
              <a:pathLst>
                <a:path w="5153" h="5161"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86" name="Google Shape;840;p35"/>
            <p:cNvSpPr/>
            <p:nvPr/>
          </p:nvSpPr>
          <p:spPr>
            <a:xfrm>
              <a:off x="4136263" y="3056446"/>
              <a:ext cx="154835" cy="154805"/>
            </a:xfrm>
            <a:custGeom>
              <a:avLst/>
              <a:gdLst/>
              <a:ahLst/>
              <a:cxnLst/>
              <a:rect l="l" t="t" r="r" b="b"/>
              <a:pathLst>
                <a:path w="5153"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87" name="Google Shape;841;p35"/>
            <p:cNvSpPr/>
            <p:nvPr/>
          </p:nvSpPr>
          <p:spPr>
            <a:xfrm>
              <a:off x="4136263" y="3199865"/>
              <a:ext cx="154835" cy="155105"/>
            </a:xfrm>
            <a:custGeom>
              <a:avLst/>
              <a:gdLst/>
              <a:ahLst/>
              <a:cxnLst/>
              <a:rect l="l" t="t" r="r" b="b"/>
              <a:pathLst>
                <a:path w="5153" h="5162" extrusionOk="0">
                  <a:moveTo>
                    <a:pt x="4765" y="379"/>
                  </a:moveTo>
                  <a:lnTo>
                    <a:pt x="4765" y="4774"/>
                  </a:lnTo>
                  <a:lnTo>
                    <a:pt x="387" y="4766"/>
                  </a:lnTo>
                  <a:lnTo>
                    <a:pt x="387"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88" name="Google Shape;842;p35"/>
            <p:cNvSpPr/>
            <p:nvPr/>
          </p:nvSpPr>
          <p:spPr>
            <a:xfrm>
              <a:off x="4136263" y="3343043"/>
              <a:ext cx="154835" cy="155105"/>
            </a:xfrm>
            <a:custGeom>
              <a:avLst/>
              <a:gdLst/>
              <a:ahLst/>
              <a:cxnLst/>
              <a:rect l="l" t="t" r="r" b="b"/>
              <a:pathLst>
                <a:path w="5153" h="5162"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89" name="Google Shape;843;p35"/>
            <p:cNvSpPr/>
            <p:nvPr/>
          </p:nvSpPr>
          <p:spPr>
            <a:xfrm>
              <a:off x="4136263" y="3486492"/>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90" name="Google Shape;844;p35"/>
            <p:cNvSpPr/>
            <p:nvPr/>
          </p:nvSpPr>
          <p:spPr>
            <a:xfrm>
              <a:off x="4136263" y="362967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91" name="Google Shape;845;p35"/>
            <p:cNvSpPr/>
            <p:nvPr/>
          </p:nvSpPr>
          <p:spPr>
            <a:xfrm>
              <a:off x="4136263" y="3773089"/>
              <a:ext cx="154835" cy="154835"/>
            </a:xfrm>
            <a:custGeom>
              <a:avLst/>
              <a:gdLst/>
              <a:ahLst/>
              <a:cxnLst/>
              <a:rect l="l" t="t" r="r" b="b"/>
              <a:pathLst>
                <a:path w="5153"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92" name="Google Shape;846;p35"/>
            <p:cNvSpPr/>
            <p:nvPr/>
          </p:nvSpPr>
          <p:spPr>
            <a:xfrm>
              <a:off x="4136263" y="3916538"/>
              <a:ext cx="154835" cy="154835"/>
            </a:xfrm>
            <a:custGeom>
              <a:avLst/>
              <a:gdLst/>
              <a:ahLst/>
              <a:cxnLst/>
              <a:rect l="l" t="t" r="r" b="b"/>
              <a:pathLst>
                <a:path w="5153" h="5153"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93" name="Google Shape;847;p35"/>
            <p:cNvSpPr/>
            <p:nvPr/>
          </p:nvSpPr>
          <p:spPr>
            <a:xfrm>
              <a:off x="4279441"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94" name="Google Shape;848;p35"/>
            <p:cNvSpPr/>
            <p:nvPr/>
          </p:nvSpPr>
          <p:spPr>
            <a:xfrm>
              <a:off x="4279441"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95" name="Google Shape;849;p35"/>
            <p:cNvSpPr/>
            <p:nvPr/>
          </p:nvSpPr>
          <p:spPr>
            <a:xfrm>
              <a:off x="4279441"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96" name="Google Shape;850;p35"/>
            <p:cNvSpPr/>
            <p:nvPr/>
          </p:nvSpPr>
          <p:spPr>
            <a:xfrm>
              <a:off x="4279441"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97" name="Google Shape;851;p35"/>
            <p:cNvSpPr/>
            <p:nvPr/>
          </p:nvSpPr>
          <p:spPr>
            <a:xfrm>
              <a:off x="4279441"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98" name="Google Shape;852;p35"/>
            <p:cNvSpPr/>
            <p:nvPr/>
          </p:nvSpPr>
          <p:spPr>
            <a:xfrm>
              <a:off x="4279441"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99" name="Google Shape;853;p35"/>
            <p:cNvSpPr/>
            <p:nvPr/>
          </p:nvSpPr>
          <p:spPr>
            <a:xfrm>
              <a:off x="4279441"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00" name="Google Shape;854;p35"/>
            <p:cNvSpPr/>
            <p:nvPr/>
          </p:nvSpPr>
          <p:spPr>
            <a:xfrm>
              <a:off x="4279441"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01" name="Google Shape;855;p35"/>
            <p:cNvSpPr/>
            <p:nvPr/>
          </p:nvSpPr>
          <p:spPr>
            <a:xfrm>
              <a:off x="4279441"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02" name="Google Shape;856;p35"/>
            <p:cNvSpPr/>
            <p:nvPr/>
          </p:nvSpPr>
          <p:spPr>
            <a:xfrm>
              <a:off x="4279441"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03" name="Google Shape;857;p35"/>
            <p:cNvSpPr/>
            <p:nvPr/>
          </p:nvSpPr>
          <p:spPr>
            <a:xfrm>
              <a:off x="4279441"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04" name="Google Shape;858;p35"/>
            <p:cNvSpPr/>
            <p:nvPr/>
          </p:nvSpPr>
          <p:spPr>
            <a:xfrm>
              <a:off x="4279441"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05" name="Google Shape;859;p35"/>
            <p:cNvSpPr/>
            <p:nvPr/>
          </p:nvSpPr>
          <p:spPr>
            <a:xfrm>
              <a:off x="4279441"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06" name="Google Shape;860;p35"/>
            <p:cNvSpPr/>
            <p:nvPr/>
          </p:nvSpPr>
          <p:spPr>
            <a:xfrm>
              <a:off x="4279441"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07" name="Google Shape;861;p35"/>
            <p:cNvSpPr/>
            <p:nvPr/>
          </p:nvSpPr>
          <p:spPr>
            <a:xfrm>
              <a:off x="4422860" y="2053176"/>
              <a:ext cx="154835" cy="154805"/>
            </a:xfrm>
            <a:custGeom>
              <a:avLst/>
              <a:gdLst/>
              <a:ahLst/>
              <a:cxnLst/>
              <a:rect l="l" t="t" r="r" b="b"/>
              <a:pathLst>
                <a:path w="5153" h="5152" extrusionOk="0">
                  <a:moveTo>
                    <a:pt x="4766" y="387"/>
                  </a:moveTo>
                  <a:lnTo>
                    <a:pt x="4766" y="4765"/>
                  </a:lnTo>
                  <a:lnTo>
                    <a:pt x="388" y="4765"/>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08" name="Google Shape;862;p35"/>
            <p:cNvSpPr/>
            <p:nvPr/>
          </p:nvSpPr>
          <p:spPr>
            <a:xfrm>
              <a:off x="4422860" y="2196324"/>
              <a:ext cx="154835" cy="155105"/>
            </a:xfrm>
            <a:custGeom>
              <a:avLst/>
              <a:gdLst/>
              <a:ahLst/>
              <a:cxnLst/>
              <a:rect l="l" t="t" r="r" b="b"/>
              <a:pathLst>
                <a:path w="5153" h="5162" extrusionOk="0">
                  <a:moveTo>
                    <a:pt x="4766" y="388"/>
                  </a:moveTo>
                  <a:lnTo>
                    <a:pt x="4766" y="4775"/>
                  </a:lnTo>
                  <a:lnTo>
                    <a:pt x="388" y="4775"/>
                  </a:lnTo>
                  <a:lnTo>
                    <a:pt x="388" y="388"/>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09" name="Google Shape;863;p35"/>
            <p:cNvSpPr/>
            <p:nvPr/>
          </p:nvSpPr>
          <p:spPr>
            <a:xfrm>
              <a:off x="4422860" y="2339773"/>
              <a:ext cx="154835" cy="154835"/>
            </a:xfrm>
            <a:custGeom>
              <a:avLst/>
              <a:gdLst/>
              <a:ahLst/>
              <a:cxnLst/>
              <a:rect l="l" t="t" r="r" b="b"/>
              <a:pathLst>
                <a:path w="5153" h="5153" extrusionOk="0">
                  <a:moveTo>
                    <a:pt x="4766" y="387"/>
                  </a:moveTo>
                  <a:lnTo>
                    <a:pt x="4766" y="4774"/>
                  </a:lnTo>
                  <a:lnTo>
                    <a:pt x="388" y="4765"/>
                  </a:lnTo>
                  <a:lnTo>
                    <a:pt x="388" y="387"/>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10" name="Google Shape;864;p35"/>
            <p:cNvSpPr/>
            <p:nvPr/>
          </p:nvSpPr>
          <p:spPr>
            <a:xfrm>
              <a:off x="4422860" y="2483222"/>
              <a:ext cx="154835" cy="154805"/>
            </a:xfrm>
            <a:custGeom>
              <a:avLst/>
              <a:gdLst/>
              <a:ahLst/>
              <a:cxnLst/>
              <a:rect l="l" t="t" r="r" b="b"/>
              <a:pathLst>
                <a:path w="5153" h="5152" extrusionOk="0">
                  <a:moveTo>
                    <a:pt x="4766" y="378"/>
                  </a:moveTo>
                  <a:lnTo>
                    <a:pt x="4766" y="4765"/>
                  </a:lnTo>
                  <a:lnTo>
                    <a:pt x="388" y="4765"/>
                  </a:lnTo>
                  <a:lnTo>
                    <a:pt x="388" y="378"/>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11" name="Google Shape;865;p35"/>
            <p:cNvSpPr/>
            <p:nvPr/>
          </p:nvSpPr>
          <p:spPr>
            <a:xfrm>
              <a:off x="4422860" y="2626400"/>
              <a:ext cx="154835" cy="155075"/>
            </a:xfrm>
            <a:custGeom>
              <a:avLst/>
              <a:gdLst/>
              <a:ahLst/>
              <a:cxnLst/>
              <a:rect l="l" t="t" r="r" b="b"/>
              <a:pathLst>
                <a:path w="5153" h="5161" extrusionOk="0">
                  <a:moveTo>
                    <a:pt x="4766" y="387"/>
                  </a:moveTo>
                  <a:lnTo>
                    <a:pt x="4766" y="4774"/>
                  </a:lnTo>
                  <a:lnTo>
                    <a:pt x="388" y="4774"/>
                  </a:lnTo>
                  <a:lnTo>
                    <a:pt x="388" y="387"/>
                  </a:lnTo>
                  <a:close/>
                  <a:moveTo>
                    <a:pt x="1" y="0"/>
                  </a:moveTo>
                  <a:lnTo>
                    <a:pt x="1" y="5160"/>
                  </a:lnTo>
                  <a:lnTo>
                    <a:pt x="5153" y="5160"/>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12" name="Google Shape;866;p35"/>
            <p:cNvSpPr/>
            <p:nvPr/>
          </p:nvSpPr>
          <p:spPr>
            <a:xfrm>
              <a:off x="4422860" y="2769819"/>
              <a:ext cx="154835" cy="154835"/>
            </a:xfrm>
            <a:custGeom>
              <a:avLst/>
              <a:gdLst/>
              <a:ahLst/>
              <a:cxnLst/>
              <a:rect l="l" t="t" r="r" b="b"/>
              <a:pathLst>
                <a:path w="5153" h="5153" extrusionOk="0">
                  <a:moveTo>
                    <a:pt x="4766" y="387"/>
                  </a:moveTo>
                  <a:lnTo>
                    <a:pt x="4766" y="4766"/>
                  </a:lnTo>
                  <a:lnTo>
                    <a:pt x="388" y="4766"/>
                  </a:lnTo>
                  <a:lnTo>
                    <a:pt x="388" y="387"/>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13" name="Google Shape;867;p35"/>
            <p:cNvSpPr/>
            <p:nvPr/>
          </p:nvSpPr>
          <p:spPr>
            <a:xfrm>
              <a:off x="4422860" y="2912997"/>
              <a:ext cx="154835" cy="155075"/>
            </a:xfrm>
            <a:custGeom>
              <a:avLst/>
              <a:gdLst/>
              <a:ahLst/>
              <a:cxnLst/>
              <a:rect l="l" t="t" r="r" b="b"/>
              <a:pathLst>
                <a:path w="5153" h="5161" extrusionOk="0">
                  <a:moveTo>
                    <a:pt x="4766" y="387"/>
                  </a:moveTo>
                  <a:lnTo>
                    <a:pt x="4766" y="4774"/>
                  </a:lnTo>
                  <a:lnTo>
                    <a:pt x="388" y="4774"/>
                  </a:lnTo>
                  <a:lnTo>
                    <a:pt x="388" y="387"/>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14" name="Google Shape;868;p35"/>
            <p:cNvSpPr/>
            <p:nvPr/>
          </p:nvSpPr>
          <p:spPr>
            <a:xfrm>
              <a:off x="4422860" y="3056446"/>
              <a:ext cx="154835" cy="154805"/>
            </a:xfrm>
            <a:custGeom>
              <a:avLst/>
              <a:gdLst/>
              <a:ahLst/>
              <a:cxnLst/>
              <a:rect l="l" t="t" r="r" b="b"/>
              <a:pathLst>
                <a:path w="5153" h="5152" extrusionOk="0">
                  <a:moveTo>
                    <a:pt x="4766" y="387"/>
                  </a:moveTo>
                  <a:lnTo>
                    <a:pt x="4766" y="4774"/>
                  </a:lnTo>
                  <a:lnTo>
                    <a:pt x="388" y="4774"/>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15" name="Google Shape;869;p35"/>
            <p:cNvSpPr/>
            <p:nvPr/>
          </p:nvSpPr>
          <p:spPr>
            <a:xfrm>
              <a:off x="4422860" y="3199865"/>
              <a:ext cx="154835" cy="155105"/>
            </a:xfrm>
            <a:custGeom>
              <a:avLst/>
              <a:gdLst/>
              <a:ahLst/>
              <a:cxnLst/>
              <a:rect l="l" t="t" r="r" b="b"/>
              <a:pathLst>
                <a:path w="5153" h="5162" extrusionOk="0">
                  <a:moveTo>
                    <a:pt x="4766" y="379"/>
                  </a:moveTo>
                  <a:lnTo>
                    <a:pt x="4766" y="4774"/>
                  </a:lnTo>
                  <a:lnTo>
                    <a:pt x="388" y="4766"/>
                  </a:lnTo>
                  <a:lnTo>
                    <a:pt x="388" y="379"/>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16" name="Google Shape;870;p35"/>
            <p:cNvSpPr/>
            <p:nvPr/>
          </p:nvSpPr>
          <p:spPr>
            <a:xfrm>
              <a:off x="4422860" y="3343043"/>
              <a:ext cx="154835" cy="155105"/>
            </a:xfrm>
            <a:custGeom>
              <a:avLst/>
              <a:gdLst/>
              <a:ahLst/>
              <a:cxnLst/>
              <a:rect l="l" t="t" r="r" b="b"/>
              <a:pathLst>
                <a:path w="5153" h="5162" extrusionOk="0">
                  <a:moveTo>
                    <a:pt x="4766" y="387"/>
                  </a:moveTo>
                  <a:lnTo>
                    <a:pt x="4766" y="4774"/>
                  </a:lnTo>
                  <a:lnTo>
                    <a:pt x="388" y="4774"/>
                  </a:lnTo>
                  <a:lnTo>
                    <a:pt x="388" y="387"/>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17" name="Google Shape;871;p35"/>
            <p:cNvSpPr/>
            <p:nvPr/>
          </p:nvSpPr>
          <p:spPr>
            <a:xfrm>
              <a:off x="4422860" y="3486492"/>
              <a:ext cx="154835" cy="154805"/>
            </a:xfrm>
            <a:custGeom>
              <a:avLst/>
              <a:gdLst/>
              <a:ahLst/>
              <a:cxnLst/>
              <a:rect l="l" t="t" r="r" b="b"/>
              <a:pathLst>
                <a:path w="5153" h="5152" extrusionOk="0">
                  <a:moveTo>
                    <a:pt x="4766" y="387"/>
                  </a:moveTo>
                  <a:lnTo>
                    <a:pt x="4766" y="4765"/>
                  </a:lnTo>
                  <a:lnTo>
                    <a:pt x="388" y="4765"/>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18" name="Google Shape;872;p35"/>
            <p:cNvSpPr/>
            <p:nvPr/>
          </p:nvSpPr>
          <p:spPr>
            <a:xfrm>
              <a:off x="4422860" y="3629670"/>
              <a:ext cx="154835" cy="155075"/>
            </a:xfrm>
            <a:custGeom>
              <a:avLst/>
              <a:gdLst/>
              <a:ahLst/>
              <a:cxnLst/>
              <a:rect l="l" t="t" r="r" b="b"/>
              <a:pathLst>
                <a:path w="5153" h="5161" extrusionOk="0">
                  <a:moveTo>
                    <a:pt x="4766" y="387"/>
                  </a:moveTo>
                  <a:lnTo>
                    <a:pt x="4766" y="4774"/>
                  </a:lnTo>
                  <a:lnTo>
                    <a:pt x="388" y="4774"/>
                  </a:lnTo>
                  <a:lnTo>
                    <a:pt x="388" y="387"/>
                  </a:lnTo>
                  <a:close/>
                  <a:moveTo>
                    <a:pt x="1" y="0"/>
                  </a:moveTo>
                  <a:lnTo>
                    <a:pt x="1" y="5161"/>
                  </a:lnTo>
                  <a:lnTo>
                    <a:pt x="5153" y="5161"/>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19" name="Google Shape;873;p35"/>
            <p:cNvSpPr/>
            <p:nvPr/>
          </p:nvSpPr>
          <p:spPr>
            <a:xfrm>
              <a:off x="4422860" y="3773089"/>
              <a:ext cx="154835" cy="154835"/>
            </a:xfrm>
            <a:custGeom>
              <a:avLst/>
              <a:gdLst/>
              <a:ahLst/>
              <a:cxnLst/>
              <a:rect l="l" t="t" r="r" b="b"/>
              <a:pathLst>
                <a:path w="5153" h="5153" extrusionOk="0">
                  <a:moveTo>
                    <a:pt x="4766" y="388"/>
                  </a:moveTo>
                  <a:lnTo>
                    <a:pt x="4766" y="4774"/>
                  </a:lnTo>
                  <a:lnTo>
                    <a:pt x="388" y="4774"/>
                  </a:lnTo>
                  <a:lnTo>
                    <a:pt x="388" y="388"/>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20" name="Google Shape;874;p35"/>
            <p:cNvSpPr/>
            <p:nvPr/>
          </p:nvSpPr>
          <p:spPr>
            <a:xfrm>
              <a:off x="4422860" y="3916538"/>
              <a:ext cx="154835" cy="154835"/>
            </a:xfrm>
            <a:custGeom>
              <a:avLst/>
              <a:gdLst/>
              <a:ahLst/>
              <a:cxnLst/>
              <a:rect l="l" t="t" r="r" b="b"/>
              <a:pathLst>
                <a:path w="5153" h="5153" extrusionOk="0">
                  <a:moveTo>
                    <a:pt x="4766" y="378"/>
                  </a:moveTo>
                  <a:lnTo>
                    <a:pt x="4766" y="4765"/>
                  </a:lnTo>
                  <a:lnTo>
                    <a:pt x="388" y="4765"/>
                  </a:lnTo>
                  <a:lnTo>
                    <a:pt x="388" y="378"/>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21" name="Google Shape;875;p35"/>
            <p:cNvSpPr/>
            <p:nvPr/>
          </p:nvSpPr>
          <p:spPr>
            <a:xfrm>
              <a:off x="4566038" y="2053176"/>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22" name="Google Shape;876;p35"/>
            <p:cNvSpPr/>
            <p:nvPr/>
          </p:nvSpPr>
          <p:spPr>
            <a:xfrm>
              <a:off x="4566038" y="2196324"/>
              <a:ext cx="155105" cy="155105"/>
            </a:xfrm>
            <a:custGeom>
              <a:avLst/>
              <a:gdLst/>
              <a:ahLst/>
              <a:cxnLst/>
              <a:rect l="l" t="t" r="r" b="b"/>
              <a:pathLst>
                <a:path w="5162" h="5162" extrusionOk="0">
                  <a:moveTo>
                    <a:pt x="4774" y="388"/>
                  </a:moveTo>
                  <a:lnTo>
                    <a:pt x="4774" y="4775"/>
                  </a:lnTo>
                  <a:lnTo>
                    <a:pt x="388" y="4775"/>
                  </a:lnTo>
                  <a:lnTo>
                    <a:pt x="388"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23" name="Google Shape;877;p35"/>
            <p:cNvSpPr/>
            <p:nvPr/>
          </p:nvSpPr>
          <p:spPr>
            <a:xfrm>
              <a:off x="4566038" y="2339773"/>
              <a:ext cx="155105" cy="154835"/>
            </a:xfrm>
            <a:custGeom>
              <a:avLst/>
              <a:gdLst/>
              <a:ahLst/>
              <a:cxnLst/>
              <a:rect l="l" t="t" r="r" b="b"/>
              <a:pathLst>
                <a:path w="5162" h="5153" extrusionOk="0">
                  <a:moveTo>
                    <a:pt x="4774" y="387"/>
                  </a:moveTo>
                  <a:lnTo>
                    <a:pt x="4774" y="4774"/>
                  </a:lnTo>
                  <a:lnTo>
                    <a:pt x="388" y="4765"/>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24" name="Google Shape;878;p35"/>
            <p:cNvSpPr/>
            <p:nvPr/>
          </p:nvSpPr>
          <p:spPr>
            <a:xfrm>
              <a:off x="4566038"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25" name="Google Shape;879;p35"/>
            <p:cNvSpPr/>
            <p:nvPr/>
          </p:nvSpPr>
          <p:spPr>
            <a:xfrm>
              <a:off x="4566038" y="262640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26" name="Google Shape;880;p35"/>
            <p:cNvSpPr/>
            <p:nvPr/>
          </p:nvSpPr>
          <p:spPr>
            <a:xfrm>
              <a:off x="4566038" y="2769819"/>
              <a:ext cx="155105" cy="154835"/>
            </a:xfrm>
            <a:custGeom>
              <a:avLst/>
              <a:gdLst/>
              <a:ahLst/>
              <a:cxnLst/>
              <a:rect l="l" t="t" r="r" b="b"/>
              <a:pathLst>
                <a:path w="5162" h="5153" extrusionOk="0">
                  <a:moveTo>
                    <a:pt x="4774" y="387"/>
                  </a:moveTo>
                  <a:lnTo>
                    <a:pt x="4774" y="4766"/>
                  </a:lnTo>
                  <a:lnTo>
                    <a:pt x="388" y="4766"/>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27" name="Google Shape;881;p35"/>
            <p:cNvSpPr/>
            <p:nvPr/>
          </p:nvSpPr>
          <p:spPr>
            <a:xfrm>
              <a:off x="4566038" y="2912997"/>
              <a:ext cx="155105" cy="155075"/>
            </a:xfrm>
            <a:custGeom>
              <a:avLst/>
              <a:gdLst/>
              <a:ahLst/>
              <a:cxnLst/>
              <a:rect l="l" t="t" r="r" b="b"/>
              <a:pathLst>
                <a:path w="5162" h="5161"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28" name="Google Shape;882;p35"/>
            <p:cNvSpPr/>
            <p:nvPr/>
          </p:nvSpPr>
          <p:spPr>
            <a:xfrm>
              <a:off x="4566038" y="3056446"/>
              <a:ext cx="155105" cy="154805"/>
            </a:xfrm>
            <a:custGeom>
              <a:avLst/>
              <a:gdLst/>
              <a:ahLst/>
              <a:cxnLst/>
              <a:rect l="l" t="t" r="r" b="b"/>
              <a:pathLst>
                <a:path w="5162" h="5152" extrusionOk="0">
                  <a:moveTo>
                    <a:pt x="4774" y="387"/>
                  </a:moveTo>
                  <a:lnTo>
                    <a:pt x="4774" y="4774"/>
                  </a:lnTo>
                  <a:lnTo>
                    <a:pt x="388" y="4774"/>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29" name="Google Shape;883;p35"/>
            <p:cNvSpPr/>
            <p:nvPr/>
          </p:nvSpPr>
          <p:spPr>
            <a:xfrm>
              <a:off x="4566038" y="3199865"/>
              <a:ext cx="155105" cy="155105"/>
            </a:xfrm>
            <a:custGeom>
              <a:avLst/>
              <a:gdLst/>
              <a:ahLst/>
              <a:cxnLst/>
              <a:rect l="l" t="t" r="r" b="b"/>
              <a:pathLst>
                <a:path w="5162" h="5162" extrusionOk="0">
                  <a:moveTo>
                    <a:pt x="4774" y="379"/>
                  </a:moveTo>
                  <a:lnTo>
                    <a:pt x="4774" y="4774"/>
                  </a:lnTo>
                  <a:lnTo>
                    <a:pt x="388" y="4766"/>
                  </a:lnTo>
                  <a:lnTo>
                    <a:pt x="388"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30" name="Google Shape;884;p35"/>
            <p:cNvSpPr/>
            <p:nvPr/>
          </p:nvSpPr>
          <p:spPr>
            <a:xfrm>
              <a:off x="4566038"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31" name="Google Shape;885;p35"/>
            <p:cNvSpPr/>
            <p:nvPr/>
          </p:nvSpPr>
          <p:spPr>
            <a:xfrm>
              <a:off x="4566038" y="3486492"/>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32" name="Google Shape;886;p35"/>
            <p:cNvSpPr/>
            <p:nvPr/>
          </p:nvSpPr>
          <p:spPr>
            <a:xfrm>
              <a:off x="4566038" y="362967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33" name="Google Shape;887;p35"/>
            <p:cNvSpPr/>
            <p:nvPr/>
          </p:nvSpPr>
          <p:spPr>
            <a:xfrm>
              <a:off x="4566038" y="3773089"/>
              <a:ext cx="155105" cy="154835"/>
            </a:xfrm>
            <a:custGeom>
              <a:avLst/>
              <a:gdLst/>
              <a:ahLst/>
              <a:cxnLst/>
              <a:rect l="l" t="t" r="r" b="b"/>
              <a:pathLst>
                <a:path w="5162" h="5153" extrusionOk="0">
                  <a:moveTo>
                    <a:pt x="4774" y="388"/>
                  </a:moveTo>
                  <a:lnTo>
                    <a:pt x="4774" y="4774"/>
                  </a:lnTo>
                  <a:lnTo>
                    <a:pt x="388" y="4774"/>
                  </a:lnTo>
                  <a:lnTo>
                    <a:pt x="388"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34" name="Google Shape;888;p35"/>
            <p:cNvSpPr/>
            <p:nvPr/>
          </p:nvSpPr>
          <p:spPr>
            <a:xfrm>
              <a:off x="4566038" y="3916538"/>
              <a:ext cx="155105" cy="154835"/>
            </a:xfrm>
            <a:custGeom>
              <a:avLst/>
              <a:gdLst/>
              <a:ahLst/>
              <a:cxnLst/>
              <a:rect l="l" t="t" r="r" b="b"/>
              <a:pathLst>
                <a:path w="5162" h="5153"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35" name="Google Shape;889;p35"/>
            <p:cNvSpPr/>
            <p:nvPr/>
          </p:nvSpPr>
          <p:spPr>
            <a:xfrm>
              <a:off x="4709487"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36" name="Google Shape;890;p35"/>
            <p:cNvSpPr/>
            <p:nvPr/>
          </p:nvSpPr>
          <p:spPr>
            <a:xfrm>
              <a:off x="4709487"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37" name="Google Shape;891;p35"/>
            <p:cNvSpPr/>
            <p:nvPr/>
          </p:nvSpPr>
          <p:spPr>
            <a:xfrm>
              <a:off x="4709487"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38" name="Google Shape;892;p35"/>
            <p:cNvSpPr/>
            <p:nvPr/>
          </p:nvSpPr>
          <p:spPr>
            <a:xfrm>
              <a:off x="4709487"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39" name="Google Shape;893;p35"/>
            <p:cNvSpPr/>
            <p:nvPr/>
          </p:nvSpPr>
          <p:spPr>
            <a:xfrm>
              <a:off x="4709487"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40" name="Google Shape;894;p35"/>
            <p:cNvSpPr/>
            <p:nvPr/>
          </p:nvSpPr>
          <p:spPr>
            <a:xfrm>
              <a:off x="4709487"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41" name="Google Shape;895;p35"/>
            <p:cNvSpPr/>
            <p:nvPr/>
          </p:nvSpPr>
          <p:spPr>
            <a:xfrm>
              <a:off x="4709487"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42" name="Google Shape;896;p35"/>
            <p:cNvSpPr/>
            <p:nvPr/>
          </p:nvSpPr>
          <p:spPr>
            <a:xfrm>
              <a:off x="4709487"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43" name="Google Shape;897;p35"/>
            <p:cNvSpPr/>
            <p:nvPr/>
          </p:nvSpPr>
          <p:spPr>
            <a:xfrm>
              <a:off x="4709487"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44" name="Google Shape;898;p35"/>
            <p:cNvSpPr/>
            <p:nvPr/>
          </p:nvSpPr>
          <p:spPr>
            <a:xfrm>
              <a:off x="4709487"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45" name="Google Shape;899;p35"/>
            <p:cNvSpPr/>
            <p:nvPr/>
          </p:nvSpPr>
          <p:spPr>
            <a:xfrm>
              <a:off x="4709487"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46" name="Google Shape;900;p35"/>
            <p:cNvSpPr/>
            <p:nvPr/>
          </p:nvSpPr>
          <p:spPr>
            <a:xfrm>
              <a:off x="4709487"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47" name="Google Shape;901;p35"/>
            <p:cNvSpPr/>
            <p:nvPr/>
          </p:nvSpPr>
          <p:spPr>
            <a:xfrm>
              <a:off x="4709487"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48" name="Google Shape;902;p35"/>
            <p:cNvSpPr/>
            <p:nvPr/>
          </p:nvSpPr>
          <p:spPr>
            <a:xfrm>
              <a:off x="4709487"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49" name="Google Shape;903;p35"/>
            <p:cNvSpPr/>
            <p:nvPr/>
          </p:nvSpPr>
          <p:spPr>
            <a:xfrm>
              <a:off x="4852936" y="2053176"/>
              <a:ext cx="154805" cy="154805"/>
            </a:xfrm>
            <a:custGeom>
              <a:avLst/>
              <a:gdLst/>
              <a:ahLst/>
              <a:cxnLst/>
              <a:rect l="l" t="t" r="r" b="b"/>
              <a:pathLst>
                <a:path w="5152" h="5152" extrusionOk="0">
                  <a:moveTo>
                    <a:pt x="4765" y="387"/>
                  </a:moveTo>
                  <a:lnTo>
                    <a:pt x="4765" y="4765"/>
                  </a:lnTo>
                  <a:lnTo>
                    <a:pt x="378" y="4765"/>
                  </a:lnTo>
                  <a:lnTo>
                    <a:pt x="378"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50" name="Google Shape;904;p35"/>
            <p:cNvSpPr/>
            <p:nvPr/>
          </p:nvSpPr>
          <p:spPr>
            <a:xfrm>
              <a:off x="4852936" y="2196324"/>
              <a:ext cx="154805" cy="155105"/>
            </a:xfrm>
            <a:custGeom>
              <a:avLst/>
              <a:gdLst/>
              <a:ahLst/>
              <a:cxnLst/>
              <a:rect l="l" t="t" r="r" b="b"/>
              <a:pathLst>
                <a:path w="5152" h="5162" extrusionOk="0">
                  <a:moveTo>
                    <a:pt x="4765" y="388"/>
                  </a:moveTo>
                  <a:lnTo>
                    <a:pt x="4765" y="4775"/>
                  </a:lnTo>
                  <a:lnTo>
                    <a:pt x="378" y="4775"/>
                  </a:lnTo>
                  <a:lnTo>
                    <a:pt x="378"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51" name="Google Shape;905;p35"/>
            <p:cNvSpPr/>
            <p:nvPr/>
          </p:nvSpPr>
          <p:spPr>
            <a:xfrm>
              <a:off x="4852936" y="2339773"/>
              <a:ext cx="154805" cy="154835"/>
            </a:xfrm>
            <a:custGeom>
              <a:avLst/>
              <a:gdLst/>
              <a:ahLst/>
              <a:cxnLst/>
              <a:rect l="l" t="t" r="r" b="b"/>
              <a:pathLst>
                <a:path w="5152" h="5153" extrusionOk="0">
                  <a:moveTo>
                    <a:pt x="4765" y="387"/>
                  </a:moveTo>
                  <a:lnTo>
                    <a:pt x="4765" y="4774"/>
                  </a:lnTo>
                  <a:lnTo>
                    <a:pt x="378" y="4765"/>
                  </a:lnTo>
                  <a:lnTo>
                    <a:pt x="378"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52" name="Google Shape;906;p35"/>
            <p:cNvSpPr/>
            <p:nvPr/>
          </p:nvSpPr>
          <p:spPr>
            <a:xfrm>
              <a:off x="4852936" y="2483222"/>
              <a:ext cx="154805" cy="154805"/>
            </a:xfrm>
            <a:custGeom>
              <a:avLst/>
              <a:gdLst/>
              <a:ahLst/>
              <a:cxnLst/>
              <a:rect l="l" t="t" r="r" b="b"/>
              <a:pathLst>
                <a:path w="5152" h="5152" extrusionOk="0">
                  <a:moveTo>
                    <a:pt x="4765" y="378"/>
                  </a:moveTo>
                  <a:lnTo>
                    <a:pt x="4765" y="4765"/>
                  </a:lnTo>
                  <a:lnTo>
                    <a:pt x="378" y="4765"/>
                  </a:lnTo>
                  <a:lnTo>
                    <a:pt x="378"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53" name="Google Shape;907;p35"/>
            <p:cNvSpPr/>
            <p:nvPr/>
          </p:nvSpPr>
          <p:spPr>
            <a:xfrm>
              <a:off x="4852936" y="2626400"/>
              <a:ext cx="154805" cy="155075"/>
            </a:xfrm>
            <a:custGeom>
              <a:avLst/>
              <a:gdLst/>
              <a:ahLst/>
              <a:cxnLst/>
              <a:rect l="l" t="t" r="r" b="b"/>
              <a:pathLst>
                <a:path w="5152" h="5161" extrusionOk="0">
                  <a:moveTo>
                    <a:pt x="4765" y="387"/>
                  </a:moveTo>
                  <a:lnTo>
                    <a:pt x="4765" y="4774"/>
                  </a:lnTo>
                  <a:lnTo>
                    <a:pt x="378" y="4774"/>
                  </a:lnTo>
                  <a:lnTo>
                    <a:pt x="378"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54" name="Google Shape;908;p35"/>
            <p:cNvSpPr/>
            <p:nvPr/>
          </p:nvSpPr>
          <p:spPr>
            <a:xfrm>
              <a:off x="4852936" y="2769819"/>
              <a:ext cx="154805" cy="154835"/>
            </a:xfrm>
            <a:custGeom>
              <a:avLst/>
              <a:gdLst/>
              <a:ahLst/>
              <a:cxnLst/>
              <a:rect l="l" t="t" r="r" b="b"/>
              <a:pathLst>
                <a:path w="5152" h="5153" extrusionOk="0">
                  <a:moveTo>
                    <a:pt x="4765" y="387"/>
                  </a:moveTo>
                  <a:lnTo>
                    <a:pt x="4765" y="4766"/>
                  </a:lnTo>
                  <a:lnTo>
                    <a:pt x="378" y="4766"/>
                  </a:lnTo>
                  <a:lnTo>
                    <a:pt x="378"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55" name="Google Shape;909;p35"/>
            <p:cNvSpPr/>
            <p:nvPr/>
          </p:nvSpPr>
          <p:spPr>
            <a:xfrm>
              <a:off x="4852936" y="2912997"/>
              <a:ext cx="154805" cy="155075"/>
            </a:xfrm>
            <a:custGeom>
              <a:avLst/>
              <a:gdLst/>
              <a:ahLst/>
              <a:cxnLst/>
              <a:rect l="l" t="t" r="r" b="b"/>
              <a:pathLst>
                <a:path w="5152" h="5161" extrusionOk="0">
                  <a:moveTo>
                    <a:pt x="4765" y="387"/>
                  </a:moveTo>
                  <a:lnTo>
                    <a:pt x="4765" y="4774"/>
                  </a:lnTo>
                  <a:lnTo>
                    <a:pt x="378" y="4774"/>
                  </a:lnTo>
                  <a:lnTo>
                    <a:pt x="378"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56" name="Google Shape;910;p35"/>
            <p:cNvSpPr/>
            <p:nvPr/>
          </p:nvSpPr>
          <p:spPr>
            <a:xfrm>
              <a:off x="4852936" y="3056446"/>
              <a:ext cx="154805" cy="154805"/>
            </a:xfrm>
            <a:custGeom>
              <a:avLst/>
              <a:gdLst/>
              <a:ahLst/>
              <a:cxnLst/>
              <a:rect l="l" t="t" r="r" b="b"/>
              <a:pathLst>
                <a:path w="5152"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57" name="Google Shape;911;p35"/>
            <p:cNvSpPr/>
            <p:nvPr/>
          </p:nvSpPr>
          <p:spPr>
            <a:xfrm>
              <a:off x="4852936" y="3199865"/>
              <a:ext cx="154805" cy="155105"/>
            </a:xfrm>
            <a:custGeom>
              <a:avLst/>
              <a:gdLst/>
              <a:ahLst/>
              <a:cxnLst/>
              <a:rect l="l" t="t" r="r" b="b"/>
              <a:pathLst>
                <a:path w="5152" h="5162" extrusionOk="0">
                  <a:moveTo>
                    <a:pt x="4765" y="379"/>
                  </a:moveTo>
                  <a:lnTo>
                    <a:pt x="4765" y="4774"/>
                  </a:lnTo>
                  <a:lnTo>
                    <a:pt x="378" y="4766"/>
                  </a:lnTo>
                  <a:lnTo>
                    <a:pt x="378"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58" name="Google Shape;912;p35"/>
            <p:cNvSpPr/>
            <p:nvPr/>
          </p:nvSpPr>
          <p:spPr>
            <a:xfrm>
              <a:off x="4852936" y="3343043"/>
              <a:ext cx="154805" cy="155105"/>
            </a:xfrm>
            <a:custGeom>
              <a:avLst/>
              <a:gdLst/>
              <a:ahLst/>
              <a:cxnLst/>
              <a:rect l="l" t="t" r="r" b="b"/>
              <a:pathLst>
                <a:path w="5152" h="5162" extrusionOk="0">
                  <a:moveTo>
                    <a:pt x="4765" y="387"/>
                  </a:moveTo>
                  <a:lnTo>
                    <a:pt x="4765" y="4774"/>
                  </a:lnTo>
                  <a:lnTo>
                    <a:pt x="378" y="4774"/>
                  </a:lnTo>
                  <a:lnTo>
                    <a:pt x="378"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59" name="Google Shape;913;p35"/>
            <p:cNvSpPr/>
            <p:nvPr/>
          </p:nvSpPr>
          <p:spPr>
            <a:xfrm>
              <a:off x="4852936" y="3486492"/>
              <a:ext cx="154805" cy="154805"/>
            </a:xfrm>
            <a:custGeom>
              <a:avLst/>
              <a:gdLst/>
              <a:ahLst/>
              <a:cxnLst/>
              <a:rect l="l" t="t" r="r" b="b"/>
              <a:pathLst>
                <a:path w="5152" h="5152" extrusionOk="0">
                  <a:moveTo>
                    <a:pt x="4765" y="387"/>
                  </a:moveTo>
                  <a:lnTo>
                    <a:pt x="4765" y="4765"/>
                  </a:lnTo>
                  <a:lnTo>
                    <a:pt x="378" y="4765"/>
                  </a:lnTo>
                  <a:lnTo>
                    <a:pt x="378"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60" name="Google Shape;914;p35"/>
            <p:cNvSpPr/>
            <p:nvPr/>
          </p:nvSpPr>
          <p:spPr>
            <a:xfrm>
              <a:off x="4852936" y="3629670"/>
              <a:ext cx="154805" cy="155075"/>
            </a:xfrm>
            <a:custGeom>
              <a:avLst/>
              <a:gdLst/>
              <a:ahLst/>
              <a:cxnLst/>
              <a:rect l="l" t="t" r="r" b="b"/>
              <a:pathLst>
                <a:path w="5152" h="5161" extrusionOk="0">
                  <a:moveTo>
                    <a:pt x="4765" y="387"/>
                  </a:moveTo>
                  <a:lnTo>
                    <a:pt x="4765" y="4774"/>
                  </a:lnTo>
                  <a:lnTo>
                    <a:pt x="378" y="4774"/>
                  </a:lnTo>
                  <a:lnTo>
                    <a:pt x="378"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61" name="Google Shape;915;p35"/>
            <p:cNvSpPr/>
            <p:nvPr/>
          </p:nvSpPr>
          <p:spPr>
            <a:xfrm>
              <a:off x="4852936" y="3773089"/>
              <a:ext cx="154805" cy="154835"/>
            </a:xfrm>
            <a:custGeom>
              <a:avLst/>
              <a:gdLst/>
              <a:ahLst/>
              <a:cxnLst/>
              <a:rect l="l" t="t" r="r" b="b"/>
              <a:pathLst>
                <a:path w="5152"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62" name="Google Shape;916;p35"/>
            <p:cNvSpPr/>
            <p:nvPr/>
          </p:nvSpPr>
          <p:spPr>
            <a:xfrm>
              <a:off x="4852936" y="3916538"/>
              <a:ext cx="154805" cy="154835"/>
            </a:xfrm>
            <a:custGeom>
              <a:avLst/>
              <a:gdLst/>
              <a:ahLst/>
              <a:cxnLst/>
              <a:rect l="l" t="t" r="r" b="b"/>
              <a:pathLst>
                <a:path w="5152" h="5153" extrusionOk="0">
                  <a:moveTo>
                    <a:pt x="4765" y="378"/>
                  </a:moveTo>
                  <a:lnTo>
                    <a:pt x="4765" y="4765"/>
                  </a:lnTo>
                  <a:lnTo>
                    <a:pt x="378" y="4765"/>
                  </a:lnTo>
                  <a:lnTo>
                    <a:pt x="378"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63" name="Google Shape;917;p35"/>
            <p:cNvSpPr/>
            <p:nvPr/>
          </p:nvSpPr>
          <p:spPr>
            <a:xfrm>
              <a:off x="4996084" y="2053176"/>
              <a:ext cx="155105" cy="154805"/>
            </a:xfrm>
            <a:custGeom>
              <a:avLst/>
              <a:gdLst/>
              <a:ahLst/>
              <a:cxnLst/>
              <a:rect l="l" t="t" r="r" b="b"/>
              <a:pathLst>
                <a:path w="5162" h="5152" extrusionOk="0">
                  <a:moveTo>
                    <a:pt x="4774" y="387"/>
                  </a:moveTo>
                  <a:lnTo>
                    <a:pt x="4774" y="4765"/>
                  </a:lnTo>
                  <a:lnTo>
                    <a:pt x="396" y="4765"/>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64" name="Google Shape;918;p35"/>
            <p:cNvSpPr/>
            <p:nvPr/>
          </p:nvSpPr>
          <p:spPr>
            <a:xfrm>
              <a:off x="4996084" y="2196324"/>
              <a:ext cx="155105" cy="155105"/>
            </a:xfrm>
            <a:custGeom>
              <a:avLst/>
              <a:gdLst/>
              <a:ahLst/>
              <a:cxnLst/>
              <a:rect l="l" t="t" r="r" b="b"/>
              <a:pathLst>
                <a:path w="5162" h="5162" extrusionOk="0">
                  <a:moveTo>
                    <a:pt x="4774" y="388"/>
                  </a:moveTo>
                  <a:lnTo>
                    <a:pt x="4774" y="4775"/>
                  </a:lnTo>
                  <a:lnTo>
                    <a:pt x="396" y="4775"/>
                  </a:lnTo>
                  <a:lnTo>
                    <a:pt x="396"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65" name="Google Shape;919;p35"/>
            <p:cNvSpPr/>
            <p:nvPr/>
          </p:nvSpPr>
          <p:spPr>
            <a:xfrm>
              <a:off x="4996084" y="2339773"/>
              <a:ext cx="155105" cy="154835"/>
            </a:xfrm>
            <a:custGeom>
              <a:avLst/>
              <a:gdLst/>
              <a:ahLst/>
              <a:cxnLst/>
              <a:rect l="l" t="t" r="r" b="b"/>
              <a:pathLst>
                <a:path w="5162" h="5153" extrusionOk="0">
                  <a:moveTo>
                    <a:pt x="4774" y="387"/>
                  </a:moveTo>
                  <a:lnTo>
                    <a:pt x="4774" y="4774"/>
                  </a:lnTo>
                  <a:lnTo>
                    <a:pt x="396" y="4765"/>
                  </a:lnTo>
                  <a:lnTo>
                    <a:pt x="396"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66" name="Google Shape;920;p35"/>
            <p:cNvSpPr/>
            <p:nvPr/>
          </p:nvSpPr>
          <p:spPr>
            <a:xfrm>
              <a:off x="4996084"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67" name="Google Shape;921;p35"/>
            <p:cNvSpPr/>
            <p:nvPr/>
          </p:nvSpPr>
          <p:spPr>
            <a:xfrm>
              <a:off x="4996084" y="2626400"/>
              <a:ext cx="155105" cy="155075"/>
            </a:xfrm>
            <a:custGeom>
              <a:avLst/>
              <a:gdLst/>
              <a:ahLst/>
              <a:cxnLst/>
              <a:rect l="l" t="t" r="r" b="b"/>
              <a:pathLst>
                <a:path w="5162" h="5161" extrusionOk="0">
                  <a:moveTo>
                    <a:pt x="4774" y="387"/>
                  </a:moveTo>
                  <a:lnTo>
                    <a:pt x="4774" y="4774"/>
                  </a:lnTo>
                  <a:lnTo>
                    <a:pt x="396" y="4774"/>
                  </a:lnTo>
                  <a:lnTo>
                    <a:pt x="396"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68" name="Google Shape;922;p35"/>
            <p:cNvSpPr/>
            <p:nvPr/>
          </p:nvSpPr>
          <p:spPr>
            <a:xfrm>
              <a:off x="4996084" y="2769819"/>
              <a:ext cx="155105" cy="154835"/>
            </a:xfrm>
            <a:custGeom>
              <a:avLst/>
              <a:gdLst/>
              <a:ahLst/>
              <a:cxnLst/>
              <a:rect l="l" t="t" r="r" b="b"/>
              <a:pathLst>
                <a:path w="5162" h="5153" extrusionOk="0">
                  <a:moveTo>
                    <a:pt x="4774" y="387"/>
                  </a:moveTo>
                  <a:lnTo>
                    <a:pt x="4774" y="4766"/>
                  </a:lnTo>
                  <a:lnTo>
                    <a:pt x="396" y="4766"/>
                  </a:lnTo>
                  <a:lnTo>
                    <a:pt x="396"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69" name="Google Shape;923;p35"/>
            <p:cNvSpPr/>
            <p:nvPr/>
          </p:nvSpPr>
          <p:spPr>
            <a:xfrm>
              <a:off x="4996084" y="2912997"/>
              <a:ext cx="155105" cy="155075"/>
            </a:xfrm>
            <a:custGeom>
              <a:avLst/>
              <a:gdLst/>
              <a:ahLst/>
              <a:cxnLst/>
              <a:rect l="l" t="t" r="r" b="b"/>
              <a:pathLst>
                <a:path w="5162" h="5161" extrusionOk="0">
                  <a:moveTo>
                    <a:pt x="4774" y="387"/>
                  </a:moveTo>
                  <a:lnTo>
                    <a:pt x="4774" y="4774"/>
                  </a:lnTo>
                  <a:lnTo>
                    <a:pt x="396" y="4774"/>
                  </a:lnTo>
                  <a:lnTo>
                    <a:pt x="396"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70" name="Google Shape;924;p35"/>
            <p:cNvSpPr/>
            <p:nvPr/>
          </p:nvSpPr>
          <p:spPr>
            <a:xfrm>
              <a:off x="4996084" y="3056446"/>
              <a:ext cx="155105" cy="154805"/>
            </a:xfrm>
            <a:custGeom>
              <a:avLst/>
              <a:gdLst/>
              <a:ahLst/>
              <a:cxnLst/>
              <a:rect l="l" t="t" r="r" b="b"/>
              <a:pathLst>
                <a:path w="5162" h="5152" extrusionOk="0">
                  <a:moveTo>
                    <a:pt x="4774" y="387"/>
                  </a:moveTo>
                  <a:lnTo>
                    <a:pt x="4774" y="4774"/>
                  </a:lnTo>
                  <a:lnTo>
                    <a:pt x="396" y="4774"/>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71" name="Google Shape;925;p35"/>
            <p:cNvSpPr/>
            <p:nvPr/>
          </p:nvSpPr>
          <p:spPr>
            <a:xfrm>
              <a:off x="4996084" y="3199865"/>
              <a:ext cx="155105" cy="155105"/>
            </a:xfrm>
            <a:custGeom>
              <a:avLst/>
              <a:gdLst/>
              <a:ahLst/>
              <a:cxnLst/>
              <a:rect l="l" t="t" r="r" b="b"/>
              <a:pathLst>
                <a:path w="5162" h="5162" extrusionOk="0">
                  <a:moveTo>
                    <a:pt x="4774" y="379"/>
                  </a:moveTo>
                  <a:lnTo>
                    <a:pt x="4774" y="4766"/>
                  </a:lnTo>
                  <a:lnTo>
                    <a:pt x="396" y="4766"/>
                  </a:lnTo>
                  <a:lnTo>
                    <a:pt x="396"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72" name="Google Shape;926;p35"/>
            <p:cNvSpPr/>
            <p:nvPr/>
          </p:nvSpPr>
          <p:spPr>
            <a:xfrm>
              <a:off x="4996084"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73" name="Google Shape;927;p35"/>
            <p:cNvSpPr/>
            <p:nvPr/>
          </p:nvSpPr>
          <p:spPr>
            <a:xfrm>
              <a:off x="4996084" y="3486492"/>
              <a:ext cx="155105" cy="154805"/>
            </a:xfrm>
            <a:custGeom>
              <a:avLst/>
              <a:gdLst/>
              <a:ahLst/>
              <a:cxnLst/>
              <a:rect l="l" t="t" r="r" b="b"/>
              <a:pathLst>
                <a:path w="5162" h="5152" extrusionOk="0">
                  <a:moveTo>
                    <a:pt x="4774" y="387"/>
                  </a:moveTo>
                  <a:lnTo>
                    <a:pt x="4774" y="4765"/>
                  </a:lnTo>
                  <a:lnTo>
                    <a:pt x="396" y="4765"/>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74" name="Google Shape;928;p35"/>
            <p:cNvSpPr/>
            <p:nvPr/>
          </p:nvSpPr>
          <p:spPr>
            <a:xfrm>
              <a:off x="4996084" y="3629670"/>
              <a:ext cx="155105" cy="155075"/>
            </a:xfrm>
            <a:custGeom>
              <a:avLst/>
              <a:gdLst/>
              <a:ahLst/>
              <a:cxnLst/>
              <a:rect l="l" t="t" r="r" b="b"/>
              <a:pathLst>
                <a:path w="5162" h="5161" extrusionOk="0">
                  <a:moveTo>
                    <a:pt x="4774" y="387"/>
                  </a:moveTo>
                  <a:lnTo>
                    <a:pt x="4774" y="4774"/>
                  </a:lnTo>
                  <a:lnTo>
                    <a:pt x="396" y="4774"/>
                  </a:lnTo>
                  <a:lnTo>
                    <a:pt x="396"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75" name="Google Shape;929;p35"/>
            <p:cNvSpPr/>
            <p:nvPr/>
          </p:nvSpPr>
          <p:spPr>
            <a:xfrm>
              <a:off x="4996084" y="3773089"/>
              <a:ext cx="155105" cy="154835"/>
            </a:xfrm>
            <a:custGeom>
              <a:avLst/>
              <a:gdLst/>
              <a:ahLst/>
              <a:cxnLst/>
              <a:rect l="l" t="t" r="r" b="b"/>
              <a:pathLst>
                <a:path w="5162" h="5153" extrusionOk="0">
                  <a:moveTo>
                    <a:pt x="4774" y="388"/>
                  </a:moveTo>
                  <a:lnTo>
                    <a:pt x="4774" y="4774"/>
                  </a:lnTo>
                  <a:lnTo>
                    <a:pt x="396" y="4774"/>
                  </a:lnTo>
                  <a:lnTo>
                    <a:pt x="396"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76" name="Google Shape;930;p35"/>
            <p:cNvSpPr/>
            <p:nvPr/>
          </p:nvSpPr>
          <p:spPr>
            <a:xfrm>
              <a:off x="4996084" y="3916538"/>
              <a:ext cx="155105" cy="154835"/>
            </a:xfrm>
            <a:custGeom>
              <a:avLst/>
              <a:gdLst/>
              <a:ahLst/>
              <a:cxnLst/>
              <a:rect l="l" t="t" r="r" b="b"/>
              <a:pathLst>
                <a:path w="5162" h="5153" extrusionOk="0">
                  <a:moveTo>
                    <a:pt x="4774" y="378"/>
                  </a:moveTo>
                  <a:lnTo>
                    <a:pt x="4774" y="4765"/>
                  </a:lnTo>
                  <a:lnTo>
                    <a:pt x="396" y="4765"/>
                  </a:lnTo>
                  <a:lnTo>
                    <a:pt x="396"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77" name="Google Shape;931;p35"/>
            <p:cNvSpPr/>
            <p:nvPr/>
          </p:nvSpPr>
          <p:spPr>
            <a:xfrm>
              <a:off x="5139533" y="2053176"/>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78" name="Google Shape;932;p35"/>
            <p:cNvSpPr/>
            <p:nvPr/>
          </p:nvSpPr>
          <p:spPr>
            <a:xfrm>
              <a:off x="5139533" y="2196324"/>
              <a:ext cx="154835" cy="155105"/>
            </a:xfrm>
            <a:custGeom>
              <a:avLst/>
              <a:gdLst/>
              <a:ahLst/>
              <a:cxnLst/>
              <a:rect l="l" t="t" r="r" b="b"/>
              <a:pathLst>
                <a:path w="5153" h="5162" extrusionOk="0">
                  <a:moveTo>
                    <a:pt x="4765" y="388"/>
                  </a:moveTo>
                  <a:lnTo>
                    <a:pt x="4765" y="4775"/>
                  </a:lnTo>
                  <a:lnTo>
                    <a:pt x="387" y="4775"/>
                  </a:lnTo>
                  <a:lnTo>
                    <a:pt x="387"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79" name="Google Shape;933;p35"/>
            <p:cNvSpPr/>
            <p:nvPr/>
          </p:nvSpPr>
          <p:spPr>
            <a:xfrm>
              <a:off x="5139533" y="2339773"/>
              <a:ext cx="154835" cy="154835"/>
            </a:xfrm>
            <a:custGeom>
              <a:avLst/>
              <a:gdLst/>
              <a:ahLst/>
              <a:cxnLst/>
              <a:rect l="l" t="t" r="r" b="b"/>
              <a:pathLst>
                <a:path w="5153" h="5153" extrusionOk="0">
                  <a:moveTo>
                    <a:pt x="4765" y="387"/>
                  </a:moveTo>
                  <a:lnTo>
                    <a:pt x="4765" y="4774"/>
                  </a:lnTo>
                  <a:lnTo>
                    <a:pt x="387" y="4765"/>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80" name="Google Shape;934;p35"/>
            <p:cNvSpPr/>
            <p:nvPr/>
          </p:nvSpPr>
          <p:spPr>
            <a:xfrm>
              <a:off x="5139533" y="2483222"/>
              <a:ext cx="154835" cy="154805"/>
            </a:xfrm>
            <a:custGeom>
              <a:avLst/>
              <a:gdLst/>
              <a:ahLst/>
              <a:cxnLst/>
              <a:rect l="l" t="t" r="r" b="b"/>
              <a:pathLst>
                <a:path w="5153" h="5152"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81" name="Google Shape;935;p35"/>
            <p:cNvSpPr/>
            <p:nvPr/>
          </p:nvSpPr>
          <p:spPr>
            <a:xfrm>
              <a:off x="5139533" y="262640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82" name="Google Shape;936;p35"/>
            <p:cNvSpPr/>
            <p:nvPr/>
          </p:nvSpPr>
          <p:spPr>
            <a:xfrm>
              <a:off x="5139533" y="2769819"/>
              <a:ext cx="154835" cy="154835"/>
            </a:xfrm>
            <a:custGeom>
              <a:avLst/>
              <a:gdLst/>
              <a:ahLst/>
              <a:cxnLst/>
              <a:rect l="l" t="t" r="r" b="b"/>
              <a:pathLst>
                <a:path w="5153" h="5153" extrusionOk="0">
                  <a:moveTo>
                    <a:pt x="4765" y="387"/>
                  </a:moveTo>
                  <a:lnTo>
                    <a:pt x="4765" y="4766"/>
                  </a:lnTo>
                  <a:lnTo>
                    <a:pt x="387" y="4766"/>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83" name="Google Shape;937;p35"/>
            <p:cNvSpPr/>
            <p:nvPr/>
          </p:nvSpPr>
          <p:spPr>
            <a:xfrm>
              <a:off x="5139533" y="2912997"/>
              <a:ext cx="154835" cy="155075"/>
            </a:xfrm>
            <a:custGeom>
              <a:avLst/>
              <a:gdLst/>
              <a:ahLst/>
              <a:cxnLst/>
              <a:rect l="l" t="t" r="r" b="b"/>
              <a:pathLst>
                <a:path w="5153" h="5161"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84" name="Google Shape;938;p35"/>
            <p:cNvSpPr/>
            <p:nvPr/>
          </p:nvSpPr>
          <p:spPr>
            <a:xfrm>
              <a:off x="5139533" y="3056446"/>
              <a:ext cx="154835" cy="154805"/>
            </a:xfrm>
            <a:custGeom>
              <a:avLst/>
              <a:gdLst/>
              <a:ahLst/>
              <a:cxnLst/>
              <a:rect l="l" t="t" r="r" b="b"/>
              <a:pathLst>
                <a:path w="5153"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85" name="Google Shape;939;p35"/>
            <p:cNvSpPr/>
            <p:nvPr/>
          </p:nvSpPr>
          <p:spPr>
            <a:xfrm>
              <a:off x="5139533" y="3199865"/>
              <a:ext cx="154835" cy="155105"/>
            </a:xfrm>
            <a:custGeom>
              <a:avLst/>
              <a:gdLst/>
              <a:ahLst/>
              <a:cxnLst/>
              <a:rect l="l" t="t" r="r" b="b"/>
              <a:pathLst>
                <a:path w="5153" h="5162" extrusionOk="0">
                  <a:moveTo>
                    <a:pt x="4765" y="379"/>
                  </a:moveTo>
                  <a:lnTo>
                    <a:pt x="4765" y="4774"/>
                  </a:lnTo>
                  <a:lnTo>
                    <a:pt x="387" y="4766"/>
                  </a:lnTo>
                  <a:lnTo>
                    <a:pt x="387"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86" name="Google Shape;940;p35"/>
            <p:cNvSpPr/>
            <p:nvPr/>
          </p:nvSpPr>
          <p:spPr>
            <a:xfrm>
              <a:off x="5139533" y="3343043"/>
              <a:ext cx="154835" cy="155105"/>
            </a:xfrm>
            <a:custGeom>
              <a:avLst/>
              <a:gdLst/>
              <a:ahLst/>
              <a:cxnLst/>
              <a:rect l="l" t="t" r="r" b="b"/>
              <a:pathLst>
                <a:path w="5153" h="5162"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87" name="Google Shape;941;p35"/>
            <p:cNvSpPr/>
            <p:nvPr/>
          </p:nvSpPr>
          <p:spPr>
            <a:xfrm>
              <a:off x="5139533" y="3486492"/>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88" name="Google Shape;942;p35"/>
            <p:cNvSpPr/>
            <p:nvPr/>
          </p:nvSpPr>
          <p:spPr>
            <a:xfrm>
              <a:off x="5139533" y="362967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89" name="Google Shape;943;p35"/>
            <p:cNvSpPr/>
            <p:nvPr/>
          </p:nvSpPr>
          <p:spPr>
            <a:xfrm>
              <a:off x="5139533" y="3773089"/>
              <a:ext cx="154835" cy="154835"/>
            </a:xfrm>
            <a:custGeom>
              <a:avLst/>
              <a:gdLst/>
              <a:ahLst/>
              <a:cxnLst/>
              <a:rect l="l" t="t" r="r" b="b"/>
              <a:pathLst>
                <a:path w="5153"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90" name="Google Shape;944;p35"/>
            <p:cNvSpPr/>
            <p:nvPr/>
          </p:nvSpPr>
          <p:spPr>
            <a:xfrm>
              <a:off x="5139533" y="3916538"/>
              <a:ext cx="154835" cy="154835"/>
            </a:xfrm>
            <a:custGeom>
              <a:avLst/>
              <a:gdLst/>
              <a:ahLst/>
              <a:cxnLst/>
              <a:rect l="l" t="t" r="r" b="b"/>
              <a:pathLst>
                <a:path w="5153" h="5153"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91" name="Google Shape;945;p35"/>
            <p:cNvSpPr/>
            <p:nvPr/>
          </p:nvSpPr>
          <p:spPr>
            <a:xfrm>
              <a:off x="5402632" y="4179637"/>
              <a:ext cx="67907" cy="67637"/>
            </a:xfrm>
            <a:custGeom>
              <a:avLst/>
              <a:gdLst/>
              <a:ahLst/>
              <a:cxnLst/>
              <a:rect l="l" t="t" r="r" b="b"/>
              <a:pathLst>
                <a:path w="2260" h="2251" extrusionOk="0">
                  <a:moveTo>
                    <a:pt x="1873" y="0"/>
                  </a:moveTo>
                  <a:lnTo>
                    <a:pt x="1873" y="1864"/>
                  </a:lnTo>
                  <a:lnTo>
                    <a:pt x="1" y="1864"/>
                  </a:lnTo>
                  <a:lnTo>
                    <a:pt x="1" y="2251"/>
                  </a:lnTo>
                  <a:lnTo>
                    <a:pt x="2260" y="2251"/>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492" name="Google Shape;946;p35"/>
            <p:cNvSpPr/>
            <p:nvPr/>
          </p:nvSpPr>
          <p:spPr>
            <a:xfrm>
              <a:off x="3673465" y="4179637"/>
              <a:ext cx="67907" cy="67637"/>
            </a:xfrm>
            <a:custGeom>
              <a:avLst/>
              <a:gdLst/>
              <a:ahLst/>
              <a:cxnLst/>
              <a:rect l="l" t="t" r="r" b="b"/>
              <a:pathLst>
                <a:path w="2260" h="2251" extrusionOk="0">
                  <a:moveTo>
                    <a:pt x="0" y="0"/>
                  </a:moveTo>
                  <a:lnTo>
                    <a:pt x="0" y="2251"/>
                  </a:lnTo>
                  <a:lnTo>
                    <a:pt x="2260" y="2251"/>
                  </a:lnTo>
                  <a:lnTo>
                    <a:pt x="2260" y="1864"/>
                  </a:lnTo>
                  <a:lnTo>
                    <a:pt x="387" y="1864"/>
                  </a:lnTo>
                  <a:lnTo>
                    <a:pt x="387"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493" name="Google Shape;947;p35"/>
            <p:cNvSpPr/>
            <p:nvPr/>
          </p:nvSpPr>
          <p:spPr>
            <a:xfrm>
              <a:off x="5402632" y="1876975"/>
              <a:ext cx="67907" cy="67907"/>
            </a:xfrm>
            <a:custGeom>
              <a:avLst/>
              <a:gdLst/>
              <a:ahLst/>
              <a:cxnLst/>
              <a:rect l="l" t="t" r="r" b="b"/>
              <a:pathLst>
                <a:path w="2260" h="2260" extrusionOk="0">
                  <a:moveTo>
                    <a:pt x="1" y="0"/>
                  </a:moveTo>
                  <a:lnTo>
                    <a:pt x="1" y="387"/>
                  </a:lnTo>
                  <a:lnTo>
                    <a:pt x="1873" y="387"/>
                  </a:lnTo>
                  <a:lnTo>
                    <a:pt x="1873" y="2260"/>
                  </a:lnTo>
                  <a:lnTo>
                    <a:pt x="2260" y="2260"/>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494" name="Google Shape;948;p35"/>
            <p:cNvSpPr/>
            <p:nvPr/>
          </p:nvSpPr>
          <p:spPr>
            <a:xfrm>
              <a:off x="3673465" y="1876975"/>
              <a:ext cx="67907" cy="67907"/>
            </a:xfrm>
            <a:custGeom>
              <a:avLst/>
              <a:gdLst/>
              <a:ahLst/>
              <a:cxnLst/>
              <a:rect l="l" t="t" r="r" b="b"/>
              <a:pathLst>
                <a:path w="2260" h="2260" extrusionOk="0">
                  <a:moveTo>
                    <a:pt x="0" y="0"/>
                  </a:moveTo>
                  <a:lnTo>
                    <a:pt x="0" y="2260"/>
                  </a:lnTo>
                  <a:lnTo>
                    <a:pt x="387" y="2260"/>
                  </a:lnTo>
                  <a:lnTo>
                    <a:pt x="387" y="387"/>
                  </a:lnTo>
                  <a:lnTo>
                    <a:pt x="2260" y="387"/>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grpSp>
      <p:cxnSp>
        <p:nvCxnSpPr>
          <p:cNvPr id="346" name="Google Shape;1829;p45"/>
          <p:cNvCxnSpPr/>
          <p:nvPr/>
        </p:nvCxnSpPr>
        <p:spPr>
          <a:xfrm flipH="1">
            <a:off x="5153612" y="1452620"/>
            <a:ext cx="592" cy="1787345"/>
          </a:xfrm>
          <a:prstGeom prst="straightConnector1">
            <a:avLst/>
          </a:prstGeom>
          <a:noFill/>
          <a:ln w="9525" cap="flat" cmpd="sng">
            <a:solidFill>
              <a:srgbClr val="11FFFF"/>
            </a:solidFill>
            <a:prstDash val="solid"/>
            <a:round/>
            <a:headEnd type="none" w="med" len="med"/>
            <a:tailEnd type="none" w="med" len="med"/>
          </a:ln>
        </p:spPr>
      </p:cxnSp>
      <p:cxnSp>
        <p:nvCxnSpPr>
          <p:cNvPr id="311" name="Google Shape;1829;p45"/>
          <p:cNvCxnSpPr/>
          <p:nvPr/>
        </p:nvCxnSpPr>
        <p:spPr>
          <a:xfrm>
            <a:off x="1983248" y="1593371"/>
            <a:ext cx="1546500" cy="0"/>
          </a:xfrm>
          <a:prstGeom prst="straightConnector1">
            <a:avLst/>
          </a:prstGeom>
          <a:noFill/>
          <a:ln w="9525" cap="flat" cmpd="sng">
            <a:solidFill>
              <a:srgbClr val="11FFFF"/>
            </a:solidFill>
            <a:prstDash val="solid"/>
            <a:round/>
            <a:headEnd type="none" w="med" len="med"/>
            <a:tailEnd type="none" w="med" len="med"/>
          </a:ln>
        </p:spPr>
      </p:cxnSp>
      <p:grpSp>
        <p:nvGrpSpPr>
          <p:cNvPr id="802" name="Google Shape;802;p35"/>
          <p:cNvGrpSpPr/>
          <p:nvPr/>
        </p:nvGrpSpPr>
        <p:grpSpPr>
          <a:xfrm>
            <a:off x="86092" y="423958"/>
            <a:ext cx="2435062" cy="1524387"/>
            <a:chOff x="3673465" y="1876975"/>
            <a:chExt cx="1797075" cy="2370299"/>
          </a:xfrm>
        </p:grpSpPr>
        <p:sp>
          <p:nvSpPr>
            <p:cNvPr id="803" name="Google Shape;803;p35"/>
            <p:cNvSpPr/>
            <p:nvPr/>
          </p:nvSpPr>
          <p:spPr>
            <a:xfrm>
              <a:off x="3756127" y="1959637"/>
              <a:ext cx="1631729" cy="2205216"/>
            </a:xfrm>
            <a:custGeom>
              <a:avLst/>
              <a:gdLst/>
              <a:ahLst/>
              <a:cxnLst/>
              <a:rect l="l" t="t" r="r" b="b"/>
              <a:pathLst>
                <a:path w="54305" h="73391" extrusionOk="0">
                  <a:moveTo>
                    <a:pt x="53917" y="388"/>
                  </a:moveTo>
                  <a:lnTo>
                    <a:pt x="53917" y="73003"/>
                  </a:lnTo>
                  <a:lnTo>
                    <a:pt x="388" y="73003"/>
                  </a:lnTo>
                  <a:lnTo>
                    <a:pt x="388" y="388"/>
                  </a:lnTo>
                  <a:close/>
                  <a:moveTo>
                    <a:pt x="1" y="1"/>
                  </a:moveTo>
                  <a:lnTo>
                    <a:pt x="1" y="73390"/>
                  </a:lnTo>
                  <a:lnTo>
                    <a:pt x="54304" y="73390"/>
                  </a:lnTo>
                  <a:lnTo>
                    <a:pt x="54304"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804" name="Google Shape;804;p35"/>
            <p:cNvSpPr/>
            <p:nvPr/>
          </p:nvSpPr>
          <p:spPr>
            <a:xfrm>
              <a:off x="3793657" y="1997437"/>
              <a:ext cx="1556430" cy="2129617"/>
            </a:xfrm>
            <a:custGeom>
              <a:avLst/>
              <a:gdLst/>
              <a:ahLst/>
              <a:cxnLst/>
              <a:rect l="l" t="t" r="r" b="b"/>
              <a:pathLst>
                <a:path w="51799" h="70875" extrusionOk="0">
                  <a:moveTo>
                    <a:pt x="51605" y="194"/>
                  </a:moveTo>
                  <a:lnTo>
                    <a:pt x="51605" y="70682"/>
                  </a:lnTo>
                  <a:lnTo>
                    <a:pt x="194" y="70682"/>
                  </a:lnTo>
                  <a:lnTo>
                    <a:pt x="194" y="194"/>
                  </a:lnTo>
                  <a:close/>
                  <a:moveTo>
                    <a:pt x="0" y="0"/>
                  </a:moveTo>
                  <a:lnTo>
                    <a:pt x="0" y="70875"/>
                  </a:lnTo>
                  <a:lnTo>
                    <a:pt x="51798" y="70875"/>
                  </a:lnTo>
                  <a:lnTo>
                    <a:pt x="51798"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805" name="Google Shape;805;p35"/>
            <p:cNvSpPr/>
            <p:nvPr/>
          </p:nvSpPr>
          <p:spPr>
            <a:xfrm>
              <a:off x="3849395"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06" name="Google Shape;806;p35"/>
            <p:cNvSpPr/>
            <p:nvPr/>
          </p:nvSpPr>
          <p:spPr>
            <a:xfrm>
              <a:off x="3849395"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07" name="Google Shape;807;p35"/>
            <p:cNvSpPr/>
            <p:nvPr/>
          </p:nvSpPr>
          <p:spPr>
            <a:xfrm>
              <a:off x="3849395"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08" name="Google Shape;808;p35"/>
            <p:cNvSpPr/>
            <p:nvPr/>
          </p:nvSpPr>
          <p:spPr>
            <a:xfrm>
              <a:off x="3849395"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09" name="Google Shape;809;p35"/>
            <p:cNvSpPr/>
            <p:nvPr/>
          </p:nvSpPr>
          <p:spPr>
            <a:xfrm>
              <a:off x="3849395"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10" name="Google Shape;810;p35"/>
            <p:cNvSpPr/>
            <p:nvPr/>
          </p:nvSpPr>
          <p:spPr>
            <a:xfrm>
              <a:off x="3849395"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11" name="Google Shape;811;p35"/>
            <p:cNvSpPr/>
            <p:nvPr/>
          </p:nvSpPr>
          <p:spPr>
            <a:xfrm>
              <a:off x="3849395"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12" name="Google Shape;812;p35"/>
            <p:cNvSpPr/>
            <p:nvPr/>
          </p:nvSpPr>
          <p:spPr>
            <a:xfrm>
              <a:off x="3849395"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13" name="Google Shape;813;p35"/>
            <p:cNvSpPr/>
            <p:nvPr/>
          </p:nvSpPr>
          <p:spPr>
            <a:xfrm>
              <a:off x="3849395"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14" name="Google Shape;814;p35"/>
            <p:cNvSpPr/>
            <p:nvPr/>
          </p:nvSpPr>
          <p:spPr>
            <a:xfrm>
              <a:off x="3849395"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15" name="Google Shape;815;p35"/>
            <p:cNvSpPr/>
            <p:nvPr/>
          </p:nvSpPr>
          <p:spPr>
            <a:xfrm>
              <a:off x="3849395"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16" name="Google Shape;816;p35"/>
            <p:cNvSpPr/>
            <p:nvPr/>
          </p:nvSpPr>
          <p:spPr>
            <a:xfrm>
              <a:off x="3849395"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17" name="Google Shape;817;p35"/>
            <p:cNvSpPr/>
            <p:nvPr/>
          </p:nvSpPr>
          <p:spPr>
            <a:xfrm>
              <a:off x="3849395"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18" name="Google Shape;818;p35"/>
            <p:cNvSpPr/>
            <p:nvPr/>
          </p:nvSpPr>
          <p:spPr>
            <a:xfrm>
              <a:off x="3849395"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19" name="Google Shape;819;p35"/>
            <p:cNvSpPr/>
            <p:nvPr/>
          </p:nvSpPr>
          <p:spPr>
            <a:xfrm>
              <a:off x="3992814" y="2053176"/>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20" name="Google Shape;820;p35"/>
            <p:cNvSpPr/>
            <p:nvPr/>
          </p:nvSpPr>
          <p:spPr>
            <a:xfrm>
              <a:off x="3992814" y="2196324"/>
              <a:ext cx="155105" cy="155105"/>
            </a:xfrm>
            <a:custGeom>
              <a:avLst/>
              <a:gdLst/>
              <a:ahLst/>
              <a:cxnLst/>
              <a:rect l="l" t="t" r="r" b="b"/>
              <a:pathLst>
                <a:path w="5162" h="5162" extrusionOk="0">
                  <a:moveTo>
                    <a:pt x="4774" y="388"/>
                  </a:moveTo>
                  <a:lnTo>
                    <a:pt x="4774" y="4775"/>
                  </a:lnTo>
                  <a:lnTo>
                    <a:pt x="388" y="4775"/>
                  </a:lnTo>
                  <a:lnTo>
                    <a:pt x="388"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21" name="Google Shape;821;p35"/>
            <p:cNvSpPr/>
            <p:nvPr/>
          </p:nvSpPr>
          <p:spPr>
            <a:xfrm>
              <a:off x="3992814" y="2339773"/>
              <a:ext cx="155105" cy="154835"/>
            </a:xfrm>
            <a:custGeom>
              <a:avLst/>
              <a:gdLst/>
              <a:ahLst/>
              <a:cxnLst/>
              <a:rect l="l" t="t" r="r" b="b"/>
              <a:pathLst>
                <a:path w="5162" h="5153" extrusionOk="0">
                  <a:moveTo>
                    <a:pt x="4774" y="387"/>
                  </a:moveTo>
                  <a:lnTo>
                    <a:pt x="4774" y="4774"/>
                  </a:lnTo>
                  <a:lnTo>
                    <a:pt x="388" y="4765"/>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22" name="Google Shape;822;p35"/>
            <p:cNvSpPr/>
            <p:nvPr/>
          </p:nvSpPr>
          <p:spPr>
            <a:xfrm>
              <a:off x="3992814"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23" name="Google Shape;823;p35"/>
            <p:cNvSpPr/>
            <p:nvPr/>
          </p:nvSpPr>
          <p:spPr>
            <a:xfrm>
              <a:off x="3992814" y="262640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24" name="Google Shape;824;p35"/>
            <p:cNvSpPr/>
            <p:nvPr/>
          </p:nvSpPr>
          <p:spPr>
            <a:xfrm>
              <a:off x="3992814" y="2769819"/>
              <a:ext cx="155105" cy="154835"/>
            </a:xfrm>
            <a:custGeom>
              <a:avLst/>
              <a:gdLst/>
              <a:ahLst/>
              <a:cxnLst/>
              <a:rect l="l" t="t" r="r" b="b"/>
              <a:pathLst>
                <a:path w="5162" h="5153" extrusionOk="0">
                  <a:moveTo>
                    <a:pt x="4774" y="387"/>
                  </a:moveTo>
                  <a:lnTo>
                    <a:pt x="4774" y="4766"/>
                  </a:lnTo>
                  <a:lnTo>
                    <a:pt x="388" y="4766"/>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25" name="Google Shape;825;p35"/>
            <p:cNvSpPr/>
            <p:nvPr/>
          </p:nvSpPr>
          <p:spPr>
            <a:xfrm>
              <a:off x="3992814" y="2912997"/>
              <a:ext cx="155105" cy="155075"/>
            </a:xfrm>
            <a:custGeom>
              <a:avLst/>
              <a:gdLst/>
              <a:ahLst/>
              <a:cxnLst/>
              <a:rect l="l" t="t" r="r" b="b"/>
              <a:pathLst>
                <a:path w="5162" h="5161"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26" name="Google Shape;826;p35"/>
            <p:cNvSpPr/>
            <p:nvPr/>
          </p:nvSpPr>
          <p:spPr>
            <a:xfrm>
              <a:off x="3992814" y="3056446"/>
              <a:ext cx="155105" cy="154805"/>
            </a:xfrm>
            <a:custGeom>
              <a:avLst/>
              <a:gdLst/>
              <a:ahLst/>
              <a:cxnLst/>
              <a:rect l="l" t="t" r="r" b="b"/>
              <a:pathLst>
                <a:path w="5162" h="5152" extrusionOk="0">
                  <a:moveTo>
                    <a:pt x="4774" y="387"/>
                  </a:moveTo>
                  <a:lnTo>
                    <a:pt x="4774" y="4774"/>
                  </a:lnTo>
                  <a:lnTo>
                    <a:pt x="388" y="4774"/>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27" name="Google Shape;827;p35"/>
            <p:cNvSpPr/>
            <p:nvPr/>
          </p:nvSpPr>
          <p:spPr>
            <a:xfrm>
              <a:off x="3992814" y="3199865"/>
              <a:ext cx="155105" cy="155105"/>
            </a:xfrm>
            <a:custGeom>
              <a:avLst/>
              <a:gdLst/>
              <a:ahLst/>
              <a:cxnLst/>
              <a:rect l="l" t="t" r="r" b="b"/>
              <a:pathLst>
                <a:path w="5162" h="5162" extrusionOk="0">
                  <a:moveTo>
                    <a:pt x="4774" y="379"/>
                  </a:moveTo>
                  <a:lnTo>
                    <a:pt x="4774" y="4774"/>
                  </a:lnTo>
                  <a:lnTo>
                    <a:pt x="388" y="4766"/>
                  </a:lnTo>
                  <a:lnTo>
                    <a:pt x="388"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28" name="Google Shape;828;p35"/>
            <p:cNvSpPr/>
            <p:nvPr/>
          </p:nvSpPr>
          <p:spPr>
            <a:xfrm>
              <a:off x="3992814"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29" name="Google Shape;829;p35"/>
            <p:cNvSpPr/>
            <p:nvPr/>
          </p:nvSpPr>
          <p:spPr>
            <a:xfrm>
              <a:off x="3992814" y="3486492"/>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30" name="Google Shape;830;p35"/>
            <p:cNvSpPr/>
            <p:nvPr/>
          </p:nvSpPr>
          <p:spPr>
            <a:xfrm>
              <a:off x="3992814" y="362967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31" name="Google Shape;831;p35"/>
            <p:cNvSpPr/>
            <p:nvPr/>
          </p:nvSpPr>
          <p:spPr>
            <a:xfrm>
              <a:off x="3992814" y="3773089"/>
              <a:ext cx="155105" cy="154835"/>
            </a:xfrm>
            <a:custGeom>
              <a:avLst/>
              <a:gdLst/>
              <a:ahLst/>
              <a:cxnLst/>
              <a:rect l="l" t="t" r="r" b="b"/>
              <a:pathLst>
                <a:path w="5162" h="5153" extrusionOk="0">
                  <a:moveTo>
                    <a:pt x="4774" y="388"/>
                  </a:moveTo>
                  <a:lnTo>
                    <a:pt x="4774" y="4774"/>
                  </a:lnTo>
                  <a:lnTo>
                    <a:pt x="388" y="4774"/>
                  </a:lnTo>
                  <a:lnTo>
                    <a:pt x="388"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32" name="Google Shape;832;p35"/>
            <p:cNvSpPr/>
            <p:nvPr/>
          </p:nvSpPr>
          <p:spPr>
            <a:xfrm>
              <a:off x="3992814" y="3916538"/>
              <a:ext cx="155105" cy="154835"/>
            </a:xfrm>
            <a:custGeom>
              <a:avLst/>
              <a:gdLst/>
              <a:ahLst/>
              <a:cxnLst/>
              <a:rect l="l" t="t" r="r" b="b"/>
              <a:pathLst>
                <a:path w="5162" h="5153"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33" name="Google Shape;833;p35"/>
            <p:cNvSpPr/>
            <p:nvPr/>
          </p:nvSpPr>
          <p:spPr>
            <a:xfrm>
              <a:off x="4136263" y="2053176"/>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34" name="Google Shape;834;p35"/>
            <p:cNvSpPr/>
            <p:nvPr/>
          </p:nvSpPr>
          <p:spPr>
            <a:xfrm>
              <a:off x="4136263" y="2196324"/>
              <a:ext cx="154835" cy="155105"/>
            </a:xfrm>
            <a:custGeom>
              <a:avLst/>
              <a:gdLst/>
              <a:ahLst/>
              <a:cxnLst/>
              <a:rect l="l" t="t" r="r" b="b"/>
              <a:pathLst>
                <a:path w="5153" h="5162" extrusionOk="0">
                  <a:moveTo>
                    <a:pt x="4765" y="388"/>
                  </a:moveTo>
                  <a:lnTo>
                    <a:pt x="4765" y="4775"/>
                  </a:lnTo>
                  <a:lnTo>
                    <a:pt x="387" y="4775"/>
                  </a:lnTo>
                  <a:lnTo>
                    <a:pt x="387"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35" name="Google Shape;835;p35"/>
            <p:cNvSpPr/>
            <p:nvPr/>
          </p:nvSpPr>
          <p:spPr>
            <a:xfrm>
              <a:off x="4136263" y="2339773"/>
              <a:ext cx="154835" cy="154835"/>
            </a:xfrm>
            <a:custGeom>
              <a:avLst/>
              <a:gdLst/>
              <a:ahLst/>
              <a:cxnLst/>
              <a:rect l="l" t="t" r="r" b="b"/>
              <a:pathLst>
                <a:path w="5153" h="5153" extrusionOk="0">
                  <a:moveTo>
                    <a:pt x="4765" y="387"/>
                  </a:moveTo>
                  <a:lnTo>
                    <a:pt x="4765" y="4774"/>
                  </a:lnTo>
                  <a:lnTo>
                    <a:pt x="387" y="4765"/>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36" name="Google Shape;836;p35"/>
            <p:cNvSpPr/>
            <p:nvPr/>
          </p:nvSpPr>
          <p:spPr>
            <a:xfrm>
              <a:off x="4136263" y="2483222"/>
              <a:ext cx="154835" cy="154805"/>
            </a:xfrm>
            <a:custGeom>
              <a:avLst/>
              <a:gdLst/>
              <a:ahLst/>
              <a:cxnLst/>
              <a:rect l="l" t="t" r="r" b="b"/>
              <a:pathLst>
                <a:path w="5153" h="5152"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37" name="Google Shape;837;p35"/>
            <p:cNvSpPr/>
            <p:nvPr/>
          </p:nvSpPr>
          <p:spPr>
            <a:xfrm>
              <a:off x="4136263" y="262640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38" name="Google Shape;838;p35"/>
            <p:cNvSpPr/>
            <p:nvPr/>
          </p:nvSpPr>
          <p:spPr>
            <a:xfrm>
              <a:off x="4136263" y="2769819"/>
              <a:ext cx="154835" cy="154835"/>
            </a:xfrm>
            <a:custGeom>
              <a:avLst/>
              <a:gdLst/>
              <a:ahLst/>
              <a:cxnLst/>
              <a:rect l="l" t="t" r="r" b="b"/>
              <a:pathLst>
                <a:path w="5153" h="5153" extrusionOk="0">
                  <a:moveTo>
                    <a:pt x="4765" y="387"/>
                  </a:moveTo>
                  <a:lnTo>
                    <a:pt x="4765" y="4766"/>
                  </a:lnTo>
                  <a:lnTo>
                    <a:pt x="387" y="4766"/>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39" name="Google Shape;839;p35"/>
            <p:cNvSpPr/>
            <p:nvPr/>
          </p:nvSpPr>
          <p:spPr>
            <a:xfrm>
              <a:off x="4136263" y="2912997"/>
              <a:ext cx="154835" cy="155075"/>
            </a:xfrm>
            <a:custGeom>
              <a:avLst/>
              <a:gdLst/>
              <a:ahLst/>
              <a:cxnLst/>
              <a:rect l="l" t="t" r="r" b="b"/>
              <a:pathLst>
                <a:path w="5153" h="5161"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40" name="Google Shape;840;p35"/>
            <p:cNvSpPr/>
            <p:nvPr/>
          </p:nvSpPr>
          <p:spPr>
            <a:xfrm>
              <a:off x="4136263" y="3056446"/>
              <a:ext cx="154835" cy="154805"/>
            </a:xfrm>
            <a:custGeom>
              <a:avLst/>
              <a:gdLst/>
              <a:ahLst/>
              <a:cxnLst/>
              <a:rect l="l" t="t" r="r" b="b"/>
              <a:pathLst>
                <a:path w="5153"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41" name="Google Shape;841;p35"/>
            <p:cNvSpPr/>
            <p:nvPr/>
          </p:nvSpPr>
          <p:spPr>
            <a:xfrm>
              <a:off x="4136263" y="3199865"/>
              <a:ext cx="154835" cy="155105"/>
            </a:xfrm>
            <a:custGeom>
              <a:avLst/>
              <a:gdLst/>
              <a:ahLst/>
              <a:cxnLst/>
              <a:rect l="l" t="t" r="r" b="b"/>
              <a:pathLst>
                <a:path w="5153" h="5162" extrusionOk="0">
                  <a:moveTo>
                    <a:pt x="4765" y="379"/>
                  </a:moveTo>
                  <a:lnTo>
                    <a:pt x="4765" y="4774"/>
                  </a:lnTo>
                  <a:lnTo>
                    <a:pt x="387" y="4766"/>
                  </a:lnTo>
                  <a:lnTo>
                    <a:pt x="387"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42" name="Google Shape;842;p35"/>
            <p:cNvSpPr/>
            <p:nvPr/>
          </p:nvSpPr>
          <p:spPr>
            <a:xfrm>
              <a:off x="4136263" y="3343043"/>
              <a:ext cx="154835" cy="155105"/>
            </a:xfrm>
            <a:custGeom>
              <a:avLst/>
              <a:gdLst/>
              <a:ahLst/>
              <a:cxnLst/>
              <a:rect l="l" t="t" r="r" b="b"/>
              <a:pathLst>
                <a:path w="5153" h="5162"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43" name="Google Shape;843;p35"/>
            <p:cNvSpPr/>
            <p:nvPr/>
          </p:nvSpPr>
          <p:spPr>
            <a:xfrm>
              <a:off x="4136263" y="3486492"/>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44" name="Google Shape;844;p35"/>
            <p:cNvSpPr/>
            <p:nvPr/>
          </p:nvSpPr>
          <p:spPr>
            <a:xfrm>
              <a:off x="4136263" y="362967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45" name="Google Shape;845;p35"/>
            <p:cNvSpPr/>
            <p:nvPr/>
          </p:nvSpPr>
          <p:spPr>
            <a:xfrm>
              <a:off x="4136263" y="3773089"/>
              <a:ext cx="154835" cy="154835"/>
            </a:xfrm>
            <a:custGeom>
              <a:avLst/>
              <a:gdLst/>
              <a:ahLst/>
              <a:cxnLst/>
              <a:rect l="l" t="t" r="r" b="b"/>
              <a:pathLst>
                <a:path w="5153"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46" name="Google Shape;846;p35"/>
            <p:cNvSpPr/>
            <p:nvPr/>
          </p:nvSpPr>
          <p:spPr>
            <a:xfrm>
              <a:off x="4136263" y="3916538"/>
              <a:ext cx="154835" cy="154835"/>
            </a:xfrm>
            <a:custGeom>
              <a:avLst/>
              <a:gdLst/>
              <a:ahLst/>
              <a:cxnLst/>
              <a:rect l="l" t="t" r="r" b="b"/>
              <a:pathLst>
                <a:path w="5153" h="5153"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47" name="Google Shape;847;p35"/>
            <p:cNvSpPr/>
            <p:nvPr/>
          </p:nvSpPr>
          <p:spPr>
            <a:xfrm>
              <a:off x="4279441"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48" name="Google Shape;848;p35"/>
            <p:cNvSpPr/>
            <p:nvPr/>
          </p:nvSpPr>
          <p:spPr>
            <a:xfrm>
              <a:off x="4279441"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49" name="Google Shape;849;p35"/>
            <p:cNvSpPr/>
            <p:nvPr/>
          </p:nvSpPr>
          <p:spPr>
            <a:xfrm>
              <a:off x="4279441"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50" name="Google Shape;850;p35"/>
            <p:cNvSpPr/>
            <p:nvPr/>
          </p:nvSpPr>
          <p:spPr>
            <a:xfrm>
              <a:off x="4279441"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51" name="Google Shape;851;p35"/>
            <p:cNvSpPr/>
            <p:nvPr/>
          </p:nvSpPr>
          <p:spPr>
            <a:xfrm>
              <a:off x="4279441"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52" name="Google Shape;852;p35"/>
            <p:cNvSpPr/>
            <p:nvPr/>
          </p:nvSpPr>
          <p:spPr>
            <a:xfrm>
              <a:off x="4279441"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53" name="Google Shape;853;p35"/>
            <p:cNvSpPr/>
            <p:nvPr/>
          </p:nvSpPr>
          <p:spPr>
            <a:xfrm>
              <a:off x="4279441"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54" name="Google Shape;854;p35"/>
            <p:cNvSpPr/>
            <p:nvPr/>
          </p:nvSpPr>
          <p:spPr>
            <a:xfrm>
              <a:off x="4279441"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55" name="Google Shape;855;p35"/>
            <p:cNvSpPr/>
            <p:nvPr/>
          </p:nvSpPr>
          <p:spPr>
            <a:xfrm>
              <a:off x="4279441"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56" name="Google Shape;856;p35"/>
            <p:cNvSpPr/>
            <p:nvPr/>
          </p:nvSpPr>
          <p:spPr>
            <a:xfrm>
              <a:off x="4279441"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57" name="Google Shape;857;p35"/>
            <p:cNvSpPr/>
            <p:nvPr/>
          </p:nvSpPr>
          <p:spPr>
            <a:xfrm>
              <a:off x="4279441"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58" name="Google Shape;858;p35"/>
            <p:cNvSpPr/>
            <p:nvPr/>
          </p:nvSpPr>
          <p:spPr>
            <a:xfrm>
              <a:off x="4279441"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59" name="Google Shape;859;p35"/>
            <p:cNvSpPr/>
            <p:nvPr/>
          </p:nvSpPr>
          <p:spPr>
            <a:xfrm>
              <a:off x="4279441"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60" name="Google Shape;860;p35"/>
            <p:cNvSpPr/>
            <p:nvPr/>
          </p:nvSpPr>
          <p:spPr>
            <a:xfrm>
              <a:off x="4279441"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61" name="Google Shape;861;p35"/>
            <p:cNvSpPr/>
            <p:nvPr/>
          </p:nvSpPr>
          <p:spPr>
            <a:xfrm>
              <a:off x="4422860" y="2053176"/>
              <a:ext cx="154835" cy="154805"/>
            </a:xfrm>
            <a:custGeom>
              <a:avLst/>
              <a:gdLst/>
              <a:ahLst/>
              <a:cxnLst/>
              <a:rect l="l" t="t" r="r" b="b"/>
              <a:pathLst>
                <a:path w="5153" h="5152" extrusionOk="0">
                  <a:moveTo>
                    <a:pt x="4766" y="387"/>
                  </a:moveTo>
                  <a:lnTo>
                    <a:pt x="4766" y="4765"/>
                  </a:lnTo>
                  <a:lnTo>
                    <a:pt x="388" y="4765"/>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62" name="Google Shape;862;p35"/>
            <p:cNvSpPr/>
            <p:nvPr/>
          </p:nvSpPr>
          <p:spPr>
            <a:xfrm>
              <a:off x="4422860" y="2196324"/>
              <a:ext cx="154835" cy="155105"/>
            </a:xfrm>
            <a:custGeom>
              <a:avLst/>
              <a:gdLst/>
              <a:ahLst/>
              <a:cxnLst/>
              <a:rect l="l" t="t" r="r" b="b"/>
              <a:pathLst>
                <a:path w="5153" h="5162" extrusionOk="0">
                  <a:moveTo>
                    <a:pt x="4766" y="388"/>
                  </a:moveTo>
                  <a:lnTo>
                    <a:pt x="4766" y="4775"/>
                  </a:lnTo>
                  <a:lnTo>
                    <a:pt x="388" y="4775"/>
                  </a:lnTo>
                  <a:lnTo>
                    <a:pt x="388" y="388"/>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63" name="Google Shape;863;p35"/>
            <p:cNvSpPr/>
            <p:nvPr/>
          </p:nvSpPr>
          <p:spPr>
            <a:xfrm>
              <a:off x="4422860" y="2339773"/>
              <a:ext cx="154835" cy="154835"/>
            </a:xfrm>
            <a:custGeom>
              <a:avLst/>
              <a:gdLst/>
              <a:ahLst/>
              <a:cxnLst/>
              <a:rect l="l" t="t" r="r" b="b"/>
              <a:pathLst>
                <a:path w="5153" h="5153" extrusionOk="0">
                  <a:moveTo>
                    <a:pt x="4766" y="387"/>
                  </a:moveTo>
                  <a:lnTo>
                    <a:pt x="4766" y="4774"/>
                  </a:lnTo>
                  <a:lnTo>
                    <a:pt x="388" y="4765"/>
                  </a:lnTo>
                  <a:lnTo>
                    <a:pt x="388" y="387"/>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64" name="Google Shape;864;p35"/>
            <p:cNvSpPr/>
            <p:nvPr/>
          </p:nvSpPr>
          <p:spPr>
            <a:xfrm>
              <a:off x="4422860" y="2483222"/>
              <a:ext cx="154835" cy="154805"/>
            </a:xfrm>
            <a:custGeom>
              <a:avLst/>
              <a:gdLst/>
              <a:ahLst/>
              <a:cxnLst/>
              <a:rect l="l" t="t" r="r" b="b"/>
              <a:pathLst>
                <a:path w="5153" h="5152" extrusionOk="0">
                  <a:moveTo>
                    <a:pt x="4766" y="378"/>
                  </a:moveTo>
                  <a:lnTo>
                    <a:pt x="4766" y="4765"/>
                  </a:lnTo>
                  <a:lnTo>
                    <a:pt x="388" y="4765"/>
                  </a:lnTo>
                  <a:lnTo>
                    <a:pt x="388" y="378"/>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65" name="Google Shape;865;p35"/>
            <p:cNvSpPr/>
            <p:nvPr/>
          </p:nvSpPr>
          <p:spPr>
            <a:xfrm>
              <a:off x="4422860" y="2626400"/>
              <a:ext cx="154835" cy="155075"/>
            </a:xfrm>
            <a:custGeom>
              <a:avLst/>
              <a:gdLst/>
              <a:ahLst/>
              <a:cxnLst/>
              <a:rect l="l" t="t" r="r" b="b"/>
              <a:pathLst>
                <a:path w="5153" h="5161" extrusionOk="0">
                  <a:moveTo>
                    <a:pt x="4766" y="387"/>
                  </a:moveTo>
                  <a:lnTo>
                    <a:pt x="4766" y="4774"/>
                  </a:lnTo>
                  <a:lnTo>
                    <a:pt x="388" y="4774"/>
                  </a:lnTo>
                  <a:lnTo>
                    <a:pt x="388" y="387"/>
                  </a:lnTo>
                  <a:close/>
                  <a:moveTo>
                    <a:pt x="1" y="0"/>
                  </a:moveTo>
                  <a:lnTo>
                    <a:pt x="1" y="5160"/>
                  </a:lnTo>
                  <a:lnTo>
                    <a:pt x="5153" y="5160"/>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66" name="Google Shape;866;p35"/>
            <p:cNvSpPr/>
            <p:nvPr/>
          </p:nvSpPr>
          <p:spPr>
            <a:xfrm>
              <a:off x="4422860" y="2769819"/>
              <a:ext cx="154835" cy="154835"/>
            </a:xfrm>
            <a:custGeom>
              <a:avLst/>
              <a:gdLst/>
              <a:ahLst/>
              <a:cxnLst/>
              <a:rect l="l" t="t" r="r" b="b"/>
              <a:pathLst>
                <a:path w="5153" h="5153" extrusionOk="0">
                  <a:moveTo>
                    <a:pt x="4766" y="387"/>
                  </a:moveTo>
                  <a:lnTo>
                    <a:pt x="4766" y="4766"/>
                  </a:lnTo>
                  <a:lnTo>
                    <a:pt x="388" y="4766"/>
                  </a:lnTo>
                  <a:lnTo>
                    <a:pt x="388" y="387"/>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67" name="Google Shape;867;p35"/>
            <p:cNvSpPr/>
            <p:nvPr/>
          </p:nvSpPr>
          <p:spPr>
            <a:xfrm>
              <a:off x="4422860" y="2912997"/>
              <a:ext cx="154835" cy="155075"/>
            </a:xfrm>
            <a:custGeom>
              <a:avLst/>
              <a:gdLst/>
              <a:ahLst/>
              <a:cxnLst/>
              <a:rect l="l" t="t" r="r" b="b"/>
              <a:pathLst>
                <a:path w="5153" h="5161" extrusionOk="0">
                  <a:moveTo>
                    <a:pt x="4766" y="387"/>
                  </a:moveTo>
                  <a:lnTo>
                    <a:pt x="4766" y="4774"/>
                  </a:lnTo>
                  <a:lnTo>
                    <a:pt x="388" y="4774"/>
                  </a:lnTo>
                  <a:lnTo>
                    <a:pt x="388" y="387"/>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68" name="Google Shape;868;p35"/>
            <p:cNvSpPr/>
            <p:nvPr/>
          </p:nvSpPr>
          <p:spPr>
            <a:xfrm>
              <a:off x="4422860" y="3056446"/>
              <a:ext cx="154835" cy="154805"/>
            </a:xfrm>
            <a:custGeom>
              <a:avLst/>
              <a:gdLst/>
              <a:ahLst/>
              <a:cxnLst/>
              <a:rect l="l" t="t" r="r" b="b"/>
              <a:pathLst>
                <a:path w="5153" h="5152" extrusionOk="0">
                  <a:moveTo>
                    <a:pt x="4766" y="387"/>
                  </a:moveTo>
                  <a:lnTo>
                    <a:pt x="4766" y="4774"/>
                  </a:lnTo>
                  <a:lnTo>
                    <a:pt x="388" y="4774"/>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69" name="Google Shape;869;p35"/>
            <p:cNvSpPr/>
            <p:nvPr/>
          </p:nvSpPr>
          <p:spPr>
            <a:xfrm>
              <a:off x="4422860" y="3199865"/>
              <a:ext cx="154835" cy="155105"/>
            </a:xfrm>
            <a:custGeom>
              <a:avLst/>
              <a:gdLst/>
              <a:ahLst/>
              <a:cxnLst/>
              <a:rect l="l" t="t" r="r" b="b"/>
              <a:pathLst>
                <a:path w="5153" h="5162" extrusionOk="0">
                  <a:moveTo>
                    <a:pt x="4766" y="379"/>
                  </a:moveTo>
                  <a:lnTo>
                    <a:pt x="4766" y="4774"/>
                  </a:lnTo>
                  <a:lnTo>
                    <a:pt x="388" y="4766"/>
                  </a:lnTo>
                  <a:lnTo>
                    <a:pt x="388" y="379"/>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70" name="Google Shape;870;p35"/>
            <p:cNvSpPr/>
            <p:nvPr/>
          </p:nvSpPr>
          <p:spPr>
            <a:xfrm>
              <a:off x="4422860" y="3343043"/>
              <a:ext cx="154835" cy="155105"/>
            </a:xfrm>
            <a:custGeom>
              <a:avLst/>
              <a:gdLst/>
              <a:ahLst/>
              <a:cxnLst/>
              <a:rect l="l" t="t" r="r" b="b"/>
              <a:pathLst>
                <a:path w="5153" h="5162" extrusionOk="0">
                  <a:moveTo>
                    <a:pt x="4766" y="387"/>
                  </a:moveTo>
                  <a:lnTo>
                    <a:pt x="4766" y="4774"/>
                  </a:lnTo>
                  <a:lnTo>
                    <a:pt x="388" y="4774"/>
                  </a:lnTo>
                  <a:lnTo>
                    <a:pt x="388" y="387"/>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71" name="Google Shape;871;p35"/>
            <p:cNvSpPr/>
            <p:nvPr/>
          </p:nvSpPr>
          <p:spPr>
            <a:xfrm>
              <a:off x="4422860" y="3486492"/>
              <a:ext cx="154835" cy="154805"/>
            </a:xfrm>
            <a:custGeom>
              <a:avLst/>
              <a:gdLst/>
              <a:ahLst/>
              <a:cxnLst/>
              <a:rect l="l" t="t" r="r" b="b"/>
              <a:pathLst>
                <a:path w="5153" h="5152" extrusionOk="0">
                  <a:moveTo>
                    <a:pt x="4766" y="387"/>
                  </a:moveTo>
                  <a:lnTo>
                    <a:pt x="4766" y="4765"/>
                  </a:lnTo>
                  <a:lnTo>
                    <a:pt x="388" y="4765"/>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72" name="Google Shape;872;p35"/>
            <p:cNvSpPr/>
            <p:nvPr/>
          </p:nvSpPr>
          <p:spPr>
            <a:xfrm>
              <a:off x="4422860" y="3629670"/>
              <a:ext cx="154835" cy="155075"/>
            </a:xfrm>
            <a:custGeom>
              <a:avLst/>
              <a:gdLst/>
              <a:ahLst/>
              <a:cxnLst/>
              <a:rect l="l" t="t" r="r" b="b"/>
              <a:pathLst>
                <a:path w="5153" h="5161" extrusionOk="0">
                  <a:moveTo>
                    <a:pt x="4766" y="387"/>
                  </a:moveTo>
                  <a:lnTo>
                    <a:pt x="4766" y="4774"/>
                  </a:lnTo>
                  <a:lnTo>
                    <a:pt x="388" y="4774"/>
                  </a:lnTo>
                  <a:lnTo>
                    <a:pt x="388" y="387"/>
                  </a:lnTo>
                  <a:close/>
                  <a:moveTo>
                    <a:pt x="1" y="0"/>
                  </a:moveTo>
                  <a:lnTo>
                    <a:pt x="1" y="5161"/>
                  </a:lnTo>
                  <a:lnTo>
                    <a:pt x="5153" y="5161"/>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73" name="Google Shape;873;p35"/>
            <p:cNvSpPr/>
            <p:nvPr/>
          </p:nvSpPr>
          <p:spPr>
            <a:xfrm>
              <a:off x="4422860" y="3773089"/>
              <a:ext cx="154835" cy="154835"/>
            </a:xfrm>
            <a:custGeom>
              <a:avLst/>
              <a:gdLst/>
              <a:ahLst/>
              <a:cxnLst/>
              <a:rect l="l" t="t" r="r" b="b"/>
              <a:pathLst>
                <a:path w="5153" h="5153" extrusionOk="0">
                  <a:moveTo>
                    <a:pt x="4766" y="388"/>
                  </a:moveTo>
                  <a:lnTo>
                    <a:pt x="4766" y="4774"/>
                  </a:lnTo>
                  <a:lnTo>
                    <a:pt x="388" y="4774"/>
                  </a:lnTo>
                  <a:lnTo>
                    <a:pt x="388" y="388"/>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74" name="Google Shape;874;p35"/>
            <p:cNvSpPr/>
            <p:nvPr/>
          </p:nvSpPr>
          <p:spPr>
            <a:xfrm>
              <a:off x="4422860" y="3916538"/>
              <a:ext cx="154835" cy="154835"/>
            </a:xfrm>
            <a:custGeom>
              <a:avLst/>
              <a:gdLst/>
              <a:ahLst/>
              <a:cxnLst/>
              <a:rect l="l" t="t" r="r" b="b"/>
              <a:pathLst>
                <a:path w="5153" h="5153" extrusionOk="0">
                  <a:moveTo>
                    <a:pt x="4766" y="378"/>
                  </a:moveTo>
                  <a:lnTo>
                    <a:pt x="4766" y="4765"/>
                  </a:lnTo>
                  <a:lnTo>
                    <a:pt x="388" y="4765"/>
                  </a:lnTo>
                  <a:lnTo>
                    <a:pt x="388" y="378"/>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75" name="Google Shape;875;p35"/>
            <p:cNvSpPr/>
            <p:nvPr/>
          </p:nvSpPr>
          <p:spPr>
            <a:xfrm>
              <a:off x="4566038" y="2053176"/>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76" name="Google Shape;876;p35"/>
            <p:cNvSpPr/>
            <p:nvPr/>
          </p:nvSpPr>
          <p:spPr>
            <a:xfrm>
              <a:off x="4566038" y="2196324"/>
              <a:ext cx="155105" cy="155105"/>
            </a:xfrm>
            <a:custGeom>
              <a:avLst/>
              <a:gdLst/>
              <a:ahLst/>
              <a:cxnLst/>
              <a:rect l="l" t="t" r="r" b="b"/>
              <a:pathLst>
                <a:path w="5162" h="5162" extrusionOk="0">
                  <a:moveTo>
                    <a:pt x="4774" y="388"/>
                  </a:moveTo>
                  <a:lnTo>
                    <a:pt x="4774" y="4775"/>
                  </a:lnTo>
                  <a:lnTo>
                    <a:pt x="388" y="4775"/>
                  </a:lnTo>
                  <a:lnTo>
                    <a:pt x="388"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77" name="Google Shape;877;p35"/>
            <p:cNvSpPr/>
            <p:nvPr/>
          </p:nvSpPr>
          <p:spPr>
            <a:xfrm>
              <a:off x="4566038" y="2339773"/>
              <a:ext cx="155105" cy="154835"/>
            </a:xfrm>
            <a:custGeom>
              <a:avLst/>
              <a:gdLst/>
              <a:ahLst/>
              <a:cxnLst/>
              <a:rect l="l" t="t" r="r" b="b"/>
              <a:pathLst>
                <a:path w="5162" h="5153" extrusionOk="0">
                  <a:moveTo>
                    <a:pt x="4774" y="387"/>
                  </a:moveTo>
                  <a:lnTo>
                    <a:pt x="4774" y="4774"/>
                  </a:lnTo>
                  <a:lnTo>
                    <a:pt x="388" y="4765"/>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78" name="Google Shape;878;p35"/>
            <p:cNvSpPr/>
            <p:nvPr/>
          </p:nvSpPr>
          <p:spPr>
            <a:xfrm>
              <a:off x="4566038"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79" name="Google Shape;879;p35"/>
            <p:cNvSpPr/>
            <p:nvPr/>
          </p:nvSpPr>
          <p:spPr>
            <a:xfrm>
              <a:off x="4566038" y="262640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80" name="Google Shape;880;p35"/>
            <p:cNvSpPr/>
            <p:nvPr/>
          </p:nvSpPr>
          <p:spPr>
            <a:xfrm>
              <a:off x="4566038" y="2769819"/>
              <a:ext cx="155105" cy="154835"/>
            </a:xfrm>
            <a:custGeom>
              <a:avLst/>
              <a:gdLst/>
              <a:ahLst/>
              <a:cxnLst/>
              <a:rect l="l" t="t" r="r" b="b"/>
              <a:pathLst>
                <a:path w="5162" h="5153" extrusionOk="0">
                  <a:moveTo>
                    <a:pt x="4774" y="387"/>
                  </a:moveTo>
                  <a:lnTo>
                    <a:pt x="4774" y="4766"/>
                  </a:lnTo>
                  <a:lnTo>
                    <a:pt x="388" y="4766"/>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81" name="Google Shape;881;p35"/>
            <p:cNvSpPr/>
            <p:nvPr/>
          </p:nvSpPr>
          <p:spPr>
            <a:xfrm>
              <a:off x="4566038" y="2912997"/>
              <a:ext cx="155105" cy="155075"/>
            </a:xfrm>
            <a:custGeom>
              <a:avLst/>
              <a:gdLst/>
              <a:ahLst/>
              <a:cxnLst/>
              <a:rect l="l" t="t" r="r" b="b"/>
              <a:pathLst>
                <a:path w="5162" h="5161"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82" name="Google Shape;882;p35"/>
            <p:cNvSpPr/>
            <p:nvPr/>
          </p:nvSpPr>
          <p:spPr>
            <a:xfrm>
              <a:off x="4566038" y="3056446"/>
              <a:ext cx="155105" cy="154805"/>
            </a:xfrm>
            <a:custGeom>
              <a:avLst/>
              <a:gdLst/>
              <a:ahLst/>
              <a:cxnLst/>
              <a:rect l="l" t="t" r="r" b="b"/>
              <a:pathLst>
                <a:path w="5162" h="5152" extrusionOk="0">
                  <a:moveTo>
                    <a:pt x="4774" y="387"/>
                  </a:moveTo>
                  <a:lnTo>
                    <a:pt x="4774" y="4774"/>
                  </a:lnTo>
                  <a:lnTo>
                    <a:pt x="388" y="4774"/>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83" name="Google Shape;883;p35"/>
            <p:cNvSpPr/>
            <p:nvPr/>
          </p:nvSpPr>
          <p:spPr>
            <a:xfrm>
              <a:off x="4566038" y="3199865"/>
              <a:ext cx="155105" cy="155105"/>
            </a:xfrm>
            <a:custGeom>
              <a:avLst/>
              <a:gdLst/>
              <a:ahLst/>
              <a:cxnLst/>
              <a:rect l="l" t="t" r="r" b="b"/>
              <a:pathLst>
                <a:path w="5162" h="5162" extrusionOk="0">
                  <a:moveTo>
                    <a:pt x="4774" y="379"/>
                  </a:moveTo>
                  <a:lnTo>
                    <a:pt x="4774" y="4774"/>
                  </a:lnTo>
                  <a:lnTo>
                    <a:pt x="388" y="4766"/>
                  </a:lnTo>
                  <a:lnTo>
                    <a:pt x="388"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84" name="Google Shape;884;p35"/>
            <p:cNvSpPr/>
            <p:nvPr/>
          </p:nvSpPr>
          <p:spPr>
            <a:xfrm>
              <a:off x="4566038"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85" name="Google Shape;885;p35"/>
            <p:cNvSpPr/>
            <p:nvPr/>
          </p:nvSpPr>
          <p:spPr>
            <a:xfrm>
              <a:off x="4566038" y="3486492"/>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86" name="Google Shape;886;p35"/>
            <p:cNvSpPr/>
            <p:nvPr/>
          </p:nvSpPr>
          <p:spPr>
            <a:xfrm>
              <a:off x="4566038" y="362967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87" name="Google Shape;887;p35"/>
            <p:cNvSpPr/>
            <p:nvPr/>
          </p:nvSpPr>
          <p:spPr>
            <a:xfrm>
              <a:off x="4566038" y="3773089"/>
              <a:ext cx="155105" cy="154835"/>
            </a:xfrm>
            <a:custGeom>
              <a:avLst/>
              <a:gdLst/>
              <a:ahLst/>
              <a:cxnLst/>
              <a:rect l="l" t="t" r="r" b="b"/>
              <a:pathLst>
                <a:path w="5162" h="5153" extrusionOk="0">
                  <a:moveTo>
                    <a:pt x="4774" y="388"/>
                  </a:moveTo>
                  <a:lnTo>
                    <a:pt x="4774" y="4774"/>
                  </a:lnTo>
                  <a:lnTo>
                    <a:pt x="388" y="4774"/>
                  </a:lnTo>
                  <a:lnTo>
                    <a:pt x="388"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88" name="Google Shape;888;p35"/>
            <p:cNvSpPr/>
            <p:nvPr/>
          </p:nvSpPr>
          <p:spPr>
            <a:xfrm>
              <a:off x="4566038" y="3916538"/>
              <a:ext cx="155105" cy="154835"/>
            </a:xfrm>
            <a:custGeom>
              <a:avLst/>
              <a:gdLst/>
              <a:ahLst/>
              <a:cxnLst/>
              <a:rect l="l" t="t" r="r" b="b"/>
              <a:pathLst>
                <a:path w="5162" h="5153"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89" name="Google Shape;889;p35"/>
            <p:cNvSpPr/>
            <p:nvPr/>
          </p:nvSpPr>
          <p:spPr>
            <a:xfrm>
              <a:off x="4709487"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90" name="Google Shape;890;p35"/>
            <p:cNvSpPr/>
            <p:nvPr/>
          </p:nvSpPr>
          <p:spPr>
            <a:xfrm>
              <a:off x="4709487"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91" name="Google Shape;891;p35"/>
            <p:cNvSpPr/>
            <p:nvPr/>
          </p:nvSpPr>
          <p:spPr>
            <a:xfrm>
              <a:off x="4709487"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92" name="Google Shape;892;p35"/>
            <p:cNvSpPr/>
            <p:nvPr/>
          </p:nvSpPr>
          <p:spPr>
            <a:xfrm>
              <a:off x="4709487"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93" name="Google Shape;893;p35"/>
            <p:cNvSpPr/>
            <p:nvPr/>
          </p:nvSpPr>
          <p:spPr>
            <a:xfrm>
              <a:off x="4709487"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94" name="Google Shape;894;p35"/>
            <p:cNvSpPr/>
            <p:nvPr/>
          </p:nvSpPr>
          <p:spPr>
            <a:xfrm>
              <a:off x="4709487"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95" name="Google Shape;895;p35"/>
            <p:cNvSpPr/>
            <p:nvPr/>
          </p:nvSpPr>
          <p:spPr>
            <a:xfrm>
              <a:off x="4709487"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96" name="Google Shape;896;p35"/>
            <p:cNvSpPr/>
            <p:nvPr/>
          </p:nvSpPr>
          <p:spPr>
            <a:xfrm>
              <a:off x="4709487"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97" name="Google Shape;897;p35"/>
            <p:cNvSpPr/>
            <p:nvPr/>
          </p:nvSpPr>
          <p:spPr>
            <a:xfrm>
              <a:off x="4709487"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98" name="Google Shape;898;p35"/>
            <p:cNvSpPr/>
            <p:nvPr/>
          </p:nvSpPr>
          <p:spPr>
            <a:xfrm>
              <a:off x="4709487"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99" name="Google Shape;899;p35"/>
            <p:cNvSpPr/>
            <p:nvPr/>
          </p:nvSpPr>
          <p:spPr>
            <a:xfrm>
              <a:off x="4709487"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00" name="Google Shape;900;p35"/>
            <p:cNvSpPr/>
            <p:nvPr/>
          </p:nvSpPr>
          <p:spPr>
            <a:xfrm>
              <a:off x="4709487"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01" name="Google Shape;901;p35"/>
            <p:cNvSpPr/>
            <p:nvPr/>
          </p:nvSpPr>
          <p:spPr>
            <a:xfrm>
              <a:off x="4709487"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02" name="Google Shape;902;p35"/>
            <p:cNvSpPr/>
            <p:nvPr/>
          </p:nvSpPr>
          <p:spPr>
            <a:xfrm>
              <a:off x="4709487"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03" name="Google Shape;903;p35"/>
            <p:cNvSpPr/>
            <p:nvPr/>
          </p:nvSpPr>
          <p:spPr>
            <a:xfrm>
              <a:off x="4852936" y="2053176"/>
              <a:ext cx="154805" cy="154805"/>
            </a:xfrm>
            <a:custGeom>
              <a:avLst/>
              <a:gdLst/>
              <a:ahLst/>
              <a:cxnLst/>
              <a:rect l="l" t="t" r="r" b="b"/>
              <a:pathLst>
                <a:path w="5152" h="5152" extrusionOk="0">
                  <a:moveTo>
                    <a:pt x="4765" y="387"/>
                  </a:moveTo>
                  <a:lnTo>
                    <a:pt x="4765" y="4765"/>
                  </a:lnTo>
                  <a:lnTo>
                    <a:pt x="378" y="4765"/>
                  </a:lnTo>
                  <a:lnTo>
                    <a:pt x="378"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04" name="Google Shape;904;p35"/>
            <p:cNvSpPr/>
            <p:nvPr/>
          </p:nvSpPr>
          <p:spPr>
            <a:xfrm>
              <a:off x="4852936" y="2196324"/>
              <a:ext cx="154805" cy="155105"/>
            </a:xfrm>
            <a:custGeom>
              <a:avLst/>
              <a:gdLst/>
              <a:ahLst/>
              <a:cxnLst/>
              <a:rect l="l" t="t" r="r" b="b"/>
              <a:pathLst>
                <a:path w="5152" h="5162" extrusionOk="0">
                  <a:moveTo>
                    <a:pt x="4765" y="388"/>
                  </a:moveTo>
                  <a:lnTo>
                    <a:pt x="4765" y="4775"/>
                  </a:lnTo>
                  <a:lnTo>
                    <a:pt x="378" y="4775"/>
                  </a:lnTo>
                  <a:lnTo>
                    <a:pt x="378"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05" name="Google Shape;905;p35"/>
            <p:cNvSpPr/>
            <p:nvPr/>
          </p:nvSpPr>
          <p:spPr>
            <a:xfrm>
              <a:off x="4852936" y="2339773"/>
              <a:ext cx="154805" cy="154835"/>
            </a:xfrm>
            <a:custGeom>
              <a:avLst/>
              <a:gdLst/>
              <a:ahLst/>
              <a:cxnLst/>
              <a:rect l="l" t="t" r="r" b="b"/>
              <a:pathLst>
                <a:path w="5152" h="5153" extrusionOk="0">
                  <a:moveTo>
                    <a:pt x="4765" y="387"/>
                  </a:moveTo>
                  <a:lnTo>
                    <a:pt x="4765" y="4774"/>
                  </a:lnTo>
                  <a:lnTo>
                    <a:pt x="378" y="4765"/>
                  </a:lnTo>
                  <a:lnTo>
                    <a:pt x="378"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06" name="Google Shape;906;p35"/>
            <p:cNvSpPr/>
            <p:nvPr/>
          </p:nvSpPr>
          <p:spPr>
            <a:xfrm>
              <a:off x="4852936" y="2483222"/>
              <a:ext cx="154805" cy="154805"/>
            </a:xfrm>
            <a:custGeom>
              <a:avLst/>
              <a:gdLst/>
              <a:ahLst/>
              <a:cxnLst/>
              <a:rect l="l" t="t" r="r" b="b"/>
              <a:pathLst>
                <a:path w="5152" h="5152" extrusionOk="0">
                  <a:moveTo>
                    <a:pt x="4765" y="378"/>
                  </a:moveTo>
                  <a:lnTo>
                    <a:pt x="4765" y="4765"/>
                  </a:lnTo>
                  <a:lnTo>
                    <a:pt x="378" y="4765"/>
                  </a:lnTo>
                  <a:lnTo>
                    <a:pt x="378"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07" name="Google Shape;907;p35"/>
            <p:cNvSpPr/>
            <p:nvPr/>
          </p:nvSpPr>
          <p:spPr>
            <a:xfrm>
              <a:off x="4852936" y="2626400"/>
              <a:ext cx="154805" cy="155075"/>
            </a:xfrm>
            <a:custGeom>
              <a:avLst/>
              <a:gdLst/>
              <a:ahLst/>
              <a:cxnLst/>
              <a:rect l="l" t="t" r="r" b="b"/>
              <a:pathLst>
                <a:path w="5152" h="5161" extrusionOk="0">
                  <a:moveTo>
                    <a:pt x="4765" y="387"/>
                  </a:moveTo>
                  <a:lnTo>
                    <a:pt x="4765" y="4774"/>
                  </a:lnTo>
                  <a:lnTo>
                    <a:pt x="378" y="4774"/>
                  </a:lnTo>
                  <a:lnTo>
                    <a:pt x="378"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08" name="Google Shape;908;p35"/>
            <p:cNvSpPr/>
            <p:nvPr/>
          </p:nvSpPr>
          <p:spPr>
            <a:xfrm>
              <a:off x="4852936" y="2769819"/>
              <a:ext cx="154805" cy="154835"/>
            </a:xfrm>
            <a:custGeom>
              <a:avLst/>
              <a:gdLst/>
              <a:ahLst/>
              <a:cxnLst/>
              <a:rect l="l" t="t" r="r" b="b"/>
              <a:pathLst>
                <a:path w="5152" h="5153" extrusionOk="0">
                  <a:moveTo>
                    <a:pt x="4765" y="387"/>
                  </a:moveTo>
                  <a:lnTo>
                    <a:pt x="4765" y="4766"/>
                  </a:lnTo>
                  <a:lnTo>
                    <a:pt x="378" y="4766"/>
                  </a:lnTo>
                  <a:lnTo>
                    <a:pt x="378"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09" name="Google Shape;909;p35"/>
            <p:cNvSpPr/>
            <p:nvPr/>
          </p:nvSpPr>
          <p:spPr>
            <a:xfrm>
              <a:off x="4852936" y="2912997"/>
              <a:ext cx="154805" cy="155075"/>
            </a:xfrm>
            <a:custGeom>
              <a:avLst/>
              <a:gdLst/>
              <a:ahLst/>
              <a:cxnLst/>
              <a:rect l="l" t="t" r="r" b="b"/>
              <a:pathLst>
                <a:path w="5152" h="5161" extrusionOk="0">
                  <a:moveTo>
                    <a:pt x="4765" y="387"/>
                  </a:moveTo>
                  <a:lnTo>
                    <a:pt x="4765" y="4774"/>
                  </a:lnTo>
                  <a:lnTo>
                    <a:pt x="378" y="4774"/>
                  </a:lnTo>
                  <a:lnTo>
                    <a:pt x="378"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10" name="Google Shape;910;p35"/>
            <p:cNvSpPr/>
            <p:nvPr/>
          </p:nvSpPr>
          <p:spPr>
            <a:xfrm>
              <a:off x="4852936" y="3056446"/>
              <a:ext cx="154805" cy="154805"/>
            </a:xfrm>
            <a:custGeom>
              <a:avLst/>
              <a:gdLst/>
              <a:ahLst/>
              <a:cxnLst/>
              <a:rect l="l" t="t" r="r" b="b"/>
              <a:pathLst>
                <a:path w="5152"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11" name="Google Shape;911;p35"/>
            <p:cNvSpPr/>
            <p:nvPr/>
          </p:nvSpPr>
          <p:spPr>
            <a:xfrm>
              <a:off x="4852936" y="3199865"/>
              <a:ext cx="154805" cy="155105"/>
            </a:xfrm>
            <a:custGeom>
              <a:avLst/>
              <a:gdLst/>
              <a:ahLst/>
              <a:cxnLst/>
              <a:rect l="l" t="t" r="r" b="b"/>
              <a:pathLst>
                <a:path w="5152" h="5162" extrusionOk="0">
                  <a:moveTo>
                    <a:pt x="4765" y="379"/>
                  </a:moveTo>
                  <a:lnTo>
                    <a:pt x="4765" y="4774"/>
                  </a:lnTo>
                  <a:lnTo>
                    <a:pt x="378" y="4766"/>
                  </a:lnTo>
                  <a:lnTo>
                    <a:pt x="378"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12" name="Google Shape;912;p35"/>
            <p:cNvSpPr/>
            <p:nvPr/>
          </p:nvSpPr>
          <p:spPr>
            <a:xfrm>
              <a:off x="4852936" y="3343043"/>
              <a:ext cx="154805" cy="155105"/>
            </a:xfrm>
            <a:custGeom>
              <a:avLst/>
              <a:gdLst/>
              <a:ahLst/>
              <a:cxnLst/>
              <a:rect l="l" t="t" r="r" b="b"/>
              <a:pathLst>
                <a:path w="5152" h="5162" extrusionOk="0">
                  <a:moveTo>
                    <a:pt x="4765" y="387"/>
                  </a:moveTo>
                  <a:lnTo>
                    <a:pt x="4765" y="4774"/>
                  </a:lnTo>
                  <a:lnTo>
                    <a:pt x="378" y="4774"/>
                  </a:lnTo>
                  <a:lnTo>
                    <a:pt x="378"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13" name="Google Shape;913;p35"/>
            <p:cNvSpPr/>
            <p:nvPr/>
          </p:nvSpPr>
          <p:spPr>
            <a:xfrm>
              <a:off x="4852936" y="3486492"/>
              <a:ext cx="154805" cy="154805"/>
            </a:xfrm>
            <a:custGeom>
              <a:avLst/>
              <a:gdLst/>
              <a:ahLst/>
              <a:cxnLst/>
              <a:rect l="l" t="t" r="r" b="b"/>
              <a:pathLst>
                <a:path w="5152" h="5152" extrusionOk="0">
                  <a:moveTo>
                    <a:pt x="4765" y="387"/>
                  </a:moveTo>
                  <a:lnTo>
                    <a:pt x="4765" y="4765"/>
                  </a:lnTo>
                  <a:lnTo>
                    <a:pt x="378" y="4765"/>
                  </a:lnTo>
                  <a:lnTo>
                    <a:pt x="378"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14" name="Google Shape;914;p35"/>
            <p:cNvSpPr/>
            <p:nvPr/>
          </p:nvSpPr>
          <p:spPr>
            <a:xfrm>
              <a:off x="4852936" y="3629670"/>
              <a:ext cx="154805" cy="155075"/>
            </a:xfrm>
            <a:custGeom>
              <a:avLst/>
              <a:gdLst/>
              <a:ahLst/>
              <a:cxnLst/>
              <a:rect l="l" t="t" r="r" b="b"/>
              <a:pathLst>
                <a:path w="5152" h="5161" extrusionOk="0">
                  <a:moveTo>
                    <a:pt x="4765" y="387"/>
                  </a:moveTo>
                  <a:lnTo>
                    <a:pt x="4765" y="4774"/>
                  </a:lnTo>
                  <a:lnTo>
                    <a:pt x="378" y="4774"/>
                  </a:lnTo>
                  <a:lnTo>
                    <a:pt x="378"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15" name="Google Shape;915;p35"/>
            <p:cNvSpPr/>
            <p:nvPr/>
          </p:nvSpPr>
          <p:spPr>
            <a:xfrm>
              <a:off x="4852936" y="3773089"/>
              <a:ext cx="154805" cy="154835"/>
            </a:xfrm>
            <a:custGeom>
              <a:avLst/>
              <a:gdLst/>
              <a:ahLst/>
              <a:cxnLst/>
              <a:rect l="l" t="t" r="r" b="b"/>
              <a:pathLst>
                <a:path w="5152"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16" name="Google Shape;916;p35"/>
            <p:cNvSpPr/>
            <p:nvPr/>
          </p:nvSpPr>
          <p:spPr>
            <a:xfrm>
              <a:off x="4852936" y="3916538"/>
              <a:ext cx="154805" cy="154835"/>
            </a:xfrm>
            <a:custGeom>
              <a:avLst/>
              <a:gdLst/>
              <a:ahLst/>
              <a:cxnLst/>
              <a:rect l="l" t="t" r="r" b="b"/>
              <a:pathLst>
                <a:path w="5152" h="5153" extrusionOk="0">
                  <a:moveTo>
                    <a:pt x="4765" y="378"/>
                  </a:moveTo>
                  <a:lnTo>
                    <a:pt x="4765" y="4765"/>
                  </a:lnTo>
                  <a:lnTo>
                    <a:pt x="378" y="4765"/>
                  </a:lnTo>
                  <a:lnTo>
                    <a:pt x="378"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17" name="Google Shape;917;p35"/>
            <p:cNvSpPr/>
            <p:nvPr/>
          </p:nvSpPr>
          <p:spPr>
            <a:xfrm>
              <a:off x="4996084" y="2053176"/>
              <a:ext cx="155105" cy="154805"/>
            </a:xfrm>
            <a:custGeom>
              <a:avLst/>
              <a:gdLst/>
              <a:ahLst/>
              <a:cxnLst/>
              <a:rect l="l" t="t" r="r" b="b"/>
              <a:pathLst>
                <a:path w="5162" h="5152" extrusionOk="0">
                  <a:moveTo>
                    <a:pt x="4774" y="387"/>
                  </a:moveTo>
                  <a:lnTo>
                    <a:pt x="4774" y="4765"/>
                  </a:lnTo>
                  <a:lnTo>
                    <a:pt x="396" y="4765"/>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18" name="Google Shape;918;p35"/>
            <p:cNvSpPr/>
            <p:nvPr/>
          </p:nvSpPr>
          <p:spPr>
            <a:xfrm>
              <a:off x="4996084" y="2196324"/>
              <a:ext cx="155105" cy="155105"/>
            </a:xfrm>
            <a:custGeom>
              <a:avLst/>
              <a:gdLst/>
              <a:ahLst/>
              <a:cxnLst/>
              <a:rect l="l" t="t" r="r" b="b"/>
              <a:pathLst>
                <a:path w="5162" h="5162" extrusionOk="0">
                  <a:moveTo>
                    <a:pt x="4774" y="388"/>
                  </a:moveTo>
                  <a:lnTo>
                    <a:pt x="4774" y="4775"/>
                  </a:lnTo>
                  <a:lnTo>
                    <a:pt x="396" y="4775"/>
                  </a:lnTo>
                  <a:lnTo>
                    <a:pt x="396"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19" name="Google Shape;919;p35"/>
            <p:cNvSpPr/>
            <p:nvPr/>
          </p:nvSpPr>
          <p:spPr>
            <a:xfrm>
              <a:off x="4996084" y="2339773"/>
              <a:ext cx="155105" cy="154835"/>
            </a:xfrm>
            <a:custGeom>
              <a:avLst/>
              <a:gdLst/>
              <a:ahLst/>
              <a:cxnLst/>
              <a:rect l="l" t="t" r="r" b="b"/>
              <a:pathLst>
                <a:path w="5162" h="5153" extrusionOk="0">
                  <a:moveTo>
                    <a:pt x="4774" y="387"/>
                  </a:moveTo>
                  <a:lnTo>
                    <a:pt x="4774" y="4774"/>
                  </a:lnTo>
                  <a:lnTo>
                    <a:pt x="396" y="4765"/>
                  </a:lnTo>
                  <a:lnTo>
                    <a:pt x="396"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20" name="Google Shape;920;p35"/>
            <p:cNvSpPr/>
            <p:nvPr/>
          </p:nvSpPr>
          <p:spPr>
            <a:xfrm>
              <a:off x="4996084"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21" name="Google Shape;921;p35"/>
            <p:cNvSpPr/>
            <p:nvPr/>
          </p:nvSpPr>
          <p:spPr>
            <a:xfrm>
              <a:off x="4996084" y="2626400"/>
              <a:ext cx="155105" cy="155075"/>
            </a:xfrm>
            <a:custGeom>
              <a:avLst/>
              <a:gdLst/>
              <a:ahLst/>
              <a:cxnLst/>
              <a:rect l="l" t="t" r="r" b="b"/>
              <a:pathLst>
                <a:path w="5162" h="5161" extrusionOk="0">
                  <a:moveTo>
                    <a:pt x="4774" y="387"/>
                  </a:moveTo>
                  <a:lnTo>
                    <a:pt x="4774" y="4774"/>
                  </a:lnTo>
                  <a:lnTo>
                    <a:pt x="396" y="4774"/>
                  </a:lnTo>
                  <a:lnTo>
                    <a:pt x="396"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22" name="Google Shape;922;p35"/>
            <p:cNvSpPr/>
            <p:nvPr/>
          </p:nvSpPr>
          <p:spPr>
            <a:xfrm>
              <a:off x="4996084" y="2769819"/>
              <a:ext cx="155105" cy="154835"/>
            </a:xfrm>
            <a:custGeom>
              <a:avLst/>
              <a:gdLst/>
              <a:ahLst/>
              <a:cxnLst/>
              <a:rect l="l" t="t" r="r" b="b"/>
              <a:pathLst>
                <a:path w="5162" h="5153" extrusionOk="0">
                  <a:moveTo>
                    <a:pt x="4774" y="387"/>
                  </a:moveTo>
                  <a:lnTo>
                    <a:pt x="4774" y="4766"/>
                  </a:lnTo>
                  <a:lnTo>
                    <a:pt x="396" y="4766"/>
                  </a:lnTo>
                  <a:lnTo>
                    <a:pt x="396"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23" name="Google Shape;923;p35"/>
            <p:cNvSpPr/>
            <p:nvPr/>
          </p:nvSpPr>
          <p:spPr>
            <a:xfrm>
              <a:off x="4996084" y="2912997"/>
              <a:ext cx="155105" cy="155075"/>
            </a:xfrm>
            <a:custGeom>
              <a:avLst/>
              <a:gdLst/>
              <a:ahLst/>
              <a:cxnLst/>
              <a:rect l="l" t="t" r="r" b="b"/>
              <a:pathLst>
                <a:path w="5162" h="5161" extrusionOk="0">
                  <a:moveTo>
                    <a:pt x="4774" y="387"/>
                  </a:moveTo>
                  <a:lnTo>
                    <a:pt x="4774" y="4774"/>
                  </a:lnTo>
                  <a:lnTo>
                    <a:pt x="396" y="4774"/>
                  </a:lnTo>
                  <a:lnTo>
                    <a:pt x="396"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24" name="Google Shape;924;p35"/>
            <p:cNvSpPr/>
            <p:nvPr/>
          </p:nvSpPr>
          <p:spPr>
            <a:xfrm>
              <a:off x="4996084" y="3056446"/>
              <a:ext cx="155105" cy="154805"/>
            </a:xfrm>
            <a:custGeom>
              <a:avLst/>
              <a:gdLst/>
              <a:ahLst/>
              <a:cxnLst/>
              <a:rect l="l" t="t" r="r" b="b"/>
              <a:pathLst>
                <a:path w="5162" h="5152" extrusionOk="0">
                  <a:moveTo>
                    <a:pt x="4774" y="387"/>
                  </a:moveTo>
                  <a:lnTo>
                    <a:pt x="4774" y="4774"/>
                  </a:lnTo>
                  <a:lnTo>
                    <a:pt x="396" y="4774"/>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25" name="Google Shape;925;p35"/>
            <p:cNvSpPr/>
            <p:nvPr/>
          </p:nvSpPr>
          <p:spPr>
            <a:xfrm>
              <a:off x="4996084" y="3199865"/>
              <a:ext cx="155105" cy="155105"/>
            </a:xfrm>
            <a:custGeom>
              <a:avLst/>
              <a:gdLst/>
              <a:ahLst/>
              <a:cxnLst/>
              <a:rect l="l" t="t" r="r" b="b"/>
              <a:pathLst>
                <a:path w="5162" h="5162" extrusionOk="0">
                  <a:moveTo>
                    <a:pt x="4774" y="379"/>
                  </a:moveTo>
                  <a:lnTo>
                    <a:pt x="4774" y="4766"/>
                  </a:lnTo>
                  <a:lnTo>
                    <a:pt x="396" y="4766"/>
                  </a:lnTo>
                  <a:lnTo>
                    <a:pt x="396"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26" name="Google Shape;926;p35"/>
            <p:cNvSpPr/>
            <p:nvPr/>
          </p:nvSpPr>
          <p:spPr>
            <a:xfrm>
              <a:off x="4996084"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27" name="Google Shape;927;p35"/>
            <p:cNvSpPr/>
            <p:nvPr/>
          </p:nvSpPr>
          <p:spPr>
            <a:xfrm>
              <a:off x="4996084" y="3486492"/>
              <a:ext cx="155105" cy="154805"/>
            </a:xfrm>
            <a:custGeom>
              <a:avLst/>
              <a:gdLst/>
              <a:ahLst/>
              <a:cxnLst/>
              <a:rect l="l" t="t" r="r" b="b"/>
              <a:pathLst>
                <a:path w="5162" h="5152" extrusionOk="0">
                  <a:moveTo>
                    <a:pt x="4774" y="387"/>
                  </a:moveTo>
                  <a:lnTo>
                    <a:pt x="4774" y="4765"/>
                  </a:lnTo>
                  <a:lnTo>
                    <a:pt x="396" y="4765"/>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28" name="Google Shape;928;p35"/>
            <p:cNvSpPr/>
            <p:nvPr/>
          </p:nvSpPr>
          <p:spPr>
            <a:xfrm>
              <a:off x="4996084" y="3629670"/>
              <a:ext cx="155105" cy="155075"/>
            </a:xfrm>
            <a:custGeom>
              <a:avLst/>
              <a:gdLst/>
              <a:ahLst/>
              <a:cxnLst/>
              <a:rect l="l" t="t" r="r" b="b"/>
              <a:pathLst>
                <a:path w="5162" h="5161" extrusionOk="0">
                  <a:moveTo>
                    <a:pt x="4774" y="387"/>
                  </a:moveTo>
                  <a:lnTo>
                    <a:pt x="4774" y="4774"/>
                  </a:lnTo>
                  <a:lnTo>
                    <a:pt x="396" y="4774"/>
                  </a:lnTo>
                  <a:lnTo>
                    <a:pt x="396"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29" name="Google Shape;929;p35"/>
            <p:cNvSpPr/>
            <p:nvPr/>
          </p:nvSpPr>
          <p:spPr>
            <a:xfrm>
              <a:off x="4996084" y="3773089"/>
              <a:ext cx="155105" cy="154835"/>
            </a:xfrm>
            <a:custGeom>
              <a:avLst/>
              <a:gdLst/>
              <a:ahLst/>
              <a:cxnLst/>
              <a:rect l="l" t="t" r="r" b="b"/>
              <a:pathLst>
                <a:path w="5162" h="5153" extrusionOk="0">
                  <a:moveTo>
                    <a:pt x="4774" y="388"/>
                  </a:moveTo>
                  <a:lnTo>
                    <a:pt x="4774" y="4774"/>
                  </a:lnTo>
                  <a:lnTo>
                    <a:pt x="396" y="4774"/>
                  </a:lnTo>
                  <a:lnTo>
                    <a:pt x="396"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30" name="Google Shape;930;p35"/>
            <p:cNvSpPr/>
            <p:nvPr/>
          </p:nvSpPr>
          <p:spPr>
            <a:xfrm>
              <a:off x="4996084" y="3916538"/>
              <a:ext cx="155105" cy="154835"/>
            </a:xfrm>
            <a:custGeom>
              <a:avLst/>
              <a:gdLst/>
              <a:ahLst/>
              <a:cxnLst/>
              <a:rect l="l" t="t" r="r" b="b"/>
              <a:pathLst>
                <a:path w="5162" h="5153" extrusionOk="0">
                  <a:moveTo>
                    <a:pt x="4774" y="378"/>
                  </a:moveTo>
                  <a:lnTo>
                    <a:pt x="4774" y="4765"/>
                  </a:lnTo>
                  <a:lnTo>
                    <a:pt x="396" y="4765"/>
                  </a:lnTo>
                  <a:lnTo>
                    <a:pt x="396"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31" name="Google Shape;931;p35"/>
            <p:cNvSpPr/>
            <p:nvPr/>
          </p:nvSpPr>
          <p:spPr>
            <a:xfrm>
              <a:off x="5139533" y="2053176"/>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32" name="Google Shape;932;p35"/>
            <p:cNvSpPr/>
            <p:nvPr/>
          </p:nvSpPr>
          <p:spPr>
            <a:xfrm>
              <a:off x="5139533" y="2196324"/>
              <a:ext cx="154835" cy="155105"/>
            </a:xfrm>
            <a:custGeom>
              <a:avLst/>
              <a:gdLst/>
              <a:ahLst/>
              <a:cxnLst/>
              <a:rect l="l" t="t" r="r" b="b"/>
              <a:pathLst>
                <a:path w="5153" h="5162" extrusionOk="0">
                  <a:moveTo>
                    <a:pt x="4765" y="388"/>
                  </a:moveTo>
                  <a:lnTo>
                    <a:pt x="4765" y="4775"/>
                  </a:lnTo>
                  <a:lnTo>
                    <a:pt x="387" y="4775"/>
                  </a:lnTo>
                  <a:lnTo>
                    <a:pt x="387"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33" name="Google Shape;933;p35"/>
            <p:cNvSpPr/>
            <p:nvPr/>
          </p:nvSpPr>
          <p:spPr>
            <a:xfrm>
              <a:off x="5139533" y="2339773"/>
              <a:ext cx="154835" cy="154835"/>
            </a:xfrm>
            <a:custGeom>
              <a:avLst/>
              <a:gdLst/>
              <a:ahLst/>
              <a:cxnLst/>
              <a:rect l="l" t="t" r="r" b="b"/>
              <a:pathLst>
                <a:path w="5153" h="5153" extrusionOk="0">
                  <a:moveTo>
                    <a:pt x="4765" y="387"/>
                  </a:moveTo>
                  <a:lnTo>
                    <a:pt x="4765" y="4774"/>
                  </a:lnTo>
                  <a:lnTo>
                    <a:pt x="387" y="4765"/>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34" name="Google Shape;934;p35"/>
            <p:cNvSpPr/>
            <p:nvPr/>
          </p:nvSpPr>
          <p:spPr>
            <a:xfrm>
              <a:off x="5139533" y="2483222"/>
              <a:ext cx="154835" cy="154805"/>
            </a:xfrm>
            <a:custGeom>
              <a:avLst/>
              <a:gdLst/>
              <a:ahLst/>
              <a:cxnLst/>
              <a:rect l="l" t="t" r="r" b="b"/>
              <a:pathLst>
                <a:path w="5153" h="5152"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35" name="Google Shape;935;p35"/>
            <p:cNvSpPr/>
            <p:nvPr/>
          </p:nvSpPr>
          <p:spPr>
            <a:xfrm>
              <a:off x="5139533" y="262640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36" name="Google Shape;936;p35"/>
            <p:cNvSpPr/>
            <p:nvPr/>
          </p:nvSpPr>
          <p:spPr>
            <a:xfrm>
              <a:off x="5139533" y="2769819"/>
              <a:ext cx="154835" cy="154835"/>
            </a:xfrm>
            <a:custGeom>
              <a:avLst/>
              <a:gdLst/>
              <a:ahLst/>
              <a:cxnLst/>
              <a:rect l="l" t="t" r="r" b="b"/>
              <a:pathLst>
                <a:path w="5153" h="5153" extrusionOk="0">
                  <a:moveTo>
                    <a:pt x="4765" y="387"/>
                  </a:moveTo>
                  <a:lnTo>
                    <a:pt x="4765" y="4766"/>
                  </a:lnTo>
                  <a:lnTo>
                    <a:pt x="387" y="4766"/>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37" name="Google Shape;937;p35"/>
            <p:cNvSpPr/>
            <p:nvPr/>
          </p:nvSpPr>
          <p:spPr>
            <a:xfrm>
              <a:off x="5139533" y="2912997"/>
              <a:ext cx="154835" cy="155075"/>
            </a:xfrm>
            <a:custGeom>
              <a:avLst/>
              <a:gdLst/>
              <a:ahLst/>
              <a:cxnLst/>
              <a:rect l="l" t="t" r="r" b="b"/>
              <a:pathLst>
                <a:path w="5153" h="5161"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38" name="Google Shape;938;p35"/>
            <p:cNvSpPr/>
            <p:nvPr/>
          </p:nvSpPr>
          <p:spPr>
            <a:xfrm>
              <a:off x="5139533" y="3056446"/>
              <a:ext cx="154835" cy="154805"/>
            </a:xfrm>
            <a:custGeom>
              <a:avLst/>
              <a:gdLst/>
              <a:ahLst/>
              <a:cxnLst/>
              <a:rect l="l" t="t" r="r" b="b"/>
              <a:pathLst>
                <a:path w="5153"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39" name="Google Shape;939;p35"/>
            <p:cNvSpPr/>
            <p:nvPr/>
          </p:nvSpPr>
          <p:spPr>
            <a:xfrm>
              <a:off x="5139533" y="3199865"/>
              <a:ext cx="154835" cy="155105"/>
            </a:xfrm>
            <a:custGeom>
              <a:avLst/>
              <a:gdLst/>
              <a:ahLst/>
              <a:cxnLst/>
              <a:rect l="l" t="t" r="r" b="b"/>
              <a:pathLst>
                <a:path w="5153" h="5162" extrusionOk="0">
                  <a:moveTo>
                    <a:pt x="4765" y="379"/>
                  </a:moveTo>
                  <a:lnTo>
                    <a:pt x="4765" y="4774"/>
                  </a:lnTo>
                  <a:lnTo>
                    <a:pt x="387" y="4766"/>
                  </a:lnTo>
                  <a:lnTo>
                    <a:pt x="387"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40" name="Google Shape;940;p35"/>
            <p:cNvSpPr/>
            <p:nvPr/>
          </p:nvSpPr>
          <p:spPr>
            <a:xfrm>
              <a:off x="5139533" y="3343043"/>
              <a:ext cx="154835" cy="155105"/>
            </a:xfrm>
            <a:custGeom>
              <a:avLst/>
              <a:gdLst/>
              <a:ahLst/>
              <a:cxnLst/>
              <a:rect l="l" t="t" r="r" b="b"/>
              <a:pathLst>
                <a:path w="5153" h="5162"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41" name="Google Shape;941;p35"/>
            <p:cNvSpPr/>
            <p:nvPr/>
          </p:nvSpPr>
          <p:spPr>
            <a:xfrm>
              <a:off x="5139533" y="3486492"/>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42" name="Google Shape;942;p35"/>
            <p:cNvSpPr/>
            <p:nvPr/>
          </p:nvSpPr>
          <p:spPr>
            <a:xfrm>
              <a:off x="5139533" y="362967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43" name="Google Shape;943;p35"/>
            <p:cNvSpPr/>
            <p:nvPr/>
          </p:nvSpPr>
          <p:spPr>
            <a:xfrm>
              <a:off x="5139533" y="3773089"/>
              <a:ext cx="154835" cy="154835"/>
            </a:xfrm>
            <a:custGeom>
              <a:avLst/>
              <a:gdLst/>
              <a:ahLst/>
              <a:cxnLst/>
              <a:rect l="l" t="t" r="r" b="b"/>
              <a:pathLst>
                <a:path w="5153"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44" name="Google Shape;944;p35"/>
            <p:cNvSpPr/>
            <p:nvPr/>
          </p:nvSpPr>
          <p:spPr>
            <a:xfrm>
              <a:off x="5139533" y="3916538"/>
              <a:ext cx="154835" cy="154835"/>
            </a:xfrm>
            <a:custGeom>
              <a:avLst/>
              <a:gdLst/>
              <a:ahLst/>
              <a:cxnLst/>
              <a:rect l="l" t="t" r="r" b="b"/>
              <a:pathLst>
                <a:path w="5153" h="5153"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45" name="Google Shape;945;p35"/>
            <p:cNvSpPr/>
            <p:nvPr/>
          </p:nvSpPr>
          <p:spPr>
            <a:xfrm>
              <a:off x="5402632" y="4179637"/>
              <a:ext cx="67907" cy="67637"/>
            </a:xfrm>
            <a:custGeom>
              <a:avLst/>
              <a:gdLst/>
              <a:ahLst/>
              <a:cxnLst/>
              <a:rect l="l" t="t" r="r" b="b"/>
              <a:pathLst>
                <a:path w="2260" h="2251" extrusionOk="0">
                  <a:moveTo>
                    <a:pt x="1873" y="0"/>
                  </a:moveTo>
                  <a:lnTo>
                    <a:pt x="1873" y="1864"/>
                  </a:lnTo>
                  <a:lnTo>
                    <a:pt x="1" y="1864"/>
                  </a:lnTo>
                  <a:lnTo>
                    <a:pt x="1" y="2251"/>
                  </a:lnTo>
                  <a:lnTo>
                    <a:pt x="2260" y="2251"/>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946" name="Google Shape;946;p35"/>
            <p:cNvSpPr/>
            <p:nvPr/>
          </p:nvSpPr>
          <p:spPr>
            <a:xfrm>
              <a:off x="3673465" y="4179637"/>
              <a:ext cx="67907" cy="67637"/>
            </a:xfrm>
            <a:custGeom>
              <a:avLst/>
              <a:gdLst/>
              <a:ahLst/>
              <a:cxnLst/>
              <a:rect l="l" t="t" r="r" b="b"/>
              <a:pathLst>
                <a:path w="2260" h="2251" extrusionOk="0">
                  <a:moveTo>
                    <a:pt x="0" y="0"/>
                  </a:moveTo>
                  <a:lnTo>
                    <a:pt x="0" y="2251"/>
                  </a:lnTo>
                  <a:lnTo>
                    <a:pt x="2260" y="2251"/>
                  </a:lnTo>
                  <a:lnTo>
                    <a:pt x="2260" y="1864"/>
                  </a:lnTo>
                  <a:lnTo>
                    <a:pt x="387" y="1864"/>
                  </a:lnTo>
                  <a:lnTo>
                    <a:pt x="387"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947" name="Google Shape;947;p35"/>
            <p:cNvSpPr/>
            <p:nvPr/>
          </p:nvSpPr>
          <p:spPr>
            <a:xfrm>
              <a:off x="5402632" y="1876975"/>
              <a:ext cx="67907" cy="67907"/>
            </a:xfrm>
            <a:custGeom>
              <a:avLst/>
              <a:gdLst/>
              <a:ahLst/>
              <a:cxnLst/>
              <a:rect l="l" t="t" r="r" b="b"/>
              <a:pathLst>
                <a:path w="2260" h="2260" extrusionOk="0">
                  <a:moveTo>
                    <a:pt x="1" y="0"/>
                  </a:moveTo>
                  <a:lnTo>
                    <a:pt x="1" y="387"/>
                  </a:lnTo>
                  <a:lnTo>
                    <a:pt x="1873" y="387"/>
                  </a:lnTo>
                  <a:lnTo>
                    <a:pt x="1873" y="2260"/>
                  </a:lnTo>
                  <a:lnTo>
                    <a:pt x="2260" y="2260"/>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948" name="Google Shape;948;p35"/>
            <p:cNvSpPr/>
            <p:nvPr/>
          </p:nvSpPr>
          <p:spPr>
            <a:xfrm>
              <a:off x="3673465" y="1876975"/>
              <a:ext cx="67907" cy="67907"/>
            </a:xfrm>
            <a:custGeom>
              <a:avLst/>
              <a:gdLst/>
              <a:ahLst/>
              <a:cxnLst/>
              <a:rect l="l" t="t" r="r" b="b"/>
              <a:pathLst>
                <a:path w="2260" h="2260" extrusionOk="0">
                  <a:moveTo>
                    <a:pt x="0" y="0"/>
                  </a:moveTo>
                  <a:lnTo>
                    <a:pt x="0" y="2260"/>
                  </a:lnTo>
                  <a:lnTo>
                    <a:pt x="387" y="2260"/>
                  </a:lnTo>
                  <a:lnTo>
                    <a:pt x="387" y="387"/>
                  </a:lnTo>
                  <a:lnTo>
                    <a:pt x="2260" y="387"/>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grpSp>
      <p:sp>
        <p:nvSpPr>
          <p:cNvPr id="1069" name="Google Shape;1069;p35"/>
          <p:cNvSpPr/>
          <p:nvPr/>
        </p:nvSpPr>
        <p:spPr>
          <a:xfrm rot="10800000">
            <a:off x="6551681" y="1708488"/>
            <a:ext cx="178938" cy="179233"/>
          </a:xfrm>
          <a:custGeom>
            <a:avLst/>
            <a:gdLst/>
            <a:ahLst/>
            <a:cxnLst/>
            <a:rect l="l" t="t" r="r" b="b"/>
            <a:pathLst>
              <a:path w="4845" h="4853" extrusionOk="0">
                <a:moveTo>
                  <a:pt x="211" y="0"/>
                </a:moveTo>
                <a:lnTo>
                  <a:pt x="0" y="211"/>
                </a:lnTo>
                <a:lnTo>
                  <a:pt x="4642" y="4853"/>
                </a:lnTo>
                <a:lnTo>
                  <a:pt x="4844" y="4642"/>
                </a:lnTo>
                <a:lnTo>
                  <a:pt x="211" y="0"/>
                </a:lnTo>
                <a:close/>
              </a:path>
            </a:pathLst>
          </a:custGeom>
          <a:solidFill>
            <a:srgbClr val="0068E8"/>
          </a:solidFill>
          <a:ln>
            <a:noFill/>
          </a:ln>
        </p:spPr>
        <p:txBody>
          <a:bodyPr spcFirstLastPara="1" wrap="square" lIns="91425" tIns="91425" rIns="91425" bIns="91425" anchor="ctr" anchorCtr="0">
            <a:noAutofit/>
          </a:bodyPr>
          <a:lstStyle/>
          <a:p>
            <a:endParaRPr sz="1800"/>
          </a:p>
        </p:txBody>
      </p:sp>
      <p:pic>
        <p:nvPicPr>
          <p:cNvPr id="2" name="Picture 1"/>
          <p:cNvPicPr>
            <a:picLocks noChangeAspect="1"/>
          </p:cNvPicPr>
          <p:nvPr/>
        </p:nvPicPr>
        <p:blipFill>
          <a:blip r:embed="rId3"/>
          <a:stretch>
            <a:fillRect/>
          </a:stretch>
        </p:blipFill>
        <p:spPr>
          <a:xfrm>
            <a:off x="261468" y="516324"/>
            <a:ext cx="2056102" cy="1323950"/>
          </a:xfrm>
          <a:prstGeom prst="rect">
            <a:avLst/>
          </a:prstGeom>
          <a:effectLst>
            <a:softEdge rad="12700"/>
          </a:effec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13815"/>
          <a:stretch/>
        </p:blipFill>
        <p:spPr>
          <a:xfrm>
            <a:off x="3583738" y="1217919"/>
            <a:ext cx="4794229" cy="1161288"/>
          </a:xfrm>
          <a:prstGeom prst="rect">
            <a:avLst/>
          </a:prstGeom>
          <a:effectLst>
            <a:softEdge rad="12700"/>
          </a:effectLst>
        </p:spPr>
      </p:pic>
      <p:pic>
        <p:nvPicPr>
          <p:cNvPr id="5" name="Picture 4"/>
          <p:cNvPicPr>
            <a:picLocks noChangeAspect="1"/>
          </p:cNvPicPr>
          <p:nvPr/>
        </p:nvPicPr>
        <p:blipFill>
          <a:blip r:embed="rId5"/>
          <a:stretch>
            <a:fillRect/>
          </a:stretch>
        </p:blipFill>
        <p:spPr>
          <a:xfrm>
            <a:off x="3606708" y="2594588"/>
            <a:ext cx="4744289" cy="1202777"/>
          </a:xfrm>
          <a:prstGeom prst="rect">
            <a:avLst/>
          </a:prstGeom>
          <a:effectLst>
            <a:softEdge rad="12700"/>
          </a:effectLst>
        </p:spPr>
      </p:pic>
      <p:pic>
        <p:nvPicPr>
          <p:cNvPr id="7" name="Picture 6"/>
          <p:cNvPicPr>
            <a:picLocks noChangeAspect="1"/>
          </p:cNvPicPr>
          <p:nvPr/>
        </p:nvPicPr>
        <p:blipFill>
          <a:blip r:embed="rId6"/>
          <a:stretch>
            <a:fillRect/>
          </a:stretch>
        </p:blipFill>
        <p:spPr>
          <a:xfrm>
            <a:off x="3922059" y="3986153"/>
            <a:ext cx="4118423" cy="956312"/>
          </a:xfrm>
          <a:prstGeom prst="rect">
            <a:avLst/>
          </a:prstGeom>
          <a:effectLst>
            <a:softEdge rad="12700"/>
          </a:effectLst>
        </p:spPr>
      </p:pic>
      <p:grpSp>
        <p:nvGrpSpPr>
          <p:cNvPr id="645" name="Google Shape;1812;p45"/>
          <p:cNvGrpSpPr/>
          <p:nvPr/>
        </p:nvGrpSpPr>
        <p:grpSpPr>
          <a:xfrm>
            <a:off x="454019" y="2107603"/>
            <a:ext cx="2935385" cy="1100018"/>
            <a:chOff x="238125" y="1662850"/>
            <a:chExt cx="7137300" cy="2217100"/>
          </a:xfrm>
        </p:grpSpPr>
        <p:sp>
          <p:nvSpPr>
            <p:cNvPr id="646" name="Google Shape;1813;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endParaRPr sz="1800"/>
            </a:p>
          </p:txBody>
        </p:sp>
        <p:sp>
          <p:nvSpPr>
            <p:cNvPr id="647" name="Google Shape;1814;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648" name="Google Shape;1815;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649" name="Google Shape;1816;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650" name="Google Shape;1817;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51" name="Google Shape;1818;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52" name="Google Shape;1819;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53" name="Google Shape;1820;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654" name="Google Shape;1821;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655" name="Google Shape;1822;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grpSp>
      <p:sp>
        <p:nvSpPr>
          <p:cNvPr id="656" name="Google Shape;1825;p45"/>
          <p:cNvSpPr txBox="1"/>
          <p:nvPr/>
        </p:nvSpPr>
        <p:spPr>
          <a:xfrm>
            <a:off x="697786" y="2292169"/>
            <a:ext cx="2453635" cy="818779"/>
          </a:xfrm>
          <a:prstGeom prst="rect">
            <a:avLst/>
          </a:prstGeom>
          <a:noFill/>
          <a:ln>
            <a:noFill/>
          </a:ln>
        </p:spPr>
        <p:txBody>
          <a:bodyPr spcFirstLastPara="1" wrap="square" lIns="0" tIns="6350" rIns="0" bIns="0" anchor="t" anchorCtr="0">
            <a:noAutofit/>
          </a:bodyPr>
          <a:lstStyle/>
          <a:p>
            <a:r>
              <a:rPr lang="en-US" sz="1600" dirty="0">
                <a:solidFill>
                  <a:schemeClr val="lt1"/>
                </a:solidFill>
                <a:latin typeface="Teko" panose="02000000000000000000" pitchFamily="2" charset="0"/>
                <a:ea typeface="Teko"/>
                <a:cs typeface="Teko" panose="02000000000000000000" pitchFamily="2" charset="0"/>
                <a:sym typeface="Teko"/>
              </a:rPr>
              <a:t>Convert to </a:t>
            </a:r>
            <a:r>
              <a:rPr lang="en-US" sz="1600" dirty="0" err="1">
                <a:solidFill>
                  <a:schemeClr val="lt1"/>
                </a:solidFill>
                <a:latin typeface="Teko" panose="02000000000000000000" pitchFamily="2" charset="0"/>
                <a:ea typeface="Teko"/>
                <a:cs typeface="Teko" panose="02000000000000000000" pitchFamily="2" charset="0"/>
                <a:sym typeface="Teko"/>
              </a:rPr>
              <a:t>DataFrame</a:t>
            </a:r>
            <a:endParaRPr sz="1600" dirty="0">
              <a:solidFill>
                <a:schemeClr val="lt1"/>
              </a:solidFill>
              <a:latin typeface="Teko" panose="02000000000000000000" pitchFamily="2" charset="0"/>
              <a:ea typeface="Teko"/>
              <a:cs typeface="Teko" panose="02000000000000000000" pitchFamily="2" charset="0"/>
              <a:sym typeface="Teko"/>
            </a:endParaRPr>
          </a:p>
          <a:p>
            <a:pPr>
              <a:spcBef>
                <a:spcPts val="100"/>
              </a:spcBef>
            </a:pPr>
            <a: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From the result, we had to convert the data into a data frame before creating the charts</a:t>
            </a:r>
            <a:b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b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cxnSp>
        <p:nvCxnSpPr>
          <p:cNvPr id="657" name="Google Shape;1831;p45"/>
          <p:cNvCxnSpPr/>
          <p:nvPr/>
        </p:nvCxnSpPr>
        <p:spPr>
          <a:xfrm flipV="1">
            <a:off x="-85646" y="2605800"/>
            <a:ext cx="384300" cy="263100"/>
          </a:xfrm>
          <a:prstGeom prst="bentConnector3">
            <a:avLst>
              <a:gd name="adj1" fmla="val 50000"/>
            </a:avLst>
          </a:prstGeom>
          <a:noFill/>
          <a:ln w="9525" cap="flat" cmpd="sng">
            <a:solidFill>
              <a:srgbClr val="11FFFF"/>
            </a:solidFill>
            <a:prstDash val="solid"/>
            <a:round/>
            <a:headEnd type="none" w="med" len="med"/>
            <a:tailEnd type="none" w="med" len="med"/>
          </a:ln>
        </p:spPr>
      </p:cxnSp>
      <p:grpSp>
        <p:nvGrpSpPr>
          <p:cNvPr id="1077" name="Google Shape;1812;p45"/>
          <p:cNvGrpSpPr/>
          <p:nvPr/>
        </p:nvGrpSpPr>
        <p:grpSpPr>
          <a:xfrm>
            <a:off x="441554" y="3250288"/>
            <a:ext cx="2935385" cy="1817013"/>
            <a:chOff x="238125" y="1662850"/>
            <a:chExt cx="7137300" cy="2217100"/>
          </a:xfrm>
        </p:grpSpPr>
        <p:sp>
          <p:nvSpPr>
            <p:cNvPr id="1078" name="Google Shape;1813;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endParaRPr sz="1800"/>
            </a:p>
          </p:txBody>
        </p:sp>
        <p:sp>
          <p:nvSpPr>
            <p:cNvPr id="1079" name="Google Shape;1814;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080" name="Google Shape;1815;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081" name="Google Shape;1816;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082" name="Google Shape;1817;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1083" name="Google Shape;1818;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1084" name="Google Shape;1819;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1085" name="Google Shape;1820;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086" name="Google Shape;1821;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087" name="Google Shape;1822;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grpSp>
      <p:sp>
        <p:nvSpPr>
          <p:cNvPr id="1088" name="Google Shape;1825;p45"/>
          <p:cNvSpPr txBox="1"/>
          <p:nvPr/>
        </p:nvSpPr>
        <p:spPr>
          <a:xfrm>
            <a:off x="685321" y="3518228"/>
            <a:ext cx="2453635" cy="1201314"/>
          </a:xfrm>
          <a:prstGeom prst="rect">
            <a:avLst/>
          </a:prstGeom>
          <a:noFill/>
          <a:ln>
            <a:noFill/>
          </a:ln>
        </p:spPr>
        <p:txBody>
          <a:bodyPr spcFirstLastPara="1" wrap="square" lIns="0" tIns="6350" rIns="0" bIns="0" anchor="t" anchorCtr="0">
            <a:noAutofit/>
          </a:bodyPr>
          <a:lstStyle/>
          <a:p>
            <a:r>
              <a:rPr lang="en-US" sz="1600" dirty="0">
                <a:solidFill>
                  <a:schemeClr val="lt1"/>
                </a:solidFill>
                <a:latin typeface="Teko" panose="02000000000000000000" pitchFamily="2" charset="0"/>
                <a:ea typeface="Teko"/>
                <a:cs typeface="Teko" panose="02000000000000000000" pitchFamily="2" charset="0"/>
                <a:sym typeface="Teko"/>
              </a:rPr>
              <a:t>Pivot &amp; Reset Index</a:t>
            </a:r>
            <a:endParaRPr sz="1600" dirty="0">
              <a:solidFill>
                <a:schemeClr val="lt1"/>
              </a:solidFill>
              <a:latin typeface="Teko" panose="02000000000000000000" pitchFamily="2" charset="0"/>
              <a:ea typeface="Teko"/>
              <a:cs typeface="Teko" panose="02000000000000000000" pitchFamily="2" charset="0"/>
              <a:sym typeface="Teko"/>
            </a:endParaRPr>
          </a:p>
          <a:p>
            <a:pPr>
              <a:spcBef>
                <a:spcPts val="100"/>
              </a:spcBef>
            </a:pPr>
            <a: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In order to create our multi line chart, we needed to put the genres into the columns and years into rows, so we used the pivot method to rearrange our values. Then we reset the index to the year.</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cxnSp>
        <p:nvCxnSpPr>
          <p:cNvPr id="1089" name="Google Shape;1831;p45"/>
          <p:cNvCxnSpPr/>
          <p:nvPr/>
        </p:nvCxnSpPr>
        <p:spPr>
          <a:xfrm flipV="1">
            <a:off x="-98111" y="3831860"/>
            <a:ext cx="384300" cy="263100"/>
          </a:xfrm>
          <a:prstGeom prst="bentConnector3">
            <a:avLst>
              <a:gd name="adj1" fmla="val 50000"/>
            </a:avLst>
          </a:prstGeom>
          <a:noFill/>
          <a:ln w="9525" cap="flat" cmpd="sng">
            <a:solidFill>
              <a:srgbClr val="11FFFF"/>
            </a:solidFill>
            <a:prstDash val="solid"/>
            <a:round/>
            <a:headEnd type="none" w="med" len="med"/>
            <a:tailEnd type="none" w="med" len="med"/>
          </a:ln>
        </p:spPr>
      </p:cxnSp>
      <p:sp>
        <p:nvSpPr>
          <p:cNvPr id="642" name="Google Shape;1770;p44">
            <a:extLst>
              <a:ext uri="{FF2B5EF4-FFF2-40B4-BE49-F238E27FC236}">
                <a16:creationId xmlns:a16="http://schemas.microsoft.com/office/drawing/2014/main" id="{17C850B9-DE13-48C6-84A3-95ABAC647F23}"/>
              </a:ext>
            </a:extLst>
          </p:cNvPr>
          <p:cNvSpPr txBox="1">
            <a:spLocks/>
          </p:cNvSpPr>
          <p:nvPr/>
        </p:nvSpPr>
        <p:spPr>
          <a:xfrm>
            <a:off x="1964850" y="-53629"/>
            <a:ext cx="5214300" cy="94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Biome Light" panose="020B0502040204020203" pitchFamily="34" charset="0"/>
                <a:ea typeface="Source Code Pro Light"/>
                <a:cs typeface="Biome Light" panose="020B0502040204020203" pitchFamily="34" charset="0"/>
                <a:sym typeface="Source Code Pro Light"/>
              </a:defRPr>
            </a:lvl1pPr>
            <a:lvl2pPr marR="0" lvl="1"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2pPr>
            <a:lvl3pPr marR="0" lvl="2"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3pPr>
            <a:lvl4pPr marR="0" lvl="3"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4pPr>
            <a:lvl5pPr marR="0" lvl="4"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5pPr>
            <a:lvl6pPr marR="0" lvl="5"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6pPr>
            <a:lvl7pPr marR="0" lvl="6"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7pPr>
            <a:lvl8pPr marR="0" lvl="7"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8pPr>
            <a:lvl9pPr marR="0" lvl="8"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9pPr>
          </a:lstStyle>
          <a:p>
            <a:pPr lvl="0"/>
            <a:r>
              <a:rPr lang="en-US" sz="2400" dirty="0">
                <a:solidFill>
                  <a:srgbClr val="F3F3F3"/>
                </a:solidFill>
                <a:latin typeface="Source Code Pro Light" panose="020B0409030403020204" pitchFamily="49" charset="0"/>
              </a:rPr>
              <a:t>Global Sales for Different Genres Across Years</a:t>
            </a:r>
            <a:endParaRPr lang="en-US" sz="2400" dirty="0">
              <a:solidFill>
                <a:srgbClr val="F3F3F3"/>
              </a:solidFill>
              <a:latin typeface="Source Code Pro Light" panose="020B0409030403020204" pitchFamily="49" charset="0"/>
              <a:ea typeface="Teko"/>
              <a:sym typeface="Teko"/>
            </a:endParaRPr>
          </a:p>
        </p:txBody>
      </p:sp>
    </p:spTree>
    <p:extLst>
      <p:ext uri="{BB962C8B-B14F-4D97-AF65-F5344CB8AC3E}">
        <p14:creationId xmlns:p14="http://schemas.microsoft.com/office/powerpoint/2010/main" val="3109668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2" name="Google Shape;1182;p38"/>
          <p:cNvSpPr/>
          <p:nvPr/>
        </p:nvSpPr>
        <p:spPr>
          <a:xfrm>
            <a:off x="4581426" y="2536175"/>
            <a:ext cx="214" cy="412"/>
          </a:xfrm>
          <a:custGeom>
            <a:avLst/>
            <a:gdLst/>
            <a:ahLst/>
            <a:cxnLst/>
            <a:rect l="l" t="t" r="r" b="b"/>
            <a:pathLst>
              <a:path w="13" h="25" extrusionOk="0">
                <a:moveTo>
                  <a:pt x="1" y="0"/>
                </a:moveTo>
                <a:lnTo>
                  <a:pt x="1" y="24"/>
                </a:lnTo>
                <a:lnTo>
                  <a:pt x="13" y="24"/>
                </a:lnTo>
                <a:lnTo>
                  <a:pt x="1" y="0"/>
                </a:lnTo>
                <a:close/>
              </a:path>
            </a:pathLst>
          </a:custGeom>
          <a:solidFill>
            <a:srgbClr val="91FFFF"/>
          </a:solidFill>
          <a:ln>
            <a:noFill/>
          </a:ln>
        </p:spPr>
        <p:txBody>
          <a:bodyPr spcFirstLastPara="1" wrap="square" lIns="91425" tIns="91425" rIns="91425" bIns="91425" anchor="ctr" anchorCtr="0">
            <a:noAutofit/>
          </a:bodyPr>
          <a:lstStyle/>
          <a:p>
            <a:endParaRPr sz="1800"/>
          </a:p>
        </p:txBody>
      </p:sp>
      <p:sp>
        <p:nvSpPr>
          <p:cNvPr id="1183" name="Google Shape;1183;p38"/>
          <p:cNvSpPr/>
          <p:nvPr/>
        </p:nvSpPr>
        <p:spPr>
          <a:xfrm>
            <a:off x="4581426" y="2536571"/>
            <a:ext cx="214" cy="16"/>
          </a:xfrm>
          <a:custGeom>
            <a:avLst/>
            <a:gdLst/>
            <a:ahLst/>
            <a:cxnLst/>
            <a:rect l="l" t="t" r="r" b="b"/>
            <a:pathLst>
              <a:path w="13" h="1" extrusionOk="0">
                <a:moveTo>
                  <a:pt x="1" y="0"/>
                </a:moveTo>
                <a:lnTo>
                  <a:pt x="13" y="0"/>
                </a:lnTo>
                <a:lnTo>
                  <a:pt x="1" y="0"/>
                </a:lnTo>
                <a:close/>
              </a:path>
            </a:pathLst>
          </a:custGeom>
          <a:solidFill>
            <a:srgbClr val="91FFFF"/>
          </a:solidFill>
          <a:ln>
            <a:noFill/>
          </a:ln>
        </p:spPr>
        <p:txBody>
          <a:bodyPr spcFirstLastPara="1" wrap="square" lIns="91425" tIns="91425" rIns="91425" bIns="91425" anchor="ctr" anchorCtr="0">
            <a:noAutofit/>
          </a:bodyPr>
          <a:lstStyle/>
          <a:p>
            <a:endParaRPr sz="1800"/>
          </a:p>
        </p:txBody>
      </p:sp>
      <p:sp>
        <p:nvSpPr>
          <p:cNvPr id="1184" name="Google Shape;1184;p38"/>
          <p:cNvSpPr/>
          <p:nvPr/>
        </p:nvSpPr>
        <p:spPr>
          <a:xfrm>
            <a:off x="4581426" y="2536571"/>
            <a:ext cx="214" cy="412"/>
          </a:xfrm>
          <a:custGeom>
            <a:avLst/>
            <a:gdLst/>
            <a:ahLst/>
            <a:cxnLst/>
            <a:rect l="l" t="t" r="r" b="b"/>
            <a:pathLst>
              <a:path w="13" h="25" extrusionOk="0">
                <a:moveTo>
                  <a:pt x="1" y="0"/>
                </a:moveTo>
                <a:lnTo>
                  <a:pt x="1" y="24"/>
                </a:lnTo>
                <a:lnTo>
                  <a:pt x="13" y="0"/>
                </a:lnTo>
                <a:close/>
              </a:path>
            </a:pathLst>
          </a:custGeom>
          <a:solidFill>
            <a:srgbClr val="91FFFF"/>
          </a:solidFill>
          <a:ln>
            <a:noFill/>
          </a:ln>
        </p:spPr>
        <p:txBody>
          <a:bodyPr spcFirstLastPara="1" wrap="square" lIns="91425" tIns="91425" rIns="91425" bIns="91425" anchor="ctr" anchorCtr="0">
            <a:noAutofit/>
          </a:bodyPr>
          <a:lstStyle/>
          <a:p>
            <a:endParaRPr sz="1800"/>
          </a:p>
        </p:txBody>
      </p:sp>
      <p:sp>
        <p:nvSpPr>
          <p:cNvPr id="1185" name="Google Shape;1185;p38"/>
          <p:cNvSpPr txBox="1">
            <a:spLocks noGrp="1"/>
          </p:cNvSpPr>
          <p:nvPr>
            <p:ph type="subTitle" idx="3"/>
          </p:nvPr>
        </p:nvSpPr>
        <p:spPr>
          <a:xfrm>
            <a:off x="4824804" y="2349951"/>
            <a:ext cx="4179307" cy="2641150"/>
          </a:xfrm>
          <a:prstGeom prst="rect">
            <a:avLst/>
          </a:prstGeom>
        </p:spPr>
        <p:txBody>
          <a:bodyPr spcFirstLastPara="1" vert="horz" wrap="square" lIns="91425" tIns="91425" rIns="91425" bIns="91425" rtlCol="0" anchor="t" anchorCtr="0">
            <a:noAutofit/>
          </a:bodyPr>
          <a:lstStyle/>
          <a:p>
            <a:pPr marL="0" indent="0"/>
            <a:r>
              <a:rPr lang="en-US" dirty="0">
                <a:solidFill>
                  <a:srgbClr val="F3F3F3"/>
                </a:solidFill>
              </a:rPr>
              <a:t>Although MISC games had a big drop between 2014-2015, we can see that those sales have been gradually increasing. We’d like to note that MISC games consist of mobile and indie type games. We expect that the sales will continue to increase seeing how our mobile phones are continually getting more advanced and powerful. </a:t>
            </a:r>
          </a:p>
          <a:p>
            <a:pPr marL="0" indent="0"/>
            <a:endParaRPr lang="en-US" dirty="0">
              <a:solidFill>
                <a:srgbClr val="F3F3F3"/>
              </a:solidFill>
            </a:endParaRPr>
          </a:p>
          <a:p>
            <a:pPr marL="0" indent="0"/>
            <a:r>
              <a:rPr lang="en-US" dirty="0">
                <a:solidFill>
                  <a:srgbClr val="F3F3F3"/>
                </a:solidFill>
              </a:rPr>
              <a:t>However, if a new game were to be developed, we believe that looking at a specific region would help decide what type of game should be made. Games do not have to necessarily be released globally and have global sales to be successful.</a:t>
            </a:r>
            <a:endParaRPr dirty="0">
              <a:solidFill>
                <a:srgbClr val="F3F3F3"/>
              </a:solidFill>
            </a:endParaRPr>
          </a:p>
        </p:txBody>
      </p:sp>
      <p:sp>
        <p:nvSpPr>
          <p:cNvPr id="1187" name="Google Shape;1187;p38"/>
          <p:cNvSpPr txBox="1">
            <a:spLocks noGrp="1"/>
          </p:cNvSpPr>
          <p:nvPr>
            <p:ph type="subTitle" idx="1"/>
          </p:nvPr>
        </p:nvSpPr>
        <p:spPr>
          <a:xfrm>
            <a:off x="4899660" y="91440"/>
            <a:ext cx="4104450" cy="2057400"/>
          </a:xfrm>
          <a:prstGeom prst="rect">
            <a:avLst/>
          </a:prstGeom>
        </p:spPr>
        <p:txBody>
          <a:bodyPr spcFirstLastPara="1" vert="horz" wrap="square" lIns="91425" tIns="91425" rIns="91425" bIns="91425" rtlCol="0" anchor="t" anchorCtr="0">
            <a:noAutofit/>
          </a:bodyPr>
          <a:lstStyle/>
          <a:p>
            <a:pPr marL="0" indent="0" algn="l"/>
            <a:r>
              <a:rPr lang="en-US" dirty="0">
                <a:solidFill>
                  <a:srgbClr val="F3F3F3"/>
                </a:solidFill>
              </a:rPr>
              <a:t>As we can see. Although “Action Adventure” type games have the most over all global sales, from 2013-2017 they have had the largest drops compared to every other category.</a:t>
            </a:r>
          </a:p>
          <a:p>
            <a:pPr marL="0" indent="0" algn="l"/>
            <a:endParaRPr lang="en-US" dirty="0">
              <a:solidFill>
                <a:srgbClr val="F3F3F3"/>
              </a:solidFill>
            </a:endParaRPr>
          </a:p>
          <a:p>
            <a:pPr marL="0" indent="0" algn="l"/>
            <a:r>
              <a:rPr lang="en-US" dirty="0">
                <a:solidFill>
                  <a:srgbClr val="F3F3F3"/>
                </a:solidFill>
              </a:rPr>
              <a:t>“Sports/Simulation”, “Fighting”, &amp; “Puzzle/Party” games are the most consistent genres in sales.</a:t>
            </a:r>
          </a:p>
          <a:p>
            <a:pPr marL="0" indent="0" algn="l"/>
            <a:endParaRPr lang="en-US" dirty="0">
              <a:solidFill>
                <a:srgbClr val="F3F3F3"/>
              </a:solidFill>
            </a:endParaRPr>
          </a:p>
          <a:p>
            <a:pPr marL="0" indent="0" algn="l"/>
            <a:r>
              <a:rPr lang="en-US" dirty="0">
                <a:solidFill>
                  <a:srgbClr val="F3F3F3"/>
                </a:solidFill>
              </a:rPr>
              <a:t>“MMO/Role-Playing” Games had a nice increase in sales up to 2015, but started to drop in 2016 but maintained moving forward.</a:t>
            </a:r>
          </a:p>
          <a:p>
            <a:pPr marL="0" indent="0" algn="l"/>
            <a:endParaRPr lang="en-US" dirty="0">
              <a:solidFill>
                <a:srgbClr val="F3F3F3"/>
              </a:solidFill>
            </a:endParaRPr>
          </a:p>
        </p:txBody>
      </p:sp>
      <p:sp>
        <p:nvSpPr>
          <p:cNvPr id="1239" name="Google Shape;1239;p38"/>
          <p:cNvSpPr/>
          <p:nvPr/>
        </p:nvSpPr>
        <p:spPr>
          <a:xfrm>
            <a:off x="4581426" y="2536175"/>
            <a:ext cx="214" cy="412"/>
          </a:xfrm>
          <a:custGeom>
            <a:avLst/>
            <a:gdLst/>
            <a:ahLst/>
            <a:cxnLst/>
            <a:rect l="l" t="t" r="r" b="b"/>
            <a:pathLst>
              <a:path w="13" h="25" extrusionOk="0">
                <a:moveTo>
                  <a:pt x="1" y="0"/>
                </a:moveTo>
                <a:lnTo>
                  <a:pt x="1" y="24"/>
                </a:lnTo>
                <a:lnTo>
                  <a:pt x="13" y="24"/>
                </a:lnTo>
                <a:lnTo>
                  <a:pt x="1" y="0"/>
                </a:lnTo>
                <a:close/>
              </a:path>
            </a:pathLst>
          </a:custGeom>
          <a:solidFill>
            <a:srgbClr val="91FFFF"/>
          </a:solidFill>
          <a:ln>
            <a:noFill/>
          </a:ln>
        </p:spPr>
        <p:txBody>
          <a:bodyPr spcFirstLastPara="1" wrap="square" lIns="91425" tIns="91425" rIns="91425" bIns="91425" anchor="ctr" anchorCtr="0">
            <a:noAutofit/>
          </a:bodyPr>
          <a:lstStyle/>
          <a:p>
            <a:endParaRPr sz="1800"/>
          </a:p>
        </p:txBody>
      </p:sp>
      <p:sp>
        <p:nvSpPr>
          <p:cNvPr id="1240" name="Google Shape;1240;p38"/>
          <p:cNvSpPr/>
          <p:nvPr/>
        </p:nvSpPr>
        <p:spPr>
          <a:xfrm>
            <a:off x="4581426" y="2536571"/>
            <a:ext cx="214" cy="16"/>
          </a:xfrm>
          <a:custGeom>
            <a:avLst/>
            <a:gdLst/>
            <a:ahLst/>
            <a:cxnLst/>
            <a:rect l="l" t="t" r="r" b="b"/>
            <a:pathLst>
              <a:path w="13" h="1" extrusionOk="0">
                <a:moveTo>
                  <a:pt x="1" y="0"/>
                </a:moveTo>
                <a:lnTo>
                  <a:pt x="13" y="0"/>
                </a:lnTo>
                <a:lnTo>
                  <a:pt x="1" y="0"/>
                </a:lnTo>
                <a:close/>
              </a:path>
            </a:pathLst>
          </a:custGeom>
          <a:solidFill>
            <a:srgbClr val="91FFFF"/>
          </a:solidFill>
          <a:ln>
            <a:noFill/>
          </a:ln>
        </p:spPr>
        <p:txBody>
          <a:bodyPr spcFirstLastPara="1" wrap="square" lIns="91425" tIns="91425" rIns="91425" bIns="91425" anchor="ctr" anchorCtr="0">
            <a:noAutofit/>
          </a:bodyPr>
          <a:lstStyle/>
          <a:p>
            <a:endParaRPr sz="1800"/>
          </a:p>
        </p:txBody>
      </p:sp>
      <p:sp>
        <p:nvSpPr>
          <p:cNvPr id="1241" name="Google Shape;1241;p38"/>
          <p:cNvSpPr/>
          <p:nvPr/>
        </p:nvSpPr>
        <p:spPr>
          <a:xfrm>
            <a:off x="4581426" y="2536571"/>
            <a:ext cx="214" cy="412"/>
          </a:xfrm>
          <a:custGeom>
            <a:avLst/>
            <a:gdLst/>
            <a:ahLst/>
            <a:cxnLst/>
            <a:rect l="l" t="t" r="r" b="b"/>
            <a:pathLst>
              <a:path w="13" h="25" extrusionOk="0">
                <a:moveTo>
                  <a:pt x="1" y="0"/>
                </a:moveTo>
                <a:lnTo>
                  <a:pt x="1" y="24"/>
                </a:lnTo>
                <a:lnTo>
                  <a:pt x="13" y="0"/>
                </a:lnTo>
                <a:close/>
              </a:path>
            </a:pathLst>
          </a:custGeom>
          <a:solidFill>
            <a:srgbClr val="91FFFF"/>
          </a:solidFill>
          <a:ln>
            <a:noFill/>
          </a:ln>
        </p:spPr>
        <p:txBody>
          <a:bodyPr spcFirstLastPara="1" wrap="square" lIns="91425" tIns="91425" rIns="91425" bIns="91425" anchor="ctr" anchorCtr="0">
            <a:noAutofit/>
          </a:bodyPr>
          <a:lstStyle/>
          <a:p>
            <a:endParaRPr sz="1800"/>
          </a:p>
        </p:txBody>
      </p:sp>
      <p:sp>
        <p:nvSpPr>
          <p:cNvPr id="1242" name="Google Shape;1242;p38"/>
          <p:cNvSpPr/>
          <p:nvPr/>
        </p:nvSpPr>
        <p:spPr>
          <a:xfrm rot="10800000" flipH="1">
            <a:off x="8528569" y="1863186"/>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243" name="Google Shape;1243;p38"/>
          <p:cNvSpPr/>
          <p:nvPr/>
        </p:nvSpPr>
        <p:spPr>
          <a:xfrm flipH="1">
            <a:off x="4824805" y="2311676"/>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244" name="Google Shape;1244;p38"/>
          <p:cNvSpPr/>
          <p:nvPr/>
        </p:nvSpPr>
        <p:spPr>
          <a:xfrm rot="10800000" flipH="1">
            <a:off x="8856195" y="4844794"/>
            <a:ext cx="199224" cy="20111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245" name="Google Shape;1245;p38"/>
          <p:cNvSpPr/>
          <p:nvPr/>
        </p:nvSpPr>
        <p:spPr>
          <a:xfrm flipH="1">
            <a:off x="4824804" y="0"/>
            <a:ext cx="234876" cy="31242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endParaRPr sz="180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41"/>
            <a:ext cx="4729504" cy="5196840"/>
          </a:xfrm>
          <a:prstGeom prst="rect">
            <a:avLst/>
          </a:prstGeom>
        </p:spPr>
      </p:pic>
    </p:spTree>
    <p:extLst>
      <p:ext uri="{BB962C8B-B14F-4D97-AF65-F5344CB8AC3E}">
        <p14:creationId xmlns:p14="http://schemas.microsoft.com/office/powerpoint/2010/main" val="1011554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36"/>
          <p:cNvSpPr txBox="1">
            <a:spLocks noGrp="1"/>
          </p:cNvSpPr>
          <p:nvPr>
            <p:ph type="ctrTitle"/>
          </p:nvPr>
        </p:nvSpPr>
        <p:spPr>
          <a:xfrm>
            <a:off x="1348450" y="-17960"/>
            <a:ext cx="6447000" cy="946200"/>
          </a:xfrm>
          <a:prstGeom prst="rect">
            <a:avLst/>
          </a:prstGeom>
        </p:spPr>
        <p:txBody>
          <a:bodyPr spcFirstLastPara="1" wrap="square" lIns="91425" tIns="91425" rIns="91425" bIns="91425" anchor="ctr" anchorCtr="0">
            <a:noAutofit/>
          </a:bodyPr>
          <a:lstStyle/>
          <a:p>
            <a:pPr lvl="0"/>
            <a:r>
              <a:rPr lang="en-US" dirty="0">
                <a:solidFill>
                  <a:srgbClr val="F3F3F3"/>
                </a:solidFill>
              </a:rPr>
              <a:t>Global Sales vs. Critic Ratings for Different Platforms</a:t>
            </a:r>
            <a:endParaRPr dirty="0">
              <a:solidFill>
                <a:srgbClr val="FFFFFF"/>
              </a:solidFill>
            </a:endParaRPr>
          </a:p>
        </p:txBody>
      </p:sp>
      <p:sp>
        <p:nvSpPr>
          <p:cNvPr id="1076" name="Google Shape;1076;p36"/>
          <p:cNvSpPr txBox="1">
            <a:spLocks noGrp="1"/>
          </p:cNvSpPr>
          <p:nvPr>
            <p:ph type="subTitle" idx="5"/>
          </p:nvPr>
        </p:nvSpPr>
        <p:spPr>
          <a:xfrm>
            <a:off x="42345" y="3702584"/>
            <a:ext cx="1818000" cy="111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rgbClr val="F3F3F3"/>
                </a:solidFill>
              </a:rPr>
              <a:t>Grouped by Platform, and then sorted by Global Sales.</a:t>
            </a:r>
            <a:endParaRPr dirty="0">
              <a:solidFill>
                <a:srgbClr val="F3F3F3"/>
              </a:solidFill>
            </a:endParaRPr>
          </a:p>
          <a:p>
            <a:pPr marL="0" lvl="0" indent="0" algn="r" rtl="0">
              <a:spcBef>
                <a:spcPts val="0"/>
              </a:spcBef>
              <a:spcAft>
                <a:spcPts val="0"/>
              </a:spcAft>
              <a:buNone/>
            </a:pPr>
            <a:endParaRPr dirty="0">
              <a:solidFill>
                <a:srgbClr val="F3F3F3"/>
              </a:solidFill>
            </a:endParaRPr>
          </a:p>
        </p:txBody>
      </p:sp>
      <p:sp>
        <p:nvSpPr>
          <p:cNvPr id="1077" name="Google Shape;1077;p36"/>
          <p:cNvSpPr txBox="1">
            <a:spLocks noGrp="1"/>
          </p:cNvSpPr>
          <p:nvPr>
            <p:ph type="ctrTitle" idx="6"/>
          </p:nvPr>
        </p:nvSpPr>
        <p:spPr>
          <a:xfrm>
            <a:off x="6605034" y="1059834"/>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rPr>
              <a:t>Use .</a:t>
            </a:r>
            <a:r>
              <a:rPr lang="en-US" dirty="0" err="1">
                <a:solidFill>
                  <a:srgbClr val="F3F3F3"/>
                </a:solidFill>
              </a:rPr>
              <a:t>dropna</a:t>
            </a:r>
            <a:r>
              <a:rPr lang="en-US" dirty="0">
                <a:solidFill>
                  <a:srgbClr val="F3F3F3"/>
                </a:solidFill>
              </a:rPr>
              <a:t> Function</a:t>
            </a:r>
            <a:endParaRPr dirty="0">
              <a:solidFill>
                <a:srgbClr val="F3F3F3"/>
              </a:solidFill>
            </a:endParaRPr>
          </a:p>
        </p:txBody>
      </p:sp>
      <p:sp>
        <p:nvSpPr>
          <p:cNvPr id="1078" name="Google Shape;1078;p36"/>
          <p:cNvSpPr txBox="1">
            <a:spLocks noGrp="1"/>
          </p:cNvSpPr>
          <p:nvPr>
            <p:ph type="subTitle" idx="1"/>
          </p:nvPr>
        </p:nvSpPr>
        <p:spPr>
          <a:xfrm>
            <a:off x="6629234" y="1271020"/>
            <a:ext cx="1818000" cy="11447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3F3F3"/>
                </a:solidFill>
              </a:rPr>
              <a:t>Limit the data based on rows that have Critic Scores.</a:t>
            </a:r>
          </a:p>
          <a:p>
            <a:pPr marL="0" lvl="0" indent="0" algn="l" rtl="0">
              <a:spcBef>
                <a:spcPts val="0"/>
              </a:spcBef>
              <a:spcAft>
                <a:spcPts val="0"/>
              </a:spcAft>
              <a:buNone/>
            </a:pPr>
            <a:r>
              <a:rPr lang="en-US" dirty="0">
                <a:solidFill>
                  <a:srgbClr val="F3F3F3"/>
                </a:solidFill>
              </a:rPr>
              <a:t>Further limit based on Global Sales. </a:t>
            </a:r>
            <a:endParaRPr dirty="0">
              <a:solidFill>
                <a:srgbClr val="F3F3F3"/>
              </a:solidFill>
            </a:endParaRPr>
          </a:p>
        </p:txBody>
      </p:sp>
      <p:grpSp>
        <p:nvGrpSpPr>
          <p:cNvPr id="1082" name="Google Shape;1082;p36"/>
          <p:cNvGrpSpPr/>
          <p:nvPr/>
        </p:nvGrpSpPr>
        <p:grpSpPr>
          <a:xfrm>
            <a:off x="67174" y="818266"/>
            <a:ext cx="6527589" cy="2026535"/>
            <a:chOff x="1606521" y="1292928"/>
            <a:chExt cx="953381" cy="799694"/>
          </a:xfrm>
        </p:grpSpPr>
        <p:sp>
          <p:nvSpPr>
            <p:cNvPr id="1083" name="Google Shape;1083;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36"/>
          <p:cNvGrpSpPr/>
          <p:nvPr/>
        </p:nvGrpSpPr>
        <p:grpSpPr>
          <a:xfrm flipH="1">
            <a:off x="1902690" y="3051368"/>
            <a:ext cx="7038109" cy="1884707"/>
            <a:chOff x="1606521" y="1292928"/>
            <a:chExt cx="953381" cy="799694"/>
          </a:xfrm>
        </p:grpSpPr>
        <p:sp>
          <p:nvSpPr>
            <p:cNvPr id="1099" name="Google Shape;1099;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descr="A screenshot of a computer&#10;&#10;Description automatically generated">
            <a:extLst>
              <a:ext uri="{FF2B5EF4-FFF2-40B4-BE49-F238E27FC236}">
                <a16:creationId xmlns:a16="http://schemas.microsoft.com/office/drawing/2014/main" id="{7A46C0B3-67DA-45E8-965A-6D0853418782}"/>
              </a:ext>
            </a:extLst>
          </p:cNvPr>
          <p:cNvPicPr>
            <a:picLocks noChangeAspect="1"/>
          </p:cNvPicPr>
          <p:nvPr/>
        </p:nvPicPr>
        <p:blipFill>
          <a:blip r:embed="rId3"/>
          <a:stretch>
            <a:fillRect/>
          </a:stretch>
        </p:blipFill>
        <p:spPr>
          <a:xfrm>
            <a:off x="746872" y="1166662"/>
            <a:ext cx="5160770" cy="1446657"/>
          </a:xfrm>
          <a:prstGeom prst="rect">
            <a:avLst/>
          </a:prstGeom>
          <a:effectLst>
            <a:softEdge rad="25400"/>
          </a:effectLst>
        </p:spPr>
      </p:pic>
      <p:sp>
        <p:nvSpPr>
          <p:cNvPr id="63" name="Google Shape;1077;p36">
            <a:extLst>
              <a:ext uri="{FF2B5EF4-FFF2-40B4-BE49-F238E27FC236}">
                <a16:creationId xmlns:a16="http://schemas.microsoft.com/office/drawing/2014/main" id="{EF3A19E6-34D3-434E-9051-154E8376D0D1}"/>
              </a:ext>
            </a:extLst>
          </p:cNvPr>
          <p:cNvSpPr txBox="1">
            <a:spLocks/>
          </p:cNvSpPr>
          <p:nvPr/>
        </p:nvSpPr>
        <p:spPr>
          <a:xfrm>
            <a:off x="0" y="3420344"/>
            <a:ext cx="193523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2pPr>
            <a:lvl3pPr marR="0" lvl="2"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3pPr>
            <a:lvl4pPr marR="0" lvl="3"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4pPr>
            <a:lvl5pPr marR="0" lvl="4"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5pPr>
            <a:lvl6pPr marR="0" lvl="5"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6pPr>
            <a:lvl7pPr marR="0" lvl="6"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7pPr>
            <a:lvl8pPr marR="0" lvl="7"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8pPr>
            <a:lvl9pPr marR="0" lvl="8"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9pPr>
          </a:lstStyle>
          <a:p>
            <a:pPr algn="r"/>
            <a:r>
              <a:rPr lang="en-US" dirty="0">
                <a:solidFill>
                  <a:srgbClr val="F3F3F3"/>
                </a:solidFill>
                <a:latin typeface="Teko" panose="02000000000000000000" pitchFamily="2" charset="0"/>
                <a:cs typeface="Teko" panose="02000000000000000000" pitchFamily="2" charset="0"/>
              </a:rPr>
              <a:t>Use .</a:t>
            </a:r>
            <a:r>
              <a:rPr lang="en-US" dirty="0" err="1">
                <a:solidFill>
                  <a:srgbClr val="F3F3F3"/>
                </a:solidFill>
                <a:latin typeface="Teko" panose="02000000000000000000" pitchFamily="2" charset="0"/>
                <a:cs typeface="Teko" panose="02000000000000000000" pitchFamily="2" charset="0"/>
              </a:rPr>
              <a:t>groupby</a:t>
            </a:r>
            <a:endParaRPr lang="en-US" dirty="0">
              <a:solidFill>
                <a:srgbClr val="F3F3F3"/>
              </a:solidFill>
              <a:latin typeface="Teko" panose="02000000000000000000" pitchFamily="2" charset="0"/>
              <a:cs typeface="Teko" panose="02000000000000000000" pitchFamily="2" charset="0"/>
            </a:endParaRPr>
          </a:p>
        </p:txBody>
      </p:sp>
      <p:pic>
        <p:nvPicPr>
          <p:cNvPr id="13" name="Picture 12" descr="A screenshot of a cell phone&#10;&#10;Description automatically generated">
            <a:extLst>
              <a:ext uri="{FF2B5EF4-FFF2-40B4-BE49-F238E27FC236}">
                <a16:creationId xmlns:a16="http://schemas.microsoft.com/office/drawing/2014/main" id="{D7B96FCB-D11D-424C-B0F2-10DF97E97088}"/>
              </a:ext>
            </a:extLst>
          </p:cNvPr>
          <p:cNvPicPr>
            <a:picLocks noChangeAspect="1"/>
          </p:cNvPicPr>
          <p:nvPr/>
        </p:nvPicPr>
        <p:blipFill rotWithShape="1">
          <a:blip r:embed="rId4"/>
          <a:srcRect t="-2" b="34430"/>
          <a:stretch/>
        </p:blipFill>
        <p:spPr>
          <a:xfrm>
            <a:off x="2637771" y="3361120"/>
            <a:ext cx="5540299" cy="1371600"/>
          </a:xfrm>
          <a:prstGeom prst="rect">
            <a:avLst/>
          </a:prstGeom>
          <a:effectLst>
            <a:softEdge rad="2540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17" name="Google Shape;517;p24"/>
          <p:cNvPicPr preferRelativeResize="0"/>
          <p:nvPr/>
        </p:nvPicPr>
        <p:blipFill>
          <a:blip r:embed="rId3">
            <a:alphaModFix/>
          </a:blip>
          <a:stretch>
            <a:fillRect/>
          </a:stretch>
        </p:blipFill>
        <p:spPr>
          <a:xfrm rot="1309904">
            <a:off x="-1655173" y="749735"/>
            <a:ext cx="7456030" cy="4193999"/>
          </a:xfrm>
          <a:prstGeom prst="rect">
            <a:avLst/>
          </a:prstGeom>
          <a:noFill/>
          <a:ln>
            <a:noFill/>
          </a:ln>
        </p:spPr>
      </p:pic>
      <p:sp>
        <p:nvSpPr>
          <p:cNvPr id="504" name="Google Shape;504;p24"/>
          <p:cNvSpPr txBox="1">
            <a:spLocks noGrp="1"/>
          </p:cNvSpPr>
          <p:nvPr>
            <p:ph type="ctrTitle" idx="9"/>
          </p:nvPr>
        </p:nvSpPr>
        <p:spPr>
          <a:xfrm>
            <a:off x="1359393" y="-80927"/>
            <a:ext cx="76968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3F3F3"/>
                </a:solidFill>
                <a:sym typeface="Teko"/>
              </a:rPr>
              <a:t>TABLE OF CONTENTS</a:t>
            </a:r>
            <a:endParaRPr dirty="0">
              <a:solidFill>
                <a:srgbClr val="F3F3F3"/>
              </a:solidFill>
              <a:sym typeface="Teko"/>
            </a:endParaRPr>
          </a:p>
        </p:txBody>
      </p:sp>
      <p:sp>
        <p:nvSpPr>
          <p:cNvPr id="505" name="Google Shape;505;p24"/>
          <p:cNvSpPr txBox="1">
            <a:spLocks noGrp="1"/>
          </p:cNvSpPr>
          <p:nvPr>
            <p:ph type="ctrTitle"/>
          </p:nvPr>
        </p:nvSpPr>
        <p:spPr>
          <a:xfrm>
            <a:off x="4836829" y="660473"/>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solidFill>
                <a:srgbClr val="F3F3F3"/>
              </a:solidFill>
              <a:latin typeface="Source Code Pro Light" panose="020B0409030403020204" pitchFamily="49" charset="0"/>
              <a:cs typeface="Biome Light" panose="020B0502040204020203" pitchFamily="34" charset="0"/>
              <a:sym typeface="Teko"/>
            </a:endParaRPr>
          </a:p>
          <a:p>
            <a:pPr marL="0" lvl="0" indent="0" algn="l" rtl="0">
              <a:spcBef>
                <a:spcPts val="0"/>
              </a:spcBef>
              <a:spcAft>
                <a:spcPts val="0"/>
              </a:spcAft>
              <a:buNone/>
            </a:pPr>
            <a:r>
              <a:rPr lang="en-US" dirty="0">
                <a:solidFill>
                  <a:srgbClr val="F3F3F3"/>
                </a:solidFill>
                <a:latin typeface="Source Code Pro Light" panose="020B0409030403020204" pitchFamily="49" charset="0"/>
                <a:cs typeface="Biome Light" panose="020B0502040204020203" pitchFamily="34" charset="0"/>
                <a:sym typeface="Teko"/>
              </a:rPr>
              <a:t>Introduction</a:t>
            </a:r>
            <a:endParaRPr dirty="0">
              <a:solidFill>
                <a:srgbClr val="F3F3F3"/>
              </a:solidFill>
              <a:latin typeface="Source Code Pro Light" panose="020B0409030403020204" pitchFamily="49" charset="0"/>
              <a:cs typeface="Biome Light" panose="020B0502040204020203" pitchFamily="34" charset="0"/>
              <a:sym typeface="Teko"/>
            </a:endParaRPr>
          </a:p>
        </p:txBody>
      </p:sp>
      <p:sp>
        <p:nvSpPr>
          <p:cNvPr id="506" name="Google Shape;506;p24"/>
          <p:cNvSpPr txBox="1">
            <a:spLocks noGrp="1"/>
          </p:cNvSpPr>
          <p:nvPr>
            <p:ph type="subTitle" idx="1"/>
          </p:nvPr>
        </p:nvSpPr>
        <p:spPr>
          <a:xfrm>
            <a:off x="4836829" y="1087392"/>
            <a:ext cx="2142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3F3F3"/>
                </a:solidFill>
              </a:rPr>
              <a:t>Team and Objective</a:t>
            </a:r>
            <a:endParaRPr dirty="0">
              <a:solidFill>
                <a:srgbClr val="F3F3F3"/>
              </a:solidFill>
            </a:endParaRPr>
          </a:p>
        </p:txBody>
      </p:sp>
      <p:sp>
        <p:nvSpPr>
          <p:cNvPr id="507" name="Google Shape;507;p24"/>
          <p:cNvSpPr txBox="1">
            <a:spLocks noGrp="1"/>
          </p:cNvSpPr>
          <p:nvPr>
            <p:ph type="title" idx="2"/>
          </p:nvPr>
        </p:nvSpPr>
        <p:spPr>
          <a:xfrm>
            <a:off x="4138997" y="979714"/>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F3F3F3"/>
                </a:solidFill>
                <a:sym typeface="Teko"/>
              </a:rPr>
              <a:t>01</a:t>
            </a:r>
            <a:endParaRPr dirty="0">
              <a:solidFill>
                <a:srgbClr val="F3F3F3"/>
              </a:solidFill>
              <a:sym typeface="Teko"/>
            </a:endParaRPr>
          </a:p>
        </p:txBody>
      </p:sp>
      <p:sp>
        <p:nvSpPr>
          <p:cNvPr id="508" name="Google Shape;508;p24"/>
          <p:cNvSpPr txBox="1">
            <a:spLocks noGrp="1"/>
          </p:cNvSpPr>
          <p:nvPr>
            <p:ph type="ctrTitle" idx="3"/>
          </p:nvPr>
        </p:nvSpPr>
        <p:spPr>
          <a:xfrm>
            <a:off x="5213177" y="1608667"/>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latin typeface="Source Code Pro Light" panose="020B0409030403020204" pitchFamily="49" charset="0"/>
                <a:cs typeface="Biome Light" panose="020B0502040204020203" pitchFamily="34" charset="0"/>
                <a:sym typeface="Teko"/>
              </a:rPr>
              <a:t>Questions</a:t>
            </a:r>
            <a:endParaRPr dirty="0">
              <a:solidFill>
                <a:srgbClr val="F3F3F3"/>
              </a:solidFill>
              <a:latin typeface="Source Code Pro Light" panose="020B0409030403020204" pitchFamily="49" charset="0"/>
              <a:cs typeface="Biome Light" panose="020B0502040204020203" pitchFamily="34" charset="0"/>
              <a:sym typeface="Teko"/>
            </a:endParaRPr>
          </a:p>
        </p:txBody>
      </p:sp>
      <p:sp>
        <p:nvSpPr>
          <p:cNvPr id="509" name="Google Shape;509;p24"/>
          <p:cNvSpPr txBox="1">
            <a:spLocks noGrp="1"/>
          </p:cNvSpPr>
          <p:nvPr>
            <p:ph type="subTitle" idx="4"/>
          </p:nvPr>
        </p:nvSpPr>
        <p:spPr>
          <a:xfrm>
            <a:off x="5213177" y="2034998"/>
            <a:ext cx="22212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3F3F3"/>
                </a:solidFill>
              </a:rPr>
              <a:t>Areas of Investigation</a:t>
            </a:r>
            <a:endParaRPr dirty="0">
              <a:solidFill>
                <a:srgbClr val="F3F3F3"/>
              </a:solidFill>
            </a:endParaRPr>
          </a:p>
        </p:txBody>
      </p:sp>
      <p:sp>
        <p:nvSpPr>
          <p:cNvPr id="510" name="Google Shape;510;p24"/>
          <p:cNvSpPr txBox="1">
            <a:spLocks noGrp="1"/>
          </p:cNvSpPr>
          <p:nvPr>
            <p:ph type="title" idx="5"/>
          </p:nvPr>
        </p:nvSpPr>
        <p:spPr>
          <a:xfrm>
            <a:off x="4462681" y="189424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F3F3F3"/>
                </a:solidFill>
                <a:sym typeface="Teko"/>
              </a:rPr>
              <a:t>02</a:t>
            </a:r>
            <a:endParaRPr dirty="0">
              <a:solidFill>
                <a:srgbClr val="F3F3F3"/>
              </a:solidFill>
              <a:sym typeface="Teko"/>
            </a:endParaRPr>
          </a:p>
        </p:txBody>
      </p:sp>
      <p:sp>
        <p:nvSpPr>
          <p:cNvPr id="511" name="Google Shape;511;p24"/>
          <p:cNvSpPr txBox="1">
            <a:spLocks noGrp="1"/>
          </p:cNvSpPr>
          <p:nvPr>
            <p:ph type="ctrTitle" idx="6"/>
          </p:nvPr>
        </p:nvSpPr>
        <p:spPr>
          <a:xfrm>
            <a:off x="5691398" y="2498346"/>
            <a:ext cx="304372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latin typeface="Source Code Pro Light" panose="020B0409030403020204" pitchFamily="49" charset="0"/>
                <a:cs typeface="Biome Light" panose="020B0502040204020203" pitchFamily="34" charset="0"/>
                <a:sym typeface="Teko"/>
              </a:rPr>
              <a:t>Methods, Analysis, Charts</a:t>
            </a:r>
            <a:endParaRPr dirty="0">
              <a:solidFill>
                <a:srgbClr val="F3F3F3"/>
              </a:solidFill>
              <a:latin typeface="Source Code Pro Light" panose="020B0409030403020204" pitchFamily="49" charset="0"/>
              <a:cs typeface="Biome Light" panose="020B0502040204020203" pitchFamily="34" charset="0"/>
              <a:sym typeface="Teko"/>
            </a:endParaRPr>
          </a:p>
        </p:txBody>
      </p:sp>
      <p:sp>
        <p:nvSpPr>
          <p:cNvPr id="512" name="Google Shape;512;p24"/>
          <p:cNvSpPr txBox="1">
            <a:spLocks noGrp="1"/>
          </p:cNvSpPr>
          <p:nvPr>
            <p:ph type="subTitle" idx="7"/>
          </p:nvPr>
        </p:nvSpPr>
        <p:spPr>
          <a:xfrm>
            <a:off x="5691397" y="2939603"/>
            <a:ext cx="2895714"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3F3F3"/>
                </a:solidFill>
              </a:rPr>
              <a:t>Data Cleaning and Plotting</a:t>
            </a:r>
            <a:endParaRPr dirty="0">
              <a:solidFill>
                <a:srgbClr val="F3F3F3"/>
              </a:solidFill>
            </a:endParaRPr>
          </a:p>
        </p:txBody>
      </p:sp>
      <p:sp>
        <p:nvSpPr>
          <p:cNvPr id="513" name="Google Shape;513;p24"/>
          <p:cNvSpPr txBox="1">
            <a:spLocks noGrp="1"/>
          </p:cNvSpPr>
          <p:nvPr>
            <p:ph type="title" idx="8"/>
          </p:nvPr>
        </p:nvSpPr>
        <p:spPr>
          <a:xfrm>
            <a:off x="4972094" y="276256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F3F3F3"/>
                </a:solidFill>
                <a:sym typeface="Teko"/>
              </a:rPr>
              <a:t>03</a:t>
            </a:r>
            <a:endParaRPr dirty="0">
              <a:solidFill>
                <a:srgbClr val="F3F3F3"/>
              </a:solidFill>
              <a:sym typeface="Teko"/>
            </a:endParaRPr>
          </a:p>
        </p:txBody>
      </p:sp>
      <p:sp>
        <p:nvSpPr>
          <p:cNvPr id="514" name="Google Shape;514;p24"/>
          <p:cNvSpPr txBox="1">
            <a:spLocks noGrp="1"/>
          </p:cNvSpPr>
          <p:nvPr>
            <p:ph type="ctrTitle" idx="13"/>
          </p:nvPr>
        </p:nvSpPr>
        <p:spPr>
          <a:xfrm>
            <a:off x="6097447" y="3483238"/>
            <a:ext cx="3107425"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latin typeface="Source Code Pro Light" panose="020B0409030403020204" pitchFamily="49" charset="0"/>
                <a:cs typeface="Biome Light" panose="020B0502040204020203" pitchFamily="34" charset="0"/>
              </a:rPr>
              <a:t>Conclusion and Limitations</a:t>
            </a:r>
            <a:endParaRPr dirty="0">
              <a:solidFill>
                <a:srgbClr val="F3F3F3"/>
              </a:solidFill>
              <a:latin typeface="Source Code Pro Light" panose="020B0409030403020204" pitchFamily="49" charset="0"/>
              <a:cs typeface="Biome Light" panose="020B0502040204020203" pitchFamily="34" charset="0"/>
              <a:sym typeface="Teko"/>
            </a:endParaRPr>
          </a:p>
        </p:txBody>
      </p:sp>
      <p:sp>
        <p:nvSpPr>
          <p:cNvPr id="515" name="Google Shape;515;p24"/>
          <p:cNvSpPr txBox="1">
            <a:spLocks noGrp="1"/>
          </p:cNvSpPr>
          <p:nvPr>
            <p:ph type="subTitle" idx="14"/>
          </p:nvPr>
        </p:nvSpPr>
        <p:spPr>
          <a:xfrm>
            <a:off x="6097448" y="3926394"/>
            <a:ext cx="2956318"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3F3F3"/>
                </a:solidFill>
              </a:rPr>
              <a:t>Conclusion and Limitations</a:t>
            </a:r>
            <a:endParaRPr dirty="0">
              <a:solidFill>
                <a:srgbClr val="F3F3F3"/>
              </a:solidFill>
            </a:endParaRPr>
          </a:p>
        </p:txBody>
      </p:sp>
      <p:sp>
        <p:nvSpPr>
          <p:cNvPr id="516" name="Google Shape;516;p24"/>
          <p:cNvSpPr txBox="1">
            <a:spLocks noGrp="1"/>
          </p:cNvSpPr>
          <p:nvPr>
            <p:ph type="title" idx="15"/>
          </p:nvPr>
        </p:nvSpPr>
        <p:spPr>
          <a:xfrm>
            <a:off x="5373795" y="373220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F3F3F3"/>
                </a:solidFill>
                <a:sym typeface="Teko"/>
              </a:rPr>
              <a:t>04</a:t>
            </a:r>
            <a:endParaRPr dirty="0">
              <a:solidFill>
                <a:srgbClr val="F3F3F3"/>
              </a:solidFill>
              <a:sym typeface="Tek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44"/>
          <p:cNvSpPr txBox="1">
            <a:spLocks noGrp="1"/>
          </p:cNvSpPr>
          <p:nvPr>
            <p:ph type="ctrTitle"/>
          </p:nvPr>
        </p:nvSpPr>
        <p:spPr>
          <a:xfrm>
            <a:off x="1964850" y="-16305"/>
            <a:ext cx="5214300" cy="946200"/>
          </a:xfrm>
          <a:prstGeom prst="rect">
            <a:avLst/>
          </a:prstGeom>
        </p:spPr>
        <p:txBody>
          <a:bodyPr spcFirstLastPara="1" wrap="square" lIns="91425" tIns="91425" rIns="91425" bIns="91425" anchor="ctr" anchorCtr="0">
            <a:noAutofit/>
          </a:bodyPr>
          <a:lstStyle/>
          <a:p>
            <a:pPr lvl="0"/>
            <a:r>
              <a:rPr lang="en-US" dirty="0">
                <a:solidFill>
                  <a:srgbClr val="F3F3F3"/>
                </a:solidFill>
              </a:rPr>
              <a:t>Global Sales vs. Critic Ratings for Different Platforms</a:t>
            </a:r>
            <a:endParaRPr sz="2800" dirty="0"/>
          </a:p>
        </p:txBody>
      </p:sp>
      <p:sp>
        <p:nvSpPr>
          <p:cNvPr id="1774" name="Google Shape;1774;p44"/>
          <p:cNvSpPr txBox="1"/>
          <p:nvPr/>
        </p:nvSpPr>
        <p:spPr>
          <a:xfrm>
            <a:off x="1516579" y="4785059"/>
            <a:ext cx="1558200" cy="212700"/>
          </a:xfrm>
          <a:prstGeom prst="rect">
            <a:avLst/>
          </a:prstGeom>
          <a:noFill/>
          <a:ln>
            <a:noFill/>
          </a:ln>
        </p:spPr>
        <p:txBody>
          <a:bodyPr spcFirstLastPara="1" wrap="square" lIns="0" tIns="6350" rIns="0" bIns="0" anchor="b" anchorCtr="0">
            <a:noAutofit/>
          </a:bodyPr>
          <a:lstStyle/>
          <a:p>
            <a:pPr marL="0" marR="0" lvl="0" indent="0" rtl="0">
              <a:lnSpc>
                <a:spcPct val="100000"/>
              </a:lnSpc>
              <a:spcBef>
                <a:spcPts val="0"/>
              </a:spcBef>
              <a:spcAft>
                <a:spcPts val="0"/>
              </a:spcAft>
              <a:buNone/>
            </a:pPr>
            <a:r>
              <a:rPr lang="es" sz="12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P</a:t>
            </a:r>
            <a:r>
              <a:rPr lang="en-US" sz="1200" dirty="0" err="1">
                <a:solidFill>
                  <a:schemeClr val="lt1"/>
                </a:solidFill>
                <a:latin typeface="Source Code Pro Light" panose="020B0409030403020204" pitchFamily="49" charset="0"/>
                <a:ea typeface="Source Code Pro Light"/>
                <a:cs typeface="Biome Light" panose="020B0502040204020203" pitchFamily="34" charset="0"/>
                <a:sym typeface="Source Code Pro Light"/>
              </a:rPr>
              <a:t>laystation</a:t>
            </a:r>
            <a:r>
              <a:rPr lang="en-US" sz="12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 3</a:t>
            </a:r>
          </a:p>
          <a:p>
            <a:pPr marL="0" marR="0" lvl="0" indent="0" rtl="0">
              <a:lnSpc>
                <a:spcPct val="100000"/>
              </a:lnSpc>
              <a:spcBef>
                <a:spcPts val="0"/>
              </a:spcBef>
              <a:spcAft>
                <a:spcPts val="0"/>
              </a:spcAft>
              <a:buNone/>
            </a:pPr>
            <a:r>
              <a:rPr lang="en-US" sz="12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Xbox 360</a:t>
            </a:r>
            <a:endParaRPr sz="12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775" name="Google Shape;1775;p44"/>
          <p:cNvSpPr txBox="1"/>
          <p:nvPr/>
        </p:nvSpPr>
        <p:spPr>
          <a:xfrm>
            <a:off x="2026768" y="4154557"/>
            <a:ext cx="3013338" cy="540900"/>
          </a:xfrm>
          <a:prstGeom prst="rect">
            <a:avLst/>
          </a:prstGeom>
          <a:noFill/>
          <a:ln>
            <a:noFill/>
          </a:ln>
        </p:spPr>
        <p:txBody>
          <a:bodyPr spcFirstLastPara="1" wrap="square" lIns="0" tIns="6350" rIns="0" bIns="0" anchor="b" anchorCtr="0">
            <a:noAutofit/>
          </a:bodyPr>
          <a:lstStyle/>
          <a:p>
            <a:pPr marL="0" marR="0" lvl="0" indent="0" rtl="0">
              <a:lnSpc>
                <a:spcPct val="100000"/>
              </a:lnSpc>
              <a:spcBef>
                <a:spcPts val="0"/>
              </a:spcBef>
              <a:spcAft>
                <a:spcPts val="0"/>
              </a:spcAft>
              <a:buNone/>
            </a:pPr>
            <a:r>
              <a:rPr lang="es" sz="2400" dirty="0">
                <a:solidFill>
                  <a:schemeClr val="lt1"/>
                </a:solidFill>
                <a:latin typeface="Teko" panose="02000000000000000000" pitchFamily="2" charset="0"/>
                <a:ea typeface="Teko"/>
                <a:cs typeface="Teko" panose="02000000000000000000" pitchFamily="2" charset="0"/>
                <a:sym typeface="Teko"/>
              </a:rPr>
              <a:t>Top Sellers</a:t>
            </a:r>
            <a:endParaRPr sz="2400" dirty="0">
              <a:solidFill>
                <a:schemeClr val="lt1"/>
              </a:solidFill>
              <a:latin typeface="Teko" panose="02000000000000000000" pitchFamily="2" charset="0"/>
              <a:ea typeface="Teko"/>
              <a:cs typeface="Teko" panose="02000000000000000000" pitchFamily="2" charset="0"/>
              <a:sym typeface="Teko"/>
            </a:endParaRPr>
          </a:p>
        </p:txBody>
      </p:sp>
      <p:sp>
        <p:nvSpPr>
          <p:cNvPr id="1777" name="Google Shape;1777;p44"/>
          <p:cNvSpPr/>
          <p:nvPr/>
        </p:nvSpPr>
        <p:spPr>
          <a:xfrm flipH="1">
            <a:off x="1382328" y="4505454"/>
            <a:ext cx="565417" cy="344691"/>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4"/>
          <p:cNvSpPr txBox="1"/>
          <p:nvPr/>
        </p:nvSpPr>
        <p:spPr>
          <a:xfrm>
            <a:off x="5589037" y="4850145"/>
            <a:ext cx="2038384" cy="156526"/>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n-US" sz="12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The average critic score was 7.2</a:t>
            </a:r>
            <a:endParaRPr sz="12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780" name="Google Shape;1780;p44"/>
          <p:cNvSpPr txBox="1"/>
          <p:nvPr/>
        </p:nvSpPr>
        <p:spPr>
          <a:xfrm>
            <a:off x="4280170" y="4114646"/>
            <a:ext cx="2837062" cy="540900"/>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n-US" sz="2400" dirty="0">
                <a:solidFill>
                  <a:schemeClr val="lt1"/>
                </a:solidFill>
                <a:latin typeface="Teko" panose="02000000000000000000" pitchFamily="2" charset="0"/>
                <a:ea typeface="Teko"/>
                <a:cs typeface="Teko" panose="02000000000000000000" pitchFamily="2" charset="0"/>
                <a:sym typeface="Teko"/>
              </a:rPr>
              <a:t>Overall Critic Score</a:t>
            </a:r>
            <a:endParaRPr sz="2400" dirty="0">
              <a:solidFill>
                <a:schemeClr val="lt1"/>
              </a:solidFill>
              <a:latin typeface="Teko" panose="02000000000000000000" pitchFamily="2" charset="0"/>
              <a:ea typeface="Teko"/>
              <a:cs typeface="Teko" panose="02000000000000000000" pitchFamily="2" charset="0"/>
              <a:sym typeface="Teko"/>
            </a:endParaRPr>
          </a:p>
        </p:txBody>
      </p:sp>
      <p:sp>
        <p:nvSpPr>
          <p:cNvPr id="1781" name="Google Shape;1781;p44"/>
          <p:cNvSpPr/>
          <p:nvPr/>
        </p:nvSpPr>
        <p:spPr>
          <a:xfrm>
            <a:off x="7198051" y="4505456"/>
            <a:ext cx="582517"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3" name="Google Shape;1783;p44"/>
          <p:cNvCxnSpPr/>
          <p:nvPr/>
        </p:nvCxnSpPr>
        <p:spPr>
          <a:xfrm>
            <a:off x="0" y="4793971"/>
            <a:ext cx="1371600" cy="0"/>
          </a:xfrm>
          <a:prstGeom prst="straightConnector1">
            <a:avLst/>
          </a:prstGeom>
          <a:noFill/>
          <a:ln w="9525" cap="flat" cmpd="sng">
            <a:solidFill>
              <a:srgbClr val="11FFFF"/>
            </a:solidFill>
            <a:prstDash val="solid"/>
            <a:round/>
            <a:headEnd type="none" w="med" len="med"/>
            <a:tailEnd type="none" w="med" len="med"/>
          </a:ln>
        </p:spPr>
      </p:cxnSp>
      <p:cxnSp>
        <p:nvCxnSpPr>
          <p:cNvPr id="1784" name="Google Shape;1784;p44"/>
          <p:cNvCxnSpPr/>
          <p:nvPr/>
        </p:nvCxnSpPr>
        <p:spPr>
          <a:xfrm>
            <a:off x="7772400" y="4793971"/>
            <a:ext cx="1371600" cy="0"/>
          </a:xfrm>
          <a:prstGeom prst="straightConnector1">
            <a:avLst/>
          </a:prstGeom>
          <a:noFill/>
          <a:ln w="9525" cap="flat" cmpd="sng">
            <a:solidFill>
              <a:srgbClr val="11FFFF"/>
            </a:solidFill>
            <a:prstDash val="solid"/>
            <a:round/>
            <a:headEnd type="none" w="med" len="med"/>
            <a:tailEnd type="none" w="med" len="med"/>
          </a:ln>
        </p:spPr>
      </p:cxnSp>
      <p:pic>
        <p:nvPicPr>
          <p:cNvPr id="3" name="Picture 2" descr="A screenshot of a cell phone&#10;&#10;Description automatically generated">
            <a:extLst>
              <a:ext uri="{FF2B5EF4-FFF2-40B4-BE49-F238E27FC236}">
                <a16:creationId xmlns:a16="http://schemas.microsoft.com/office/drawing/2014/main" id="{FB8D1070-990D-422F-B921-5C928E18AA8C}"/>
              </a:ext>
            </a:extLst>
          </p:cNvPr>
          <p:cNvPicPr>
            <a:picLocks noChangeAspect="1"/>
          </p:cNvPicPr>
          <p:nvPr/>
        </p:nvPicPr>
        <p:blipFill>
          <a:blip r:embed="rId3"/>
          <a:stretch>
            <a:fillRect/>
          </a:stretch>
        </p:blipFill>
        <p:spPr>
          <a:xfrm>
            <a:off x="4509257" y="1185116"/>
            <a:ext cx="3733799" cy="3200400"/>
          </a:xfrm>
          <a:prstGeom prst="rect">
            <a:avLst/>
          </a:prstGeom>
          <a:effectLst>
            <a:softEdge rad="190500"/>
          </a:effectLst>
        </p:spPr>
      </p:pic>
      <p:pic>
        <p:nvPicPr>
          <p:cNvPr id="5" name="Picture 4" descr="A screenshot of a cell phone&#10;&#10;Description automatically generated">
            <a:extLst>
              <a:ext uri="{FF2B5EF4-FFF2-40B4-BE49-F238E27FC236}">
                <a16:creationId xmlns:a16="http://schemas.microsoft.com/office/drawing/2014/main" id="{86735EF9-0A44-4253-9FE2-EC56324C43EF}"/>
              </a:ext>
            </a:extLst>
          </p:cNvPr>
          <p:cNvPicPr>
            <a:picLocks noChangeAspect="1"/>
          </p:cNvPicPr>
          <p:nvPr/>
        </p:nvPicPr>
        <p:blipFill>
          <a:blip r:embed="rId4"/>
          <a:stretch>
            <a:fillRect/>
          </a:stretch>
        </p:blipFill>
        <p:spPr>
          <a:xfrm>
            <a:off x="834397" y="1191453"/>
            <a:ext cx="3733800" cy="3200400"/>
          </a:xfrm>
          <a:prstGeom prst="rect">
            <a:avLst/>
          </a:prstGeom>
          <a:effectLst>
            <a:softEdge rad="190500"/>
          </a:effectLst>
        </p:spPr>
      </p:pic>
      <p:sp>
        <p:nvSpPr>
          <p:cNvPr id="22" name="Google Shape;1081;p36">
            <a:extLst>
              <a:ext uri="{FF2B5EF4-FFF2-40B4-BE49-F238E27FC236}">
                <a16:creationId xmlns:a16="http://schemas.microsoft.com/office/drawing/2014/main" id="{70A9CD33-59E4-42E0-BF15-2A92E2B1D2FC}"/>
              </a:ext>
            </a:extLst>
          </p:cNvPr>
          <p:cNvSpPr txBox="1">
            <a:spLocks/>
          </p:cNvSpPr>
          <p:nvPr/>
        </p:nvSpPr>
        <p:spPr>
          <a:xfrm>
            <a:off x="1186774" y="1042124"/>
            <a:ext cx="3093396" cy="384900"/>
          </a:xfrm>
          <a:prstGeom prst="rect">
            <a:avLst/>
          </a:prstGeom>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rgbClr val="F3F3F3"/>
                </a:solidFill>
                <a:latin typeface="Teko" panose="02000000000000000000" pitchFamily="2" charset="0"/>
                <a:cs typeface="Teko" panose="02000000000000000000" pitchFamily="2" charset="0"/>
              </a:rPr>
              <a:t>Global Platform Sales*</a:t>
            </a:r>
          </a:p>
        </p:txBody>
      </p:sp>
      <p:sp>
        <p:nvSpPr>
          <p:cNvPr id="23" name="Google Shape;1081;p36">
            <a:extLst>
              <a:ext uri="{FF2B5EF4-FFF2-40B4-BE49-F238E27FC236}">
                <a16:creationId xmlns:a16="http://schemas.microsoft.com/office/drawing/2014/main" id="{F8A6EEBE-3144-41A6-8A34-AD2EDCDA0699}"/>
              </a:ext>
            </a:extLst>
          </p:cNvPr>
          <p:cNvSpPr txBox="1">
            <a:spLocks/>
          </p:cNvSpPr>
          <p:nvPr/>
        </p:nvSpPr>
        <p:spPr>
          <a:xfrm>
            <a:off x="5109278" y="1065176"/>
            <a:ext cx="2619300" cy="384900"/>
          </a:xfrm>
          <a:prstGeom prst="rect">
            <a:avLst/>
          </a:prstGeom>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rgbClr val="F3F3F3"/>
                </a:solidFill>
                <a:latin typeface="Teko" panose="02000000000000000000" pitchFamily="2" charset="0"/>
                <a:cs typeface="Teko" panose="02000000000000000000" pitchFamily="2" charset="0"/>
              </a:rPr>
              <a:t>Average Critic Scores</a:t>
            </a:r>
          </a:p>
        </p:txBody>
      </p:sp>
    </p:spTree>
    <p:extLst>
      <p:ext uri="{BB962C8B-B14F-4D97-AF65-F5344CB8AC3E}">
        <p14:creationId xmlns:p14="http://schemas.microsoft.com/office/powerpoint/2010/main" val="339670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21</a:t>
            </a:fld>
            <a:endParaRPr/>
          </a:p>
        </p:txBody>
      </p:sp>
      <p:sp>
        <p:nvSpPr>
          <p:cNvPr id="1131" name="Google Shape;1131;p37"/>
          <p:cNvSpPr txBox="1">
            <a:spLocks noGrp="1"/>
          </p:cNvSpPr>
          <p:nvPr>
            <p:ph type="ctrTitle"/>
          </p:nvPr>
        </p:nvSpPr>
        <p:spPr>
          <a:xfrm>
            <a:off x="1348450" y="-19747"/>
            <a:ext cx="6447000" cy="946200"/>
          </a:xfrm>
          <a:prstGeom prst="rect">
            <a:avLst/>
          </a:prstGeom>
        </p:spPr>
        <p:txBody>
          <a:bodyPr spcFirstLastPara="1" wrap="square" lIns="91425" tIns="91425" rIns="91425" bIns="91425" anchor="ctr" anchorCtr="0">
            <a:noAutofit/>
          </a:bodyPr>
          <a:lstStyle/>
          <a:p>
            <a:pPr lvl="0"/>
            <a:r>
              <a:rPr lang="en-US" dirty="0">
                <a:solidFill>
                  <a:srgbClr val="F3F3F3"/>
                </a:solidFill>
              </a:rPr>
              <a:t>Global Sales for Video Game Genres for Different Platforms</a:t>
            </a:r>
          </a:p>
        </p:txBody>
      </p:sp>
      <p:sp>
        <p:nvSpPr>
          <p:cNvPr id="1134" name="Google Shape;1134;p37"/>
          <p:cNvSpPr/>
          <p:nvPr/>
        </p:nvSpPr>
        <p:spPr>
          <a:xfrm>
            <a:off x="857502" y="1130243"/>
            <a:ext cx="462517" cy="499974"/>
          </a:xfrm>
          <a:custGeom>
            <a:avLst/>
            <a:gdLst/>
            <a:ahLst/>
            <a:cxnLst/>
            <a:rect l="l" t="t" r="r" b="b"/>
            <a:pathLst>
              <a:path w="10002" h="10812" extrusionOk="0">
                <a:moveTo>
                  <a:pt x="0" y="1"/>
                </a:moveTo>
                <a:lnTo>
                  <a:pt x="0" y="10812"/>
                </a:lnTo>
                <a:lnTo>
                  <a:pt x="10001" y="10812"/>
                </a:lnTo>
                <a:lnTo>
                  <a:pt x="10001" y="1108"/>
                </a:lnTo>
                <a:lnTo>
                  <a:pt x="6882" y="1108"/>
                </a:lnTo>
                <a:lnTo>
                  <a:pt x="5763"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37"/>
          <p:cNvSpPr txBox="1">
            <a:spLocks noGrp="1"/>
          </p:cNvSpPr>
          <p:nvPr>
            <p:ph type="subTitle" idx="1"/>
          </p:nvPr>
        </p:nvSpPr>
        <p:spPr>
          <a:xfrm>
            <a:off x="1494486" y="3719416"/>
            <a:ext cx="4235816"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3F3F3"/>
                </a:solidFill>
              </a:rPr>
              <a:t>Run </a:t>
            </a:r>
            <a:r>
              <a:rPr lang="en-US" dirty="0" err="1">
                <a:solidFill>
                  <a:srgbClr val="F3F3F3"/>
                </a:solidFill>
              </a:rPr>
              <a:t>groupbys</a:t>
            </a:r>
            <a:r>
              <a:rPr lang="en-US" dirty="0">
                <a:solidFill>
                  <a:srgbClr val="F3F3F3"/>
                </a:solidFill>
              </a:rPr>
              <a:t> for two separate criteria, one broken down by genre and platform, and the other by just platform and global sales. </a:t>
            </a:r>
            <a:endParaRPr dirty="0">
              <a:solidFill>
                <a:srgbClr val="F3F3F3"/>
              </a:solidFill>
            </a:endParaRPr>
          </a:p>
        </p:txBody>
      </p:sp>
      <p:sp>
        <p:nvSpPr>
          <p:cNvPr id="1139" name="Google Shape;1139;p37"/>
          <p:cNvSpPr txBox="1">
            <a:spLocks noGrp="1"/>
          </p:cNvSpPr>
          <p:nvPr>
            <p:ph type="ctrTitle" idx="3"/>
          </p:nvPr>
        </p:nvSpPr>
        <p:spPr>
          <a:xfrm>
            <a:off x="1488747" y="3459485"/>
            <a:ext cx="4824504"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rPr>
              <a:t>Running </a:t>
            </a:r>
            <a:r>
              <a:rPr lang="en-US" dirty="0" err="1">
                <a:solidFill>
                  <a:srgbClr val="F3F3F3"/>
                </a:solidFill>
              </a:rPr>
              <a:t>groupby</a:t>
            </a:r>
            <a:r>
              <a:rPr lang="en-US" dirty="0">
                <a:solidFill>
                  <a:srgbClr val="F3F3F3"/>
                </a:solidFill>
              </a:rPr>
              <a:t> For Two </a:t>
            </a:r>
            <a:r>
              <a:rPr lang="en-US" dirty="0" err="1">
                <a:solidFill>
                  <a:srgbClr val="F3F3F3"/>
                </a:solidFill>
              </a:rPr>
              <a:t>Dataframes</a:t>
            </a:r>
            <a:endParaRPr dirty="0">
              <a:solidFill>
                <a:srgbClr val="F3F3F3"/>
              </a:solidFill>
            </a:endParaRPr>
          </a:p>
        </p:txBody>
      </p:sp>
      <p:sp>
        <p:nvSpPr>
          <p:cNvPr id="1141" name="Google Shape;1141;p37"/>
          <p:cNvSpPr/>
          <p:nvPr/>
        </p:nvSpPr>
        <p:spPr>
          <a:xfrm>
            <a:off x="854173" y="1126404"/>
            <a:ext cx="469130" cy="507095"/>
          </a:xfrm>
          <a:custGeom>
            <a:avLst/>
            <a:gdLst/>
            <a:ahLst/>
            <a:cxnLst/>
            <a:rect l="l" t="t" r="r" b="b"/>
            <a:pathLst>
              <a:path w="10145" h="10966" extrusionOk="0">
                <a:moveTo>
                  <a:pt x="5799" y="155"/>
                </a:moveTo>
                <a:lnTo>
                  <a:pt x="6918" y="1274"/>
                </a:lnTo>
                <a:lnTo>
                  <a:pt x="9990" y="1274"/>
                </a:lnTo>
                <a:lnTo>
                  <a:pt x="9990" y="10823"/>
                </a:lnTo>
                <a:lnTo>
                  <a:pt x="144" y="10823"/>
                </a:lnTo>
                <a:lnTo>
                  <a:pt x="144" y="155"/>
                </a:lnTo>
                <a:close/>
                <a:moveTo>
                  <a:pt x="1" y="0"/>
                </a:moveTo>
                <a:lnTo>
                  <a:pt x="1" y="10966"/>
                </a:lnTo>
                <a:lnTo>
                  <a:pt x="10145" y="10966"/>
                </a:lnTo>
                <a:lnTo>
                  <a:pt x="10133" y="1120"/>
                </a:lnTo>
                <a:lnTo>
                  <a:pt x="6978" y="1120"/>
                </a:lnTo>
                <a:lnTo>
                  <a:pt x="585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7"/>
          <p:cNvSpPr/>
          <p:nvPr/>
        </p:nvSpPr>
        <p:spPr>
          <a:xfrm>
            <a:off x="7499506" y="1216161"/>
            <a:ext cx="582517"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7"/>
          <p:cNvSpPr/>
          <p:nvPr/>
        </p:nvSpPr>
        <p:spPr>
          <a:xfrm flipH="1">
            <a:off x="7500081" y="3156913"/>
            <a:ext cx="583118" cy="344692"/>
          </a:xfrm>
          <a:custGeom>
            <a:avLst/>
            <a:gdLst/>
            <a:ahLst/>
            <a:cxnLst/>
            <a:rect l="l" t="t" r="r" b="b"/>
            <a:pathLst>
              <a:path w="12610" h="7454" extrusionOk="0">
                <a:moveTo>
                  <a:pt x="1" y="1"/>
                </a:moveTo>
                <a:lnTo>
                  <a:pt x="1" y="4215"/>
                </a:lnTo>
                <a:lnTo>
                  <a:pt x="3227" y="7454"/>
                </a:lnTo>
                <a:lnTo>
                  <a:pt x="12609" y="7454"/>
                </a:lnTo>
                <a:lnTo>
                  <a:pt x="12609" y="7251"/>
                </a:lnTo>
                <a:lnTo>
                  <a:pt x="3311" y="7251"/>
                </a:lnTo>
                <a:lnTo>
                  <a:pt x="203" y="4132"/>
                </a:lnTo>
                <a:lnTo>
                  <a:pt x="20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7"/>
          <p:cNvSpPr/>
          <p:nvPr/>
        </p:nvSpPr>
        <p:spPr>
          <a:xfrm>
            <a:off x="805202" y="1077942"/>
            <a:ext cx="567118" cy="604574"/>
          </a:xfrm>
          <a:custGeom>
            <a:avLst/>
            <a:gdLst/>
            <a:ahLst/>
            <a:cxnLst/>
            <a:rect l="l" t="t" r="r" b="b"/>
            <a:pathLst>
              <a:path w="12264" h="13074" extrusionOk="0">
                <a:moveTo>
                  <a:pt x="7239" y="298"/>
                </a:moveTo>
                <a:lnTo>
                  <a:pt x="8358" y="1417"/>
                </a:lnTo>
                <a:lnTo>
                  <a:pt x="11954" y="1417"/>
                </a:lnTo>
                <a:lnTo>
                  <a:pt x="11954" y="12776"/>
                </a:lnTo>
                <a:lnTo>
                  <a:pt x="298" y="12776"/>
                </a:lnTo>
                <a:lnTo>
                  <a:pt x="298" y="298"/>
                </a:lnTo>
                <a:close/>
                <a:moveTo>
                  <a:pt x="0" y="1"/>
                </a:moveTo>
                <a:lnTo>
                  <a:pt x="0" y="13074"/>
                </a:lnTo>
                <a:lnTo>
                  <a:pt x="12264" y="13074"/>
                </a:lnTo>
                <a:lnTo>
                  <a:pt x="12264" y="1108"/>
                </a:lnTo>
                <a:lnTo>
                  <a:pt x="8477" y="1108"/>
                </a:lnTo>
                <a:lnTo>
                  <a:pt x="737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7"/>
          <p:cNvSpPr/>
          <p:nvPr/>
        </p:nvSpPr>
        <p:spPr>
          <a:xfrm>
            <a:off x="719996" y="1525015"/>
            <a:ext cx="57896" cy="37503"/>
          </a:xfrm>
          <a:custGeom>
            <a:avLst/>
            <a:gdLst/>
            <a:ahLst/>
            <a:cxnLst/>
            <a:rect l="l" t="t" r="r" b="b"/>
            <a:pathLst>
              <a:path w="1252" h="811" extrusionOk="0">
                <a:moveTo>
                  <a:pt x="1" y="0"/>
                </a:moveTo>
                <a:lnTo>
                  <a:pt x="1" y="334"/>
                </a:lnTo>
                <a:lnTo>
                  <a:pt x="1251" y="810"/>
                </a:lnTo>
                <a:lnTo>
                  <a:pt x="1251" y="477"/>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7"/>
          <p:cNvSpPr/>
          <p:nvPr/>
        </p:nvSpPr>
        <p:spPr>
          <a:xfrm>
            <a:off x="719996" y="1472160"/>
            <a:ext cx="57896" cy="38058"/>
          </a:xfrm>
          <a:custGeom>
            <a:avLst/>
            <a:gdLst/>
            <a:ahLst/>
            <a:cxnLst/>
            <a:rect l="l" t="t" r="r" b="b"/>
            <a:pathLst>
              <a:path w="1252" h="823"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7"/>
          <p:cNvSpPr/>
          <p:nvPr/>
        </p:nvSpPr>
        <p:spPr>
          <a:xfrm>
            <a:off x="719996" y="1367004"/>
            <a:ext cx="57896" cy="38011"/>
          </a:xfrm>
          <a:custGeom>
            <a:avLst/>
            <a:gdLst/>
            <a:ahLst/>
            <a:cxnLst/>
            <a:rect l="l" t="t" r="r" b="b"/>
            <a:pathLst>
              <a:path w="1252" h="822"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7"/>
          <p:cNvSpPr/>
          <p:nvPr/>
        </p:nvSpPr>
        <p:spPr>
          <a:xfrm>
            <a:off x="719996" y="1419304"/>
            <a:ext cx="57896" cy="38058"/>
          </a:xfrm>
          <a:custGeom>
            <a:avLst/>
            <a:gdLst/>
            <a:ahLst/>
            <a:cxnLst/>
            <a:rect l="l" t="t" r="r" b="b"/>
            <a:pathLst>
              <a:path w="1252" h="823"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9" name="Google Shape;1149;p37"/>
          <p:cNvCxnSpPr/>
          <p:nvPr/>
        </p:nvCxnSpPr>
        <p:spPr>
          <a:xfrm rot="10800000">
            <a:off x="1052317" y="1673547"/>
            <a:ext cx="0" cy="1369500"/>
          </a:xfrm>
          <a:prstGeom prst="straightConnector1">
            <a:avLst/>
          </a:prstGeom>
          <a:noFill/>
          <a:ln w="9525" cap="flat" cmpd="sng">
            <a:solidFill>
              <a:srgbClr val="11FFFF"/>
            </a:solidFill>
            <a:prstDash val="solid"/>
            <a:round/>
            <a:headEnd type="none" w="med" len="med"/>
            <a:tailEnd type="none" w="med" len="med"/>
          </a:ln>
        </p:spPr>
      </p:cxnSp>
      <p:pic>
        <p:nvPicPr>
          <p:cNvPr id="13" name="Picture 12" descr="A screenshot of a cell phone&#10;&#10;Description automatically generated">
            <a:extLst>
              <a:ext uri="{FF2B5EF4-FFF2-40B4-BE49-F238E27FC236}">
                <a16:creationId xmlns:a16="http://schemas.microsoft.com/office/drawing/2014/main" id="{9C30A989-6367-4B85-8F22-F004B02DEDAF}"/>
              </a:ext>
            </a:extLst>
          </p:cNvPr>
          <p:cNvPicPr>
            <a:picLocks noChangeAspect="1"/>
          </p:cNvPicPr>
          <p:nvPr/>
        </p:nvPicPr>
        <p:blipFill rotWithShape="1">
          <a:blip r:embed="rId3"/>
          <a:srcRect b="54884"/>
          <a:stretch/>
        </p:blipFill>
        <p:spPr>
          <a:xfrm>
            <a:off x="1441328" y="2483223"/>
            <a:ext cx="6446999" cy="822960"/>
          </a:xfrm>
          <a:prstGeom prst="rect">
            <a:avLst/>
          </a:prstGeom>
          <a:effectLst>
            <a:softEdge rad="38100"/>
          </a:effectLst>
        </p:spPr>
      </p:pic>
      <p:pic>
        <p:nvPicPr>
          <p:cNvPr id="15" name="Picture 14" descr="A screenshot of a cell phone&#10;&#10;Description automatically generated">
            <a:extLst>
              <a:ext uri="{FF2B5EF4-FFF2-40B4-BE49-F238E27FC236}">
                <a16:creationId xmlns:a16="http://schemas.microsoft.com/office/drawing/2014/main" id="{88866D14-2F0A-427C-92B8-43A82E070821}"/>
              </a:ext>
            </a:extLst>
          </p:cNvPr>
          <p:cNvPicPr>
            <a:picLocks noChangeAspect="1"/>
          </p:cNvPicPr>
          <p:nvPr/>
        </p:nvPicPr>
        <p:blipFill rotWithShape="1">
          <a:blip r:embed="rId4"/>
          <a:srcRect t="-45" b="41220"/>
          <a:stretch/>
        </p:blipFill>
        <p:spPr>
          <a:xfrm>
            <a:off x="1441327" y="1281321"/>
            <a:ext cx="6446520" cy="1098483"/>
          </a:xfrm>
          <a:prstGeom prst="rect">
            <a:avLst/>
          </a:prstGeom>
          <a:effectLst>
            <a:softEdge rad="38100"/>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22</a:t>
            </a:fld>
            <a:endParaRPr/>
          </a:p>
        </p:txBody>
      </p:sp>
      <p:sp>
        <p:nvSpPr>
          <p:cNvPr id="1131" name="Google Shape;1131;p37"/>
          <p:cNvSpPr txBox="1">
            <a:spLocks noGrp="1"/>
          </p:cNvSpPr>
          <p:nvPr>
            <p:ph type="ctrTitle"/>
          </p:nvPr>
        </p:nvSpPr>
        <p:spPr>
          <a:xfrm>
            <a:off x="1348450" y="-19747"/>
            <a:ext cx="6447000" cy="946200"/>
          </a:xfrm>
          <a:prstGeom prst="rect">
            <a:avLst/>
          </a:prstGeom>
        </p:spPr>
        <p:txBody>
          <a:bodyPr spcFirstLastPara="1" wrap="square" lIns="91425" tIns="91425" rIns="91425" bIns="91425" anchor="ctr" anchorCtr="0">
            <a:noAutofit/>
          </a:bodyPr>
          <a:lstStyle/>
          <a:p>
            <a:pPr lvl="0"/>
            <a:r>
              <a:rPr lang="en-US" dirty="0">
                <a:solidFill>
                  <a:srgbClr val="F3F3F3"/>
                </a:solidFill>
              </a:rPr>
              <a:t>Global Sales for Video Game Genres for Different Platforms</a:t>
            </a:r>
          </a:p>
        </p:txBody>
      </p:sp>
      <p:sp>
        <p:nvSpPr>
          <p:cNvPr id="1134" name="Google Shape;1134;p37"/>
          <p:cNvSpPr/>
          <p:nvPr/>
        </p:nvSpPr>
        <p:spPr>
          <a:xfrm>
            <a:off x="857502" y="1130243"/>
            <a:ext cx="462517" cy="499974"/>
          </a:xfrm>
          <a:custGeom>
            <a:avLst/>
            <a:gdLst/>
            <a:ahLst/>
            <a:cxnLst/>
            <a:rect l="l" t="t" r="r" b="b"/>
            <a:pathLst>
              <a:path w="10002" h="10812" extrusionOk="0">
                <a:moveTo>
                  <a:pt x="0" y="1"/>
                </a:moveTo>
                <a:lnTo>
                  <a:pt x="0" y="10812"/>
                </a:lnTo>
                <a:lnTo>
                  <a:pt x="10001" y="10812"/>
                </a:lnTo>
                <a:lnTo>
                  <a:pt x="10001" y="1108"/>
                </a:lnTo>
                <a:lnTo>
                  <a:pt x="6882" y="1108"/>
                </a:lnTo>
                <a:lnTo>
                  <a:pt x="5763"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37"/>
          <p:cNvSpPr txBox="1">
            <a:spLocks noGrp="1"/>
          </p:cNvSpPr>
          <p:nvPr>
            <p:ph type="subTitle" idx="1"/>
          </p:nvPr>
        </p:nvSpPr>
        <p:spPr>
          <a:xfrm>
            <a:off x="1494486" y="4080919"/>
            <a:ext cx="4235816"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3F3F3"/>
                </a:solidFill>
              </a:rPr>
              <a:t>Combined selected data-frames based on selection and then built the data-frame that we would base the grouped bar-chart on.</a:t>
            </a:r>
          </a:p>
        </p:txBody>
      </p:sp>
      <p:sp>
        <p:nvSpPr>
          <p:cNvPr id="1139" name="Google Shape;1139;p37"/>
          <p:cNvSpPr txBox="1">
            <a:spLocks noGrp="1"/>
          </p:cNvSpPr>
          <p:nvPr>
            <p:ph type="ctrTitle" idx="3"/>
          </p:nvPr>
        </p:nvSpPr>
        <p:spPr>
          <a:xfrm>
            <a:off x="1488747" y="3820988"/>
            <a:ext cx="3632524"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rPr>
              <a:t>Build the </a:t>
            </a:r>
            <a:r>
              <a:rPr lang="en-US" dirty="0" err="1">
                <a:solidFill>
                  <a:srgbClr val="F3F3F3"/>
                </a:solidFill>
              </a:rPr>
              <a:t>Dataframe</a:t>
            </a:r>
            <a:r>
              <a:rPr lang="en-US" dirty="0">
                <a:solidFill>
                  <a:srgbClr val="F3F3F3"/>
                </a:solidFill>
              </a:rPr>
              <a:t> based on Selection</a:t>
            </a:r>
            <a:endParaRPr dirty="0">
              <a:solidFill>
                <a:srgbClr val="F3F3F3"/>
              </a:solidFill>
            </a:endParaRPr>
          </a:p>
        </p:txBody>
      </p:sp>
      <p:sp>
        <p:nvSpPr>
          <p:cNvPr id="1141" name="Google Shape;1141;p37"/>
          <p:cNvSpPr/>
          <p:nvPr/>
        </p:nvSpPr>
        <p:spPr>
          <a:xfrm>
            <a:off x="854173" y="1126404"/>
            <a:ext cx="469130" cy="507095"/>
          </a:xfrm>
          <a:custGeom>
            <a:avLst/>
            <a:gdLst/>
            <a:ahLst/>
            <a:cxnLst/>
            <a:rect l="l" t="t" r="r" b="b"/>
            <a:pathLst>
              <a:path w="10145" h="10966" extrusionOk="0">
                <a:moveTo>
                  <a:pt x="5799" y="155"/>
                </a:moveTo>
                <a:lnTo>
                  <a:pt x="6918" y="1274"/>
                </a:lnTo>
                <a:lnTo>
                  <a:pt x="9990" y="1274"/>
                </a:lnTo>
                <a:lnTo>
                  <a:pt x="9990" y="10823"/>
                </a:lnTo>
                <a:lnTo>
                  <a:pt x="144" y="10823"/>
                </a:lnTo>
                <a:lnTo>
                  <a:pt x="144" y="155"/>
                </a:lnTo>
                <a:close/>
                <a:moveTo>
                  <a:pt x="1" y="0"/>
                </a:moveTo>
                <a:lnTo>
                  <a:pt x="1" y="10966"/>
                </a:lnTo>
                <a:lnTo>
                  <a:pt x="10145" y="10966"/>
                </a:lnTo>
                <a:lnTo>
                  <a:pt x="10133" y="1120"/>
                </a:lnTo>
                <a:lnTo>
                  <a:pt x="6978" y="1120"/>
                </a:lnTo>
                <a:lnTo>
                  <a:pt x="585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7"/>
          <p:cNvSpPr/>
          <p:nvPr/>
        </p:nvSpPr>
        <p:spPr>
          <a:xfrm>
            <a:off x="7499506" y="1102748"/>
            <a:ext cx="582517"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7"/>
          <p:cNvSpPr/>
          <p:nvPr/>
        </p:nvSpPr>
        <p:spPr>
          <a:xfrm flipH="1">
            <a:off x="7500081" y="3631839"/>
            <a:ext cx="583118" cy="344692"/>
          </a:xfrm>
          <a:custGeom>
            <a:avLst/>
            <a:gdLst/>
            <a:ahLst/>
            <a:cxnLst/>
            <a:rect l="l" t="t" r="r" b="b"/>
            <a:pathLst>
              <a:path w="12610" h="7454" extrusionOk="0">
                <a:moveTo>
                  <a:pt x="1" y="1"/>
                </a:moveTo>
                <a:lnTo>
                  <a:pt x="1" y="4215"/>
                </a:lnTo>
                <a:lnTo>
                  <a:pt x="3227" y="7454"/>
                </a:lnTo>
                <a:lnTo>
                  <a:pt x="12609" y="7454"/>
                </a:lnTo>
                <a:lnTo>
                  <a:pt x="12609" y="7251"/>
                </a:lnTo>
                <a:lnTo>
                  <a:pt x="3311" y="7251"/>
                </a:lnTo>
                <a:lnTo>
                  <a:pt x="203" y="4132"/>
                </a:lnTo>
                <a:lnTo>
                  <a:pt x="20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7"/>
          <p:cNvSpPr/>
          <p:nvPr/>
        </p:nvSpPr>
        <p:spPr>
          <a:xfrm>
            <a:off x="805202" y="1077942"/>
            <a:ext cx="567118" cy="604574"/>
          </a:xfrm>
          <a:custGeom>
            <a:avLst/>
            <a:gdLst/>
            <a:ahLst/>
            <a:cxnLst/>
            <a:rect l="l" t="t" r="r" b="b"/>
            <a:pathLst>
              <a:path w="12264" h="13074" extrusionOk="0">
                <a:moveTo>
                  <a:pt x="7239" y="298"/>
                </a:moveTo>
                <a:lnTo>
                  <a:pt x="8358" y="1417"/>
                </a:lnTo>
                <a:lnTo>
                  <a:pt x="11954" y="1417"/>
                </a:lnTo>
                <a:lnTo>
                  <a:pt x="11954" y="12776"/>
                </a:lnTo>
                <a:lnTo>
                  <a:pt x="298" y="12776"/>
                </a:lnTo>
                <a:lnTo>
                  <a:pt x="298" y="298"/>
                </a:lnTo>
                <a:close/>
                <a:moveTo>
                  <a:pt x="0" y="1"/>
                </a:moveTo>
                <a:lnTo>
                  <a:pt x="0" y="13074"/>
                </a:lnTo>
                <a:lnTo>
                  <a:pt x="12264" y="13074"/>
                </a:lnTo>
                <a:lnTo>
                  <a:pt x="12264" y="1108"/>
                </a:lnTo>
                <a:lnTo>
                  <a:pt x="8477" y="1108"/>
                </a:lnTo>
                <a:lnTo>
                  <a:pt x="737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7"/>
          <p:cNvSpPr/>
          <p:nvPr/>
        </p:nvSpPr>
        <p:spPr>
          <a:xfrm>
            <a:off x="719996" y="1525015"/>
            <a:ext cx="57896" cy="37503"/>
          </a:xfrm>
          <a:custGeom>
            <a:avLst/>
            <a:gdLst/>
            <a:ahLst/>
            <a:cxnLst/>
            <a:rect l="l" t="t" r="r" b="b"/>
            <a:pathLst>
              <a:path w="1252" h="811" extrusionOk="0">
                <a:moveTo>
                  <a:pt x="1" y="0"/>
                </a:moveTo>
                <a:lnTo>
                  <a:pt x="1" y="334"/>
                </a:lnTo>
                <a:lnTo>
                  <a:pt x="1251" y="810"/>
                </a:lnTo>
                <a:lnTo>
                  <a:pt x="1251" y="477"/>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7"/>
          <p:cNvSpPr/>
          <p:nvPr/>
        </p:nvSpPr>
        <p:spPr>
          <a:xfrm>
            <a:off x="719996" y="1472160"/>
            <a:ext cx="57896" cy="38058"/>
          </a:xfrm>
          <a:custGeom>
            <a:avLst/>
            <a:gdLst/>
            <a:ahLst/>
            <a:cxnLst/>
            <a:rect l="l" t="t" r="r" b="b"/>
            <a:pathLst>
              <a:path w="1252" h="823"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7"/>
          <p:cNvSpPr/>
          <p:nvPr/>
        </p:nvSpPr>
        <p:spPr>
          <a:xfrm>
            <a:off x="719996" y="1367004"/>
            <a:ext cx="57896" cy="38011"/>
          </a:xfrm>
          <a:custGeom>
            <a:avLst/>
            <a:gdLst/>
            <a:ahLst/>
            <a:cxnLst/>
            <a:rect l="l" t="t" r="r" b="b"/>
            <a:pathLst>
              <a:path w="1252" h="822"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7"/>
          <p:cNvSpPr/>
          <p:nvPr/>
        </p:nvSpPr>
        <p:spPr>
          <a:xfrm>
            <a:off x="719996" y="1419304"/>
            <a:ext cx="57896" cy="38058"/>
          </a:xfrm>
          <a:custGeom>
            <a:avLst/>
            <a:gdLst/>
            <a:ahLst/>
            <a:cxnLst/>
            <a:rect l="l" t="t" r="r" b="b"/>
            <a:pathLst>
              <a:path w="1252" h="823"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9" name="Google Shape;1149;p37"/>
          <p:cNvCxnSpPr>
            <a:cxnSpLocks/>
          </p:cNvCxnSpPr>
          <p:nvPr/>
        </p:nvCxnSpPr>
        <p:spPr>
          <a:xfrm flipV="1">
            <a:off x="1052317" y="1682516"/>
            <a:ext cx="0" cy="1835457"/>
          </a:xfrm>
          <a:prstGeom prst="straightConnector1">
            <a:avLst/>
          </a:prstGeom>
          <a:noFill/>
          <a:ln w="9525" cap="flat" cmpd="sng">
            <a:solidFill>
              <a:srgbClr val="11FFFF"/>
            </a:solidFill>
            <a:prstDash val="solid"/>
            <a:round/>
            <a:headEnd type="none" w="med" len="med"/>
            <a:tailEnd type="none" w="med" len="med"/>
          </a:ln>
        </p:spPr>
      </p:cxnSp>
      <p:pic>
        <p:nvPicPr>
          <p:cNvPr id="5" name="Picture 4" descr="A screenshot of a social media post&#10;&#10;Description automatically generated">
            <a:extLst>
              <a:ext uri="{FF2B5EF4-FFF2-40B4-BE49-F238E27FC236}">
                <a16:creationId xmlns:a16="http://schemas.microsoft.com/office/drawing/2014/main" id="{6964A79C-6DA2-44AD-B102-F25F67CB150C}"/>
              </a:ext>
            </a:extLst>
          </p:cNvPr>
          <p:cNvPicPr>
            <a:picLocks noChangeAspect="1"/>
          </p:cNvPicPr>
          <p:nvPr/>
        </p:nvPicPr>
        <p:blipFill>
          <a:blip r:embed="rId3"/>
          <a:stretch>
            <a:fillRect/>
          </a:stretch>
        </p:blipFill>
        <p:spPr>
          <a:xfrm>
            <a:off x="1421291" y="1201984"/>
            <a:ext cx="6553125" cy="2610909"/>
          </a:xfrm>
          <a:prstGeom prst="rect">
            <a:avLst/>
          </a:prstGeom>
          <a:effectLst>
            <a:softEdge rad="38100"/>
          </a:effectLst>
        </p:spPr>
      </p:pic>
    </p:spTree>
    <p:extLst>
      <p:ext uri="{BB962C8B-B14F-4D97-AF65-F5344CB8AC3E}">
        <p14:creationId xmlns:p14="http://schemas.microsoft.com/office/powerpoint/2010/main" val="169974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800" name="Google Shape;800;p35"/>
          <p:cNvSpPr txBox="1">
            <a:spLocks noGrp="1"/>
          </p:cNvSpPr>
          <p:nvPr>
            <p:ph type="ctrTitle"/>
          </p:nvPr>
        </p:nvSpPr>
        <p:spPr>
          <a:xfrm>
            <a:off x="1801820" y="-25277"/>
            <a:ext cx="5541736" cy="946200"/>
          </a:xfrm>
          <a:prstGeom prst="rect">
            <a:avLst/>
          </a:prstGeom>
        </p:spPr>
        <p:txBody>
          <a:bodyPr spcFirstLastPara="1" wrap="square" lIns="91425" tIns="91425" rIns="91425" bIns="91425" anchor="ctr" anchorCtr="0">
            <a:noAutofit/>
          </a:bodyPr>
          <a:lstStyle/>
          <a:p>
            <a:pPr lvl="0">
              <a:tabLst>
                <a:tab pos="1544638" algn="l"/>
              </a:tabLst>
            </a:pPr>
            <a:r>
              <a:rPr lang="en-US" dirty="0">
                <a:solidFill>
                  <a:srgbClr val="F3F3F3"/>
                </a:solidFill>
              </a:rPr>
              <a:t>Global Sales for Video Game Genres for Different Platforms</a:t>
            </a:r>
            <a:endParaRPr sz="2800" dirty="0">
              <a:solidFill>
                <a:srgbClr val="F3F3F3"/>
              </a:solidFill>
            </a:endParaRPr>
          </a:p>
        </p:txBody>
      </p:sp>
      <p:grpSp>
        <p:nvGrpSpPr>
          <p:cNvPr id="4" name="Group 3">
            <a:extLst>
              <a:ext uri="{FF2B5EF4-FFF2-40B4-BE49-F238E27FC236}">
                <a16:creationId xmlns:a16="http://schemas.microsoft.com/office/drawing/2014/main" id="{24F3B2C3-5D28-41BD-8325-03FA43B6C596}"/>
              </a:ext>
            </a:extLst>
          </p:cNvPr>
          <p:cNvGrpSpPr/>
          <p:nvPr/>
        </p:nvGrpSpPr>
        <p:grpSpPr>
          <a:xfrm>
            <a:off x="5829103" y="1129838"/>
            <a:ext cx="2405231" cy="2631023"/>
            <a:chOff x="760902" y="1264525"/>
            <a:chExt cx="2405231" cy="2631023"/>
          </a:xfrm>
        </p:grpSpPr>
        <p:sp>
          <p:nvSpPr>
            <p:cNvPr id="949" name="Google Shape;949;p35"/>
            <p:cNvSpPr/>
            <p:nvPr/>
          </p:nvSpPr>
          <p:spPr>
            <a:xfrm>
              <a:off x="760902" y="1318875"/>
              <a:ext cx="946071" cy="490858"/>
            </a:xfrm>
            <a:custGeom>
              <a:avLst/>
              <a:gdLst/>
              <a:ahLst/>
              <a:cxnLst/>
              <a:rect l="l" t="t" r="r" b="b"/>
              <a:pathLst>
                <a:path w="12951" h="12942" extrusionOk="0">
                  <a:moveTo>
                    <a:pt x="1" y="1"/>
                  </a:moveTo>
                  <a:lnTo>
                    <a:pt x="1" y="12941"/>
                  </a:lnTo>
                  <a:lnTo>
                    <a:pt x="12950" y="12941"/>
                  </a:lnTo>
                  <a:lnTo>
                    <a:pt x="129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5"/>
            <p:cNvSpPr/>
            <p:nvPr/>
          </p:nvSpPr>
          <p:spPr>
            <a:xfrm>
              <a:off x="1686596" y="1264525"/>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p:nvPr/>
          </p:nvSpPr>
          <p:spPr>
            <a:xfrm>
              <a:off x="1686596" y="1788334"/>
              <a:ext cx="75400" cy="75741"/>
            </a:xfrm>
            <a:custGeom>
              <a:avLst/>
              <a:gdLst/>
              <a:ahLst/>
              <a:cxnLst/>
              <a:rect l="l" t="t" r="r" b="b"/>
              <a:pathLst>
                <a:path w="1988" h="1997" extrusionOk="0">
                  <a:moveTo>
                    <a:pt x="1680" y="1"/>
                  </a:moveTo>
                  <a:lnTo>
                    <a:pt x="1680" y="1689"/>
                  </a:lnTo>
                  <a:lnTo>
                    <a:pt x="1" y="1689"/>
                  </a:lnTo>
                  <a:lnTo>
                    <a:pt x="1" y="1996"/>
                  </a:lnTo>
                  <a:lnTo>
                    <a:pt x="1987" y="1996"/>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p:nvPr/>
          </p:nvSpPr>
          <p:spPr>
            <a:xfrm>
              <a:off x="1577474" y="1785679"/>
              <a:ext cx="30039" cy="5689"/>
            </a:xfrm>
            <a:custGeom>
              <a:avLst/>
              <a:gdLst/>
              <a:ahLst/>
              <a:cxnLst/>
              <a:rect l="l" t="t" r="r" b="b"/>
              <a:pathLst>
                <a:path w="792" h="150" extrusionOk="0">
                  <a:moveTo>
                    <a:pt x="1" y="0"/>
                  </a:moveTo>
                  <a:lnTo>
                    <a:pt x="1" y="150"/>
                  </a:lnTo>
                  <a:lnTo>
                    <a:pt x="792" y="150"/>
                  </a:lnTo>
                  <a:lnTo>
                    <a:pt x="7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35"/>
            <p:cNvGrpSpPr/>
            <p:nvPr/>
          </p:nvGrpSpPr>
          <p:grpSpPr>
            <a:xfrm>
              <a:off x="1218677" y="1788325"/>
              <a:ext cx="716234" cy="145073"/>
              <a:chOff x="1571871" y="1788325"/>
              <a:chExt cx="716234" cy="145073"/>
            </a:xfrm>
          </p:grpSpPr>
          <p:sp>
            <p:nvSpPr>
              <p:cNvPr id="954" name="Google Shape;954;p35"/>
              <p:cNvSpPr/>
              <p:nvPr/>
            </p:nvSpPr>
            <p:spPr>
              <a:xfrm>
                <a:off x="1576648" y="1788325"/>
                <a:ext cx="711457" cy="145073"/>
              </a:xfrm>
              <a:custGeom>
                <a:avLst/>
                <a:gdLst/>
                <a:ahLst/>
                <a:cxnLst/>
                <a:rect l="l" t="t" r="r" b="b"/>
                <a:pathLst>
                  <a:path w="15597" h="3825" extrusionOk="0">
                    <a:moveTo>
                      <a:pt x="15447" y="1"/>
                    </a:moveTo>
                    <a:lnTo>
                      <a:pt x="15447" y="1785"/>
                    </a:lnTo>
                    <a:lnTo>
                      <a:pt x="13566" y="3675"/>
                    </a:lnTo>
                    <a:lnTo>
                      <a:pt x="150" y="3675"/>
                    </a:lnTo>
                    <a:lnTo>
                      <a:pt x="150" y="1926"/>
                    </a:lnTo>
                    <a:lnTo>
                      <a:pt x="1" y="1926"/>
                    </a:lnTo>
                    <a:lnTo>
                      <a:pt x="1" y="3825"/>
                    </a:lnTo>
                    <a:lnTo>
                      <a:pt x="13627" y="3825"/>
                    </a:lnTo>
                    <a:lnTo>
                      <a:pt x="15596" y="1856"/>
                    </a:lnTo>
                    <a:lnTo>
                      <a:pt x="1559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5"/>
              <p:cNvSpPr/>
              <p:nvPr/>
            </p:nvSpPr>
            <p:spPr>
              <a:xfrm>
                <a:off x="1571871" y="1850850"/>
                <a:ext cx="20026" cy="20024"/>
              </a:xfrm>
              <a:custGeom>
                <a:avLst/>
                <a:gdLst/>
                <a:ahLst/>
                <a:cxnLst/>
                <a:rect l="l" t="t" r="r" b="b"/>
                <a:pathLst>
                  <a:path w="519" h="528" extrusionOk="0">
                    <a:moveTo>
                      <a:pt x="255" y="0"/>
                    </a:moveTo>
                    <a:cubicBezTo>
                      <a:pt x="115" y="0"/>
                      <a:pt x="0" y="115"/>
                      <a:pt x="0" y="264"/>
                    </a:cubicBezTo>
                    <a:cubicBezTo>
                      <a:pt x="0" y="405"/>
                      <a:pt x="115" y="528"/>
                      <a:pt x="255" y="528"/>
                    </a:cubicBezTo>
                    <a:cubicBezTo>
                      <a:pt x="405" y="528"/>
                      <a:pt x="519" y="405"/>
                      <a:pt x="519" y="264"/>
                    </a:cubicBezTo>
                    <a:cubicBezTo>
                      <a:pt x="519" y="115"/>
                      <a:pt x="405" y="0"/>
                      <a:pt x="255"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 name="Google Shape;956;p35"/>
            <p:cNvSpPr/>
            <p:nvPr/>
          </p:nvSpPr>
          <p:spPr>
            <a:xfrm>
              <a:off x="2639282" y="1276851"/>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3093725" y="1788334"/>
              <a:ext cx="72404" cy="72745"/>
            </a:xfrm>
            <a:custGeom>
              <a:avLst/>
              <a:gdLst/>
              <a:ahLst/>
              <a:cxnLst/>
              <a:rect l="l" t="t" r="r" b="b"/>
              <a:pathLst>
                <a:path w="1909" h="1918" extrusionOk="0">
                  <a:moveTo>
                    <a:pt x="1759" y="1"/>
                  </a:moveTo>
                  <a:lnTo>
                    <a:pt x="1759" y="1759"/>
                  </a:lnTo>
                  <a:lnTo>
                    <a:pt x="1" y="1759"/>
                  </a:lnTo>
                  <a:lnTo>
                    <a:pt x="1" y="1917"/>
                  </a:lnTo>
                  <a:lnTo>
                    <a:pt x="1908" y="1917"/>
                  </a:lnTo>
                  <a:lnTo>
                    <a:pt x="19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txBox="1"/>
            <p:nvPr/>
          </p:nvSpPr>
          <p:spPr>
            <a:xfrm>
              <a:off x="1990605" y="1403435"/>
              <a:ext cx="1079400" cy="36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Sports</a:t>
              </a:r>
              <a:endParaRPr lang="es" sz="12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endParaRPr>
            </a:p>
            <a:p>
              <a:pPr marL="0" lvl="0" indent="0" algn="l" rtl="0">
                <a:spcBef>
                  <a:spcPts val="0"/>
                </a:spcBef>
                <a:spcAft>
                  <a:spcPts val="0"/>
                </a:spcAft>
                <a:buNone/>
              </a:pPr>
              <a:r>
                <a:rPr lang="es" sz="12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Action</a:t>
              </a:r>
              <a:endParaRPr sz="12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042" name="Google Shape;1042;p35"/>
            <p:cNvSpPr txBox="1"/>
            <p:nvPr/>
          </p:nvSpPr>
          <p:spPr>
            <a:xfrm>
              <a:off x="810039" y="1337475"/>
              <a:ext cx="8478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rgbClr val="00387E"/>
                  </a:solidFill>
                  <a:latin typeface="Teko Medium"/>
                  <a:ea typeface="Teko Medium"/>
                  <a:cs typeface="Teko Medium"/>
                  <a:sym typeface="Teko Medium"/>
                </a:rPr>
                <a:t>PS3</a:t>
              </a:r>
              <a:endParaRPr sz="2400" dirty="0">
                <a:solidFill>
                  <a:srgbClr val="00387E"/>
                </a:solidFill>
                <a:latin typeface="Teko Medium"/>
                <a:ea typeface="Teko Medium"/>
                <a:cs typeface="Teko Medium"/>
                <a:sym typeface="Teko Medium"/>
              </a:endParaRPr>
            </a:p>
          </p:txBody>
        </p:sp>
        <p:sp>
          <p:nvSpPr>
            <p:cNvPr id="1045" name="Google Shape;1045;p35"/>
            <p:cNvSpPr/>
            <p:nvPr/>
          </p:nvSpPr>
          <p:spPr>
            <a:xfrm rot="10800000" flipH="1">
              <a:off x="760902" y="2360977"/>
              <a:ext cx="946071" cy="490858"/>
            </a:xfrm>
            <a:custGeom>
              <a:avLst/>
              <a:gdLst/>
              <a:ahLst/>
              <a:cxnLst/>
              <a:rect l="l" t="t" r="r" b="b"/>
              <a:pathLst>
                <a:path w="12951" h="12942" extrusionOk="0">
                  <a:moveTo>
                    <a:pt x="1" y="1"/>
                  </a:moveTo>
                  <a:lnTo>
                    <a:pt x="1" y="12941"/>
                  </a:lnTo>
                  <a:lnTo>
                    <a:pt x="12950" y="12941"/>
                  </a:lnTo>
                  <a:lnTo>
                    <a:pt x="129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rot="10800000" flipH="1">
              <a:off x="1686596" y="2830785"/>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rot="10800000" flipH="1">
              <a:off x="1686596" y="2306635"/>
              <a:ext cx="75400" cy="75741"/>
            </a:xfrm>
            <a:custGeom>
              <a:avLst/>
              <a:gdLst/>
              <a:ahLst/>
              <a:cxnLst/>
              <a:rect l="l" t="t" r="r" b="b"/>
              <a:pathLst>
                <a:path w="1988" h="1997" extrusionOk="0">
                  <a:moveTo>
                    <a:pt x="1680" y="1"/>
                  </a:moveTo>
                  <a:lnTo>
                    <a:pt x="1680" y="1689"/>
                  </a:lnTo>
                  <a:lnTo>
                    <a:pt x="1" y="1689"/>
                  </a:lnTo>
                  <a:lnTo>
                    <a:pt x="1" y="1996"/>
                  </a:lnTo>
                  <a:lnTo>
                    <a:pt x="1987" y="1996"/>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rot="10800000" flipH="1">
              <a:off x="1577474" y="2379342"/>
              <a:ext cx="30039" cy="5689"/>
            </a:xfrm>
            <a:custGeom>
              <a:avLst/>
              <a:gdLst/>
              <a:ahLst/>
              <a:cxnLst/>
              <a:rect l="l" t="t" r="r" b="b"/>
              <a:pathLst>
                <a:path w="792" h="150" extrusionOk="0">
                  <a:moveTo>
                    <a:pt x="1" y="0"/>
                  </a:moveTo>
                  <a:lnTo>
                    <a:pt x="1" y="150"/>
                  </a:lnTo>
                  <a:lnTo>
                    <a:pt x="792" y="150"/>
                  </a:lnTo>
                  <a:lnTo>
                    <a:pt x="7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 name="Google Shape;1049;p35"/>
            <p:cNvGrpSpPr/>
            <p:nvPr/>
          </p:nvGrpSpPr>
          <p:grpSpPr>
            <a:xfrm rot="10800000" flipH="1">
              <a:off x="1218677" y="2237313"/>
              <a:ext cx="716234" cy="145073"/>
              <a:chOff x="1571871" y="1788325"/>
              <a:chExt cx="716234" cy="145073"/>
            </a:xfrm>
          </p:grpSpPr>
          <p:sp>
            <p:nvSpPr>
              <p:cNvPr id="1050" name="Google Shape;1050;p35"/>
              <p:cNvSpPr/>
              <p:nvPr/>
            </p:nvSpPr>
            <p:spPr>
              <a:xfrm>
                <a:off x="1576648" y="1788325"/>
                <a:ext cx="711457" cy="145073"/>
              </a:xfrm>
              <a:custGeom>
                <a:avLst/>
                <a:gdLst/>
                <a:ahLst/>
                <a:cxnLst/>
                <a:rect l="l" t="t" r="r" b="b"/>
                <a:pathLst>
                  <a:path w="15597" h="3825" extrusionOk="0">
                    <a:moveTo>
                      <a:pt x="15447" y="1"/>
                    </a:moveTo>
                    <a:lnTo>
                      <a:pt x="15447" y="1785"/>
                    </a:lnTo>
                    <a:lnTo>
                      <a:pt x="13566" y="3675"/>
                    </a:lnTo>
                    <a:lnTo>
                      <a:pt x="150" y="3675"/>
                    </a:lnTo>
                    <a:lnTo>
                      <a:pt x="150" y="1926"/>
                    </a:lnTo>
                    <a:lnTo>
                      <a:pt x="1" y="1926"/>
                    </a:lnTo>
                    <a:lnTo>
                      <a:pt x="1" y="3825"/>
                    </a:lnTo>
                    <a:lnTo>
                      <a:pt x="13627" y="3825"/>
                    </a:lnTo>
                    <a:lnTo>
                      <a:pt x="15596" y="1856"/>
                    </a:lnTo>
                    <a:lnTo>
                      <a:pt x="1559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1571871" y="1850850"/>
                <a:ext cx="20026" cy="20024"/>
              </a:xfrm>
              <a:custGeom>
                <a:avLst/>
                <a:gdLst/>
                <a:ahLst/>
                <a:cxnLst/>
                <a:rect l="l" t="t" r="r" b="b"/>
                <a:pathLst>
                  <a:path w="519" h="528" extrusionOk="0">
                    <a:moveTo>
                      <a:pt x="255" y="0"/>
                    </a:moveTo>
                    <a:cubicBezTo>
                      <a:pt x="115" y="0"/>
                      <a:pt x="0" y="115"/>
                      <a:pt x="0" y="264"/>
                    </a:cubicBezTo>
                    <a:cubicBezTo>
                      <a:pt x="0" y="405"/>
                      <a:pt x="115" y="528"/>
                      <a:pt x="255" y="528"/>
                    </a:cubicBezTo>
                    <a:cubicBezTo>
                      <a:pt x="405" y="528"/>
                      <a:pt x="519" y="405"/>
                      <a:pt x="519" y="264"/>
                    </a:cubicBezTo>
                    <a:cubicBezTo>
                      <a:pt x="519" y="115"/>
                      <a:pt x="405" y="0"/>
                      <a:pt x="255"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2" name="Google Shape;1052;p35"/>
            <p:cNvSpPr/>
            <p:nvPr/>
          </p:nvSpPr>
          <p:spPr>
            <a:xfrm rot="10800000" flipH="1">
              <a:off x="2639282" y="2503357"/>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rot="10800000" flipH="1">
              <a:off x="3093725" y="2309631"/>
              <a:ext cx="72404" cy="72745"/>
            </a:xfrm>
            <a:custGeom>
              <a:avLst/>
              <a:gdLst/>
              <a:ahLst/>
              <a:cxnLst/>
              <a:rect l="l" t="t" r="r" b="b"/>
              <a:pathLst>
                <a:path w="1909" h="1918" extrusionOk="0">
                  <a:moveTo>
                    <a:pt x="1759" y="1"/>
                  </a:moveTo>
                  <a:lnTo>
                    <a:pt x="1759" y="1759"/>
                  </a:lnTo>
                  <a:lnTo>
                    <a:pt x="1" y="1759"/>
                  </a:lnTo>
                  <a:lnTo>
                    <a:pt x="1" y="1917"/>
                  </a:lnTo>
                  <a:lnTo>
                    <a:pt x="1908" y="1917"/>
                  </a:lnTo>
                  <a:lnTo>
                    <a:pt x="19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txBox="1"/>
            <p:nvPr/>
          </p:nvSpPr>
          <p:spPr>
            <a:xfrm>
              <a:off x="810039" y="2386463"/>
              <a:ext cx="8478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400" dirty="0">
                  <a:solidFill>
                    <a:srgbClr val="00387E"/>
                  </a:solidFill>
                  <a:latin typeface="Teko Medium"/>
                  <a:ea typeface="Teko Medium"/>
                  <a:cs typeface="Teko Medium"/>
                  <a:sym typeface="Teko Medium"/>
                </a:rPr>
                <a:t>X360</a:t>
              </a:r>
              <a:endParaRPr sz="2400" dirty="0">
                <a:solidFill>
                  <a:srgbClr val="00387E"/>
                </a:solidFill>
                <a:latin typeface="Teko Medium"/>
                <a:ea typeface="Teko Medium"/>
                <a:cs typeface="Teko Medium"/>
                <a:sym typeface="Teko Medium"/>
              </a:endParaRPr>
            </a:p>
          </p:txBody>
        </p:sp>
        <p:sp>
          <p:nvSpPr>
            <p:cNvPr id="1055" name="Google Shape;1055;p35"/>
            <p:cNvSpPr txBox="1"/>
            <p:nvPr/>
          </p:nvSpPr>
          <p:spPr>
            <a:xfrm>
              <a:off x="1990605" y="2396091"/>
              <a:ext cx="1079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Shooter</a:t>
              </a:r>
              <a:endParaRPr sz="12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056" name="Google Shape;1056;p35"/>
            <p:cNvSpPr/>
            <p:nvPr/>
          </p:nvSpPr>
          <p:spPr>
            <a:xfrm>
              <a:off x="760902" y="3281025"/>
              <a:ext cx="946071" cy="490858"/>
            </a:xfrm>
            <a:custGeom>
              <a:avLst/>
              <a:gdLst/>
              <a:ahLst/>
              <a:cxnLst/>
              <a:rect l="l" t="t" r="r" b="b"/>
              <a:pathLst>
                <a:path w="12951" h="12942" extrusionOk="0">
                  <a:moveTo>
                    <a:pt x="1" y="1"/>
                  </a:moveTo>
                  <a:lnTo>
                    <a:pt x="1" y="12941"/>
                  </a:lnTo>
                  <a:lnTo>
                    <a:pt x="12950" y="12941"/>
                  </a:lnTo>
                  <a:lnTo>
                    <a:pt x="129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1686596" y="3226675"/>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1686596" y="3750484"/>
              <a:ext cx="75400" cy="75741"/>
            </a:xfrm>
            <a:custGeom>
              <a:avLst/>
              <a:gdLst/>
              <a:ahLst/>
              <a:cxnLst/>
              <a:rect l="l" t="t" r="r" b="b"/>
              <a:pathLst>
                <a:path w="1988" h="1997" extrusionOk="0">
                  <a:moveTo>
                    <a:pt x="1680" y="1"/>
                  </a:moveTo>
                  <a:lnTo>
                    <a:pt x="1680" y="1689"/>
                  </a:lnTo>
                  <a:lnTo>
                    <a:pt x="1" y="1689"/>
                  </a:lnTo>
                  <a:lnTo>
                    <a:pt x="1" y="1996"/>
                  </a:lnTo>
                  <a:lnTo>
                    <a:pt x="1987" y="1996"/>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1577474" y="3747829"/>
              <a:ext cx="30039" cy="5689"/>
            </a:xfrm>
            <a:custGeom>
              <a:avLst/>
              <a:gdLst/>
              <a:ahLst/>
              <a:cxnLst/>
              <a:rect l="l" t="t" r="r" b="b"/>
              <a:pathLst>
                <a:path w="792" h="150" extrusionOk="0">
                  <a:moveTo>
                    <a:pt x="1" y="0"/>
                  </a:moveTo>
                  <a:lnTo>
                    <a:pt x="1" y="150"/>
                  </a:lnTo>
                  <a:lnTo>
                    <a:pt x="792" y="150"/>
                  </a:lnTo>
                  <a:lnTo>
                    <a:pt x="7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35"/>
            <p:cNvGrpSpPr/>
            <p:nvPr/>
          </p:nvGrpSpPr>
          <p:grpSpPr>
            <a:xfrm>
              <a:off x="1218677" y="3750475"/>
              <a:ext cx="716234" cy="145073"/>
              <a:chOff x="1571871" y="1788325"/>
              <a:chExt cx="716234" cy="145073"/>
            </a:xfrm>
          </p:grpSpPr>
          <p:sp>
            <p:nvSpPr>
              <p:cNvPr id="1061" name="Google Shape;1061;p35"/>
              <p:cNvSpPr/>
              <p:nvPr/>
            </p:nvSpPr>
            <p:spPr>
              <a:xfrm>
                <a:off x="1576648" y="1788325"/>
                <a:ext cx="711457" cy="145073"/>
              </a:xfrm>
              <a:custGeom>
                <a:avLst/>
                <a:gdLst/>
                <a:ahLst/>
                <a:cxnLst/>
                <a:rect l="l" t="t" r="r" b="b"/>
                <a:pathLst>
                  <a:path w="15597" h="3825" extrusionOk="0">
                    <a:moveTo>
                      <a:pt x="15447" y="1"/>
                    </a:moveTo>
                    <a:lnTo>
                      <a:pt x="15447" y="1785"/>
                    </a:lnTo>
                    <a:lnTo>
                      <a:pt x="13566" y="3675"/>
                    </a:lnTo>
                    <a:lnTo>
                      <a:pt x="150" y="3675"/>
                    </a:lnTo>
                    <a:lnTo>
                      <a:pt x="150" y="1926"/>
                    </a:lnTo>
                    <a:lnTo>
                      <a:pt x="1" y="1926"/>
                    </a:lnTo>
                    <a:lnTo>
                      <a:pt x="1" y="3825"/>
                    </a:lnTo>
                    <a:lnTo>
                      <a:pt x="13627" y="3825"/>
                    </a:lnTo>
                    <a:lnTo>
                      <a:pt x="15596" y="1856"/>
                    </a:lnTo>
                    <a:lnTo>
                      <a:pt x="1559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5"/>
              <p:cNvSpPr/>
              <p:nvPr/>
            </p:nvSpPr>
            <p:spPr>
              <a:xfrm>
                <a:off x="1571871" y="1850850"/>
                <a:ext cx="20026" cy="20024"/>
              </a:xfrm>
              <a:custGeom>
                <a:avLst/>
                <a:gdLst/>
                <a:ahLst/>
                <a:cxnLst/>
                <a:rect l="l" t="t" r="r" b="b"/>
                <a:pathLst>
                  <a:path w="519" h="528" extrusionOk="0">
                    <a:moveTo>
                      <a:pt x="255" y="0"/>
                    </a:moveTo>
                    <a:cubicBezTo>
                      <a:pt x="115" y="0"/>
                      <a:pt x="0" y="115"/>
                      <a:pt x="0" y="264"/>
                    </a:cubicBezTo>
                    <a:cubicBezTo>
                      <a:pt x="0" y="405"/>
                      <a:pt x="115" y="528"/>
                      <a:pt x="255" y="528"/>
                    </a:cubicBezTo>
                    <a:cubicBezTo>
                      <a:pt x="405" y="528"/>
                      <a:pt x="519" y="405"/>
                      <a:pt x="519" y="264"/>
                    </a:cubicBezTo>
                    <a:cubicBezTo>
                      <a:pt x="519" y="115"/>
                      <a:pt x="405" y="0"/>
                      <a:pt x="255"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3" name="Google Shape;1063;p35"/>
            <p:cNvSpPr/>
            <p:nvPr/>
          </p:nvSpPr>
          <p:spPr>
            <a:xfrm>
              <a:off x="2639282" y="3239001"/>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5"/>
            <p:cNvSpPr/>
            <p:nvPr/>
          </p:nvSpPr>
          <p:spPr>
            <a:xfrm>
              <a:off x="3093725" y="3750484"/>
              <a:ext cx="72404" cy="72745"/>
            </a:xfrm>
            <a:custGeom>
              <a:avLst/>
              <a:gdLst/>
              <a:ahLst/>
              <a:cxnLst/>
              <a:rect l="l" t="t" r="r" b="b"/>
              <a:pathLst>
                <a:path w="1909" h="1918" extrusionOk="0">
                  <a:moveTo>
                    <a:pt x="1759" y="1"/>
                  </a:moveTo>
                  <a:lnTo>
                    <a:pt x="1759" y="1759"/>
                  </a:lnTo>
                  <a:lnTo>
                    <a:pt x="1" y="1759"/>
                  </a:lnTo>
                  <a:lnTo>
                    <a:pt x="1" y="1917"/>
                  </a:lnTo>
                  <a:lnTo>
                    <a:pt x="1908" y="1917"/>
                  </a:lnTo>
                  <a:lnTo>
                    <a:pt x="19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5"/>
            <p:cNvSpPr txBox="1"/>
            <p:nvPr/>
          </p:nvSpPr>
          <p:spPr>
            <a:xfrm>
              <a:off x="1990605" y="3372674"/>
              <a:ext cx="1079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Misc</a:t>
              </a:r>
              <a:r>
                <a:rPr lang="en-U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a:t>
              </a:r>
              <a:endParaRPr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066" name="Google Shape;1066;p35"/>
            <p:cNvSpPr txBox="1"/>
            <p:nvPr/>
          </p:nvSpPr>
          <p:spPr>
            <a:xfrm>
              <a:off x="810039" y="3299625"/>
              <a:ext cx="8478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rgbClr val="00387E"/>
                  </a:solidFill>
                  <a:latin typeface="Teko Medium"/>
                  <a:ea typeface="Teko Medium"/>
                  <a:cs typeface="Teko Medium"/>
                  <a:sym typeface="Teko Medium"/>
                </a:rPr>
                <a:t>Wii</a:t>
              </a:r>
              <a:endParaRPr sz="2400" dirty="0">
                <a:solidFill>
                  <a:srgbClr val="00387E"/>
                </a:solidFill>
                <a:latin typeface="Teko Medium"/>
                <a:ea typeface="Teko Medium"/>
                <a:cs typeface="Teko Medium"/>
                <a:sym typeface="Teko Medium"/>
              </a:endParaRPr>
            </a:p>
          </p:txBody>
        </p:sp>
      </p:grpSp>
      <p:sp>
        <p:nvSpPr>
          <p:cNvPr id="1043" name="Google Shape;1043;p35"/>
          <p:cNvSpPr/>
          <p:nvPr/>
        </p:nvSpPr>
        <p:spPr>
          <a:xfrm flipH="1">
            <a:off x="205806" y="541606"/>
            <a:ext cx="670632" cy="402343"/>
          </a:xfrm>
          <a:custGeom>
            <a:avLst/>
            <a:gdLst/>
            <a:ahLst/>
            <a:cxnLst/>
            <a:rect l="l" t="t" r="r" b="b"/>
            <a:pathLst>
              <a:path w="18419" h="10894" extrusionOk="0">
                <a:moveTo>
                  <a:pt x="1" y="1"/>
                </a:moveTo>
                <a:lnTo>
                  <a:pt x="1" y="291"/>
                </a:lnTo>
                <a:lnTo>
                  <a:pt x="13574" y="291"/>
                </a:lnTo>
                <a:lnTo>
                  <a:pt x="18128" y="4845"/>
                </a:lnTo>
                <a:lnTo>
                  <a:pt x="18128" y="10893"/>
                </a:lnTo>
                <a:lnTo>
                  <a:pt x="18418" y="10893"/>
                </a:lnTo>
                <a:lnTo>
                  <a:pt x="18418" y="4722"/>
                </a:lnTo>
                <a:lnTo>
                  <a:pt x="1369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rot="16200000">
            <a:off x="134142" y="556603"/>
            <a:ext cx="178938" cy="179233"/>
          </a:xfrm>
          <a:custGeom>
            <a:avLst/>
            <a:gdLst/>
            <a:ahLst/>
            <a:cxnLst/>
            <a:rect l="l" t="t" r="r" b="b"/>
            <a:pathLst>
              <a:path w="4845" h="4853" extrusionOk="0">
                <a:moveTo>
                  <a:pt x="211" y="0"/>
                </a:moveTo>
                <a:lnTo>
                  <a:pt x="0" y="211"/>
                </a:lnTo>
                <a:lnTo>
                  <a:pt x="4642" y="4853"/>
                </a:lnTo>
                <a:lnTo>
                  <a:pt x="4844" y="4642"/>
                </a:lnTo>
                <a:lnTo>
                  <a:pt x="211" y="0"/>
                </a:lnTo>
                <a:close/>
              </a:path>
            </a:pathLst>
          </a:custGeom>
          <a:solidFill>
            <a:srgbClr val="006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5"/>
          <p:cNvSpPr/>
          <p:nvPr/>
        </p:nvSpPr>
        <p:spPr>
          <a:xfrm rot="10800000">
            <a:off x="203266" y="4269251"/>
            <a:ext cx="680260" cy="402343"/>
          </a:xfrm>
          <a:custGeom>
            <a:avLst/>
            <a:gdLst/>
            <a:ahLst/>
            <a:cxnLst/>
            <a:rect l="l" t="t" r="r" b="b"/>
            <a:pathLst>
              <a:path w="18419" h="10894" extrusionOk="0">
                <a:moveTo>
                  <a:pt x="1" y="1"/>
                </a:moveTo>
                <a:lnTo>
                  <a:pt x="1" y="291"/>
                </a:lnTo>
                <a:lnTo>
                  <a:pt x="13574" y="291"/>
                </a:lnTo>
                <a:lnTo>
                  <a:pt x="18128" y="4845"/>
                </a:lnTo>
                <a:lnTo>
                  <a:pt x="18128" y="10893"/>
                </a:lnTo>
                <a:lnTo>
                  <a:pt x="18418" y="10893"/>
                </a:lnTo>
                <a:lnTo>
                  <a:pt x="18418" y="4722"/>
                </a:lnTo>
                <a:lnTo>
                  <a:pt x="1369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5"/>
          <p:cNvSpPr/>
          <p:nvPr/>
        </p:nvSpPr>
        <p:spPr>
          <a:xfrm rot="10800000">
            <a:off x="141245" y="4491031"/>
            <a:ext cx="178938" cy="179233"/>
          </a:xfrm>
          <a:custGeom>
            <a:avLst/>
            <a:gdLst/>
            <a:ahLst/>
            <a:cxnLst/>
            <a:rect l="l" t="t" r="r" b="b"/>
            <a:pathLst>
              <a:path w="4845" h="4853" extrusionOk="0">
                <a:moveTo>
                  <a:pt x="211" y="0"/>
                </a:moveTo>
                <a:lnTo>
                  <a:pt x="0" y="211"/>
                </a:lnTo>
                <a:lnTo>
                  <a:pt x="4642" y="4853"/>
                </a:lnTo>
                <a:lnTo>
                  <a:pt x="4844" y="4642"/>
                </a:lnTo>
                <a:lnTo>
                  <a:pt x="211" y="0"/>
                </a:lnTo>
                <a:close/>
              </a:path>
            </a:pathLst>
          </a:custGeom>
          <a:solidFill>
            <a:srgbClr val="006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91D4406-A49D-4EAD-ADF0-F6AC68BFDBAB}"/>
              </a:ext>
            </a:extLst>
          </p:cNvPr>
          <p:cNvPicPr>
            <a:picLocks noChangeAspect="1"/>
          </p:cNvPicPr>
          <p:nvPr/>
        </p:nvPicPr>
        <p:blipFill rotWithShape="1">
          <a:blip r:embed="rId3">
            <a:alphaModFix/>
          </a:blip>
          <a:srcRect l="-8387" t="8692" r="8387" b="8016"/>
          <a:stretch/>
        </p:blipFill>
        <p:spPr>
          <a:xfrm>
            <a:off x="-63385" y="685800"/>
            <a:ext cx="5379342" cy="3840480"/>
          </a:xfrm>
          <a:prstGeom prst="rect">
            <a:avLst/>
          </a:prstGeom>
          <a:noFill/>
          <a:effectLst>
            <a:softEdge rad="25400"/>
          </a:effectLst>
        </p:spPr>
      </p:pic>
    </p:spTree>
    <p:extLst>
      <p:ext uri="{BB962C8B-B14F-4D97-AF65-F5344CB8AC3E}">
        <p14:creationId xmlns:p14="http://schemas.microsoft.com/office/powerpoint/2010/main" val="86716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32"/>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lt2"/>
                </a:solidFill>
              </a:rPr>
              <a:t>Regional Sales for Genres and Platforms</a:t>
            </a:r>
            <a:endParaRPr dirty="0">
              <a:solidFill>
                <a:schemeClr val="lt2"/>
              </a:solidFill>
            </a:endParaRPr>
          </a:p>
        </p:txBody>
      </p:sp>
      <p:sp>
        <p:nvSpPr>
          <p:cNvPr id="708" name="Google Shape;708;p32"/>
          <p:cNvSpPr txBox="1">
            <a:spLocks noGrp="1"/>
          </p:cNvSpPr>
          <p:nvPr>
            <p:ph type="ctrTitle" idx="4294967295"/>
          </p:nvPr>
        </p:nvSpPr>
        <p:spPr>
          <a:xfrm>
            <a:off x="3202315" y="3508802"/>
            <a:ext cx="2050629" cy="72416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800" dirty="0">
                <a:solidFill>
                  <a:srgbClr val="F3F3F3"/>
                </a:solidFill>
                <a:latin typeface="Teko" panose="02000000000000000000" pitchFamily="2" charset="0"/>
                <a:cs typeface="Teko" panose="02000000000000000000" pitchFamily="2" charset="0"/>
                <a:sym typeface="Teko"/>
              </a:rPr>
              <a:t>Drop Empty Cells</a:t>
            </a:r>
            <a:endParaRPr sz="1800" dirty="0">
              <a:solidFill>
                <a:srgbClr val="F3F3F3"/>
              </a:solidFill>
              <a:latin typeface="Teko" panose="02000000000000000000" pitchFamily="2" charset="0"/>
              <a:cs typeface="Teko" panose="02000000000000000000" pitchFamily="2" charset="0"/>
              <a:sym typeface="Teko"/>
            </a:endParaRPr>
          </a:p>
        </p:txBody>
      </p:sp>
      <p:sp>
        <p:nvSpPr>
          <p:cNvPr id="709" name="Google Shape;709;p32"/>
          <p:cNvSpPr txBox="1">
            <a:spLocks noGrp="1"/>
          </p:cNvSpPr>
          <p:nvPr>
            <p:ph type="subTitle" idx="4294967295"/>
          </p:nvPr>
        </p:nvSpPr>
        <p:spPr>
          <a:xfrm>
            <a:off x="3934521" y="3782688"/>
            <a:ext cx="4661602" cy="724169"/>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1600"/>
              </a:spcAft>
              <a:buClr>
                <a:schemeClr val="dk1"/>
              </a:buClr>
              <a:buSzPts val="1100"/>
              <a:buFont typeface="Arial"/>
              <a:buNone/>
            </a:pPr>
            <a:r>
              <a:rPr lang="en-US" sz="1000" dirty="0">
                <a:solidFill>
                  <a:srgbClr val="F3F3F3"/>
                </a:solidFill>
                <a:latin typeface="Source Code Pro Light" panose="020B0409030403020204" pitchFamily="49" charset="0"/>
                <a:cs typeface="Biome Light" panose="020B0502040204020203" pitchFamily="34" charset="0"/>
              </a:rPr>
              <a:t>Used the </a:t>
            </a:r>
            <a:r>
              <a:rPr lang="en-US" sz="1000" dirty="0" err="1">
                <a:solidFill>
                  <a:srgbClr val="F3F3F3"/>
                </a:solidFill>
                <a:latin typeface="Source Code Pro Light" panose="020B0409030403020204" pitchFamily="49" charset="0"/>
                <a:cs typeface="Biome Light" panose="020B0502040204020203" pitchFamily="34" charset="0"/>
              </a:rPr>
              <a:t>dropna</a:t>
            </a:r>
            <a:r>
              <a:rPr lang="en-US" sz="1000" dirty="0">
                <a:solidFill>
                  <a:srgbClr val="F3F3F3"/>
                </a:solidFill>
                <a:latin typeface="Source Code Pro Light" panose="020B0409030403020204" pitchFamily="49" charset="0"/>
                <a:cs typeface="Biome Light" panose="020B0502040204020203" pitchFamily="34" charset="0"/>
              </a:rPr>
              <a:t> function to drop all rows with empty cells for regional sales and critic ratings</a:t>
            </a:r>
            <a:endParaRPr sz="1000" dirty="0">
              <a:solidFill>
                <a:srgbClr val="F3F3F3"/>
              </a:solidFill>
              <a:latin typeface="Source Code Pro Light" panose="020B0409030403020204" pitchFamily="49" charset="0"/>
              <a:cs typeface="Biome Light" panose="020B0502040204020203"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3A461FA2-9A87-4201-93AA-56D13E5E7F38}"/>
              </a:ext>
            </a:extLst>
          </p:cNvPr>
          <p:cNvPicPr>
            <a:picLocks noChangeAspect="1"/>
          </p:cNvPicPr>
          <p:nvPr/>
        </p:nvPicPr>
        <p:blipFill>
          <a:blip r:embed="rId3"/>
          <a:stretch>
            <a:fillRect/>
          </a:stretch>
        </p:blipFill>
        <p:spPr>
          <a:xfrm>
            <a:off x="3963537" y="1313768"/>
            <a:ext cx="4598670" cy="1980395"/>
          </a:xfrm>
          <a:prstGeom prst="rect">
            <a:avLst/>
          </a:prstGeom>
        </p:spPr>
      </p:pic>
      <p:grpSp>
        <p:nvGrpSpPr>
          <p:cNvPr id="19" name="Google Shape;3731;p51">
            <a:extLst>
              <a:ext uri="{FF2B5EF4-FFF2-40B4-BE49-F238E27FC236}">
                <a16:creationId xmlns:a16="http://schemas.microsoft.com/office/drawing/2014/main" id="{483A75B9-F480-493B-88ED-03A67CB075C5}"/>
              </a:ext>
            </a:extLst>
          </p:cNvPr>
          <p:cNvGrpSpPr/>
          <p:nvPr/>
        </p:nvGrpSpPr>
        <p:grpSpPr>
          <a:xfrm>
            <a:off x="222143" y="1647168"/>
            <a:ext cx="3385451" cy="2135520"/>
            <a:chOff x="4714886" y="3271938"/>
            <a:chExt cx="1202721" cy="709241"/>
          </a:xfrm>
        </p:grpSpPr>
        <p:grpSp>
          <p:nvGrpSpPr>
            <p:cNvPr id="20" name="Google Shape;3732;p51">
              <a:extLst>
                <a:ext uri="{FF2B5EF4-FFF2-40B4-BE49-F238E27FC236}">
                  <a16:creationId xmlns:a16="http://schemas.microsoft.com/office/drawing/2014/main" id="{C177390E-223E-4B16-A7BD-3CDCE18F8C46}"/>
                </a:ext>
              </a:extLst>
            </p:cNvPr>
            <p:cNvGrpSpPr/>
            <p:nvPr/>
          </p:nvGrpSpPr>
          <p:grpSpPr>
            <a:xfrm>
              <a:off x="4714886" y="3271938"/>
              <a:ext cx="1202721" cy="709241"/>
              <a:chOff x="2514225" y="4239175"/>
              <a:chExt cx="2084800" cy="1229400"/>
            </a:xfrm>
          </p:grpSpPr>
          <p:sp>
            <p:nvSpPr>
              <p:cNvPr id="59" name="Google Shape;3733;p51">
                <a:extLst>
                  <a:ext uri="{FF2B5EF4-FFF2-40B4-BE49-F238E27FC236}">
                    <a16:creationId xmlns:a16="http://schemas.microsoft.com/office/drawing/2014/main" id="{89612E6C-57E9-4395-93F2-7EFBE913989A}"/>
                  </a:ext>
                </a:extLst>
              </p:cNvPr>
              <p:cNvSpPr/>
              <p:nvPr/>
            </p:nvSpPr>
            <p:spPr>
              <a:xfrm>
                <a:off x="4176650" y="5109975"/>
                <a:ext cx="242800" cy="213275"/>
              </a:xfrm>
              <a:custGeom>
                <a:avLst/>
                <a:gdLst/>
                <a:ahLst/>
                <a:cxnLst/>
                <a:rect l="l" t="t" r="r" b="b"/>
                <a:pathLst>
                  <a:path w="9712" h="8531" extrusionOk="0">
                    <a:moveTo>
                      <a:pt x="7051" y="0"/>
                    </a:moveTo>
                    <a:cubicBezTo>
                      <a:pt x="7036" y="0"/>
                      <a:pt x="7009" y="41"/>
                      <a:pt x="7001" y="75"/>
                    </a:cubicBezTo>
                    <a:cubicBezTo>
                      <a:pt x="7013" y="149"/>
                      <a:pt x="7001" y="235"/>
                      <a:pt x="6964" y="309"/>
                    </a:cubicBezTo>
                    <a:cubicBezTo>
                      <a:pt x="6902" y="396"/>
                      <a:pt x="6828" y="469"/>
                      <a:pt x="6853" y="482"/>
                    </a:cubicBezTo>
                    <a:cubicBezTo>
                      <a:pt x="6877" y="506"/>
                      <a:pt x="6951" y="506"/>
                      <a:pt x="6914" y="556"/>
                    </a:cubicBezTo>
                    <a:cubicBezTo>
                      <a:pt x="6877" y="617"/>
                      <a:pt x="6853" y="679"/>
                      <a:pt x="6865" y="753"/>
                    </a:cubicBezTo>
                    <a:cubicBezTo>
                      <a:pt x="6865" y="827"/>
                      <a:pt x="6803" y="876"/>
                      <a:pt x="6828" y="901"/>
                    </a:cubicBezTo>
                    <a:cubicBezTo>
                      <a:pt x="6840" y="962"/>
                      <a:pt x="6853" y="1012"/>
                      <a:pt x="6853" y="1073"/>
                    </a:cubicBezTo>
                    <a:cubicBezTo>
                      <a:pt x="6853" y="1110"/>
                      <a:pt x="6853" y="1246"/>
                      <a:pt x="6828" y="1431"/>
                    </a:cubicBezTo>
                    <a:cubicBezTo>
                      <a:pt x="6803" y="1615"/>
                      <a:pt x="6730" y="1886"/>
                      <a:pt x="6631" y="1973"/>
                    </a:cubicBezTo>
                    <a:cubicBezTo>
                      <a:pt x="6594" y="1999"/>
                      <a:pt x="6552" y="2012"/>
                      <a:pt x="6511" y="2012"/>
                    </a:cubicBezTo>
                    <a:cubicBezTo>
                      <a:pt x="6458" y="2012"/>
                      <a:pt x="6407" y="1990"/>
                      <a:pt x="6372" y="1948"/>
                    </a:cubicBezTo>
                    <a:cubicBezTo>
                      <a:pt x="6286" y="1874"/>
                      <a:pt x="6261" y="1776"/>
                      <a:pt x="6212" y="1739"/>
                    </a:cubicBezTo>
                    <a:cubicBezTo>
                      <a:pt x="6101" y="1714"/>
                      <a:pt x="5990" y="1665"/>
                      <a:pt x="5904" y="1591"/>
                    </a:cubicBezTo>
                    <a:cubicBezTo>
                      <a:pt x="5830" y="1504"/>
                      <a:pt x="5793" y="1455"/>
                      <a:pt x="5744" y="1455"/>
                    </a:cubicBezTo>
                    <a:cubicBezTo>
                      <a:pt x="5695" y="1455"/>
                      <a:pt x="5621" y="1369"/>
                      <a:pt x="5584" y="1320"/>
                    </a:cubicBezTo>
                    <a:cubicBezTo>
                      <a:pt x="5534" y="1283"/>
                      <a:pt x="5485" y="1246"/>
                      <a:pt x="5424" y="1209"/>
                    </a:cubicBezTo>
                    <a:cubicBezTo>
                      <a:pt x="5399" y="1184"/>
                      <a:pt x="5337" y="1172"/>
                      <a:pt x="5374" y="1122"/>
                    </a:cubicBezTo>
                    <a:cubicBezTo>
                      <a:pt x="5411" y="1049"/>
                      <a:pt x="5460" y="975"/>
                      <a:pt x="5510" y="901"/>
                    </a:cubicBezTo>
                    <a:cubicBezTo>
                      <a:pt x="5547" y="864"/>
                      <a:pt x="5596" y="851"/>
                      <a:pt x="5547" y="827"/>
                    </a:cubicBezTo>
                    <a:cubicBezTo>
                      <a:pt x="5497" y="802"/>
                      <a:pt x="5522" y="704"/>
                      <a:pt x="5596" y="704"/>
                    </a:cubicBezTo>
                    <a:cubicBezTo>
                      <a:pt x="5658" y="704"/>
                      <a:pt x="5596" y="654"/>
                      <a:pt x="5645" y="580"/>
                    </a:cubicBezTo>
                    <a:cubicBezTo>
                      <a:pt x="5695" y="519"/>
                      <a:pt x="5769" y="457"/>
                      <a:pt x="5732" y="432"/>
                    </a:cubicBezTo>
                    <a:cubicBezTo>
                      <a:pt x="5712" y="413"/>
                      <a:pt x="5685" y="356"/>
                      <a:pt x="5657" y="356"/>
                    </a:cubicBezTo>
                    <a:cubicBezTo>
                      <a:pt x="5649" y="356"/>
                      <a:pt x="5641" y="360"/>
                      <a:pt x="5633" y="371"/>
                    </a:cubicBezTo>
                    <a:cubicBezTo>
                      <a:pt x="5601" y="403"/>
                      <a:pt x="5597" y="474"/>
                      <a:pt x="5571" y="474"/>
                    </a:cubicBezTo>
                    <a:cubicBezTo>
                      <a:pt x="5567" y="474"/>
                      <a:pt x="5564" y="472"/>
                      <a:pt x="5559" y="469"/>
                    </a:cubicBezTo>
                    <a:cubicBezTo>
                      <a:pt x="5534" y="432"/>
                      <a:pt x="5485" y="432"/>
                      <a:pt x="5497" y="383"/>
                    </a:cubicBezTo>
                    <a:cubicBezTo>
                      <a:pt x="5505" y="359"/>
                      <a:pt x="5503" y="335"/>
                      <a:pt x="5486" y="335"/>
                    </a:cubicBezTo>
                    <a:cubicBezTo>
                      <a:pt x="5478" y="335"/>
                      <a:pt x="5465" y="342"/>
                      <a:pt x="5448" y="359"/>
                    </a:cubicBezTo>
                    <a:cubicBezTo>
                      <a:pt x="5412" y="404"/>
                      <a:pt x="5361" y="430"/>
                      <a:pt x="5313" y="430"/>
                    </a:cubicBezTo>
                    <a:cubicBezTo>
                      <a:pt x="5296" y="430"/>
                      <a:pt x="5279" y="427"/>
                      <a:pt x="5263" y="420"/>
                    </a:cubicBezTo>
                    <a:cubicBezTo>
                      <a:pt x="5177" y="408"/>
                      <a:pt x="4931" y="272"/>
                      <a:pt x="4832" y="272"/>
                    </a:cubicBezTo>
                    <a:cubicBezTo>
                      <a:pt x="4734" y="260"/>
                      <a:pt x="4734" y="223"/>
                      <a:pt x="4697" y="186"/>
                    </a:cubicBezTo>
                    <a:cubicBezTo>
                      <a:pt x="4658" y="157"/>
                      <a:pt x="4582" y="113"/>
                      <a:pt x="4550" y="113"/>
                    </a:cubicBezTo>
                    <a:cubicBezTo>
                      <a:pt x="4542" y="113"/>
                      <a:pt x="4536" y="116"/>
                      <a:pt x="4536" y="124"/>
                    </a:cubicBezTo>
                    <a:cubicBezTo>
                      <a:pt x="4536" y="161"/>
                      <a:pt x="4549" y="198"/>
                      <a:pt x="4610" y="211"/>
                    </a:cubicBezTo>
                    <a:cubicBezTo>
                      <a:pt x="4623" y="213"/>
                      <a:pt x="4633" y="214"/>
                      <a:pt x="4643" y="214"/>
                    </a:cubicBezTo>
                    <a:cubicBezTo>
                      <a:pt x="4649" y="214"/>
                      <a:pt x="4655" y="213"/>
                      <a:pt x="4660" y="213"/>
                    </a:cubicBezTo>
                    <a:cubicBezTo>
                      <a:pt x="4686" y="213"/>
                      <a:pt x="4697" y="219"/>
                      <a:pt x="4697" y="285"/>
                    </a:cubicBezTo>
                    <a:cubicBezTo>
                      <a:pt x="4697" y="383"/>
                      <a:pt x="4746" y="408"/>
                      <a:pt x="4684" y="432"/>
                    </a:cubicBezTo>
                    <a:cubicBezTo>
                      <a:pt x="4641" y="445"/>
                      <a:pt x="4601" y="451"/>
                      <a:pt x="4561" y="451"/>
                    </a:cubicBezTo>
                    <a:cubicBezTo>
                      <a:pt x="4521" y="451"/>
                      <a:pt x="4481" y="445"/>
                      <a:pt x="4438" y="432"/>
                    </a:cubicBezTo>
                    <a:cubicBezTo>
                      <a:pt x="4424" y="423"/>
                      <a:pt x="4413" y="419"/>
                      <a:pt x="4403" y="419"/>
                    </a:cubicBezTo>
                    <a:cubicBezTo>
                      <a:pt x="4388" y="419"/>
                      <a:pt x="4374" y="430"/>
                      <a:pt x="4352" y="445"/>
                    </a:cubicBezTo>
                    <a:cubicBezTo>
                      <a:pt x="4315" y="482"/>
                      <a:pt x="4265" y="469"/>
                      <a:pt x="4241" y="494"/>
                    </a:cubicBezTo>
                    <a:cubicBezTo>
                      <a:pt x="4216" y="506"/>
                      <a:pt x="4191" y="580"/>
                      <a:pt x="4167" y="630"/>
                    </a:cubicBezTo>
                    <a:cubicBezTo>
                      <a:pt x="4130" y="679"/>
                      <a:pt x="4117" y="753"/>
                      <a:pt x="4093" y="765"/>
                    </a:cubicBezTo>
                    <a:cubicBezTo>
                      <a:pt x="4068" y="814"/>
                      <a:pt x="4031" y="864"/>
                      <a:pt x="4007" y="925"/>
                    </a:cubicBezTo>
                    <a:cubicBezTo>
                      <a:pt x="3982" y="987"/>
                      <a:pt x="3945" y="987"/>
                      <a:pt x="3957" y="1024"/>
                    </a:cubicBezTo>
                    <a:cubicBezTo>
                      <a:pt x="3970" y="1073"/>
                      <a:pt x="4031" y="1147"/>
                      <a:pt x="4019" y="1184"/>
                    </a:cubicBezTo>
                    <a:cubicBezTo>
                      <a:pt x="4011" y="1214"/>
                      <a:pt x="4004" y="1230"/>
                      <a:pt x="3986" y="1230"/>
                    </a:cubicBezTo>
                    <a:cubicBezTo>
                      <a:pt x="3974" y="1230"/>
                      <a:pt x="3957" y="1223"/>
                      <a:pt x="3933" y="1209"/>
                    </a:cubicBezTo>
                    <a:cubicBezTo>
                      <a:pt x="3892" y="1176"/>
                      <a:pt x="3845" y="1159"/>
                      <a:pt x="3800" y="1159"/>
                    </a:cubicBezTo>
                    <a:cubicBezTo>
                      <a:pt x="3778" y="1159"/>
                      <a:pt x="3756" y="1164"/>
                      <a:pt x="3735" y="1172"/>
                    </a:cubicBezTo>
                    <a:cubicBezTo>
                      <a:pt x="3704" y="1204"/>
                      <a:pt x="3645" y="1344"/>
                      <a:pt x="3629" y="1344"/>
                    </a:cubicBezTo>
                    <a:cubicBezTo>
                      <a:pt x="3626" y="1344"/>
                      <a:pt x="3625" y="1341"/>
                      <a:pt x="3625" y="1332"/>
                    </a:cubicBezTo>
                    <a:cubicBezTo>
                      <a:pt x="3612" y="1209"/>
                      <a:pt x="3575" y="1098"/>
                      <a:pt x="3526" y="999"/>
                    </a:cubicBezTo>
                    <a:cubicBezTo>
                      <a:pt x="3464" y="925"/>
                      <a:pt x="3427" y="962"/>
                      <a:pt x="3403" y="913"/>
                    </a:cubicBezTo>
                    <a:cubicBezTo>
                      <a:pt x="3375" y="885"/>
                      <a:pt x="3375" y="835"/>
                      <a:pt x="3366" y="835"/>
                    </a:cubicBezTo>
                    <a:cubicBezTo>
                      <a:pt x="3363" y="835"/>
                      <a:pt x="3359" y="840"/>
                      <a:pt x="3354" y="851"/>
                    </a:cubicBezTo>
                    <a:cubicBezTo>
                      <a:pt x="3317" y="901"/>
                      <a:pt x="3341" y="962"/>
                      <a:pt x="3292" y="962"/>
                    </a:cubicBezTo>
                    <a:cubicBezTo>
                      <a:pt x="3259" y="962"/>
                      <a:pt x="3226" y="929"/>
                      <a:pt x="3201" y="929"/>
                    </a:cubicBezTo>
                    <a:cubicBezTo>
                      <a:pt x="3188" y="929"/>
                      <a:pt x="3177" y="938"/>
                      <a:pt x="3169" y="962"/>
                    </a:cubicBezTo>
                    <a:cubicBezTo>
                      <a:pt x="3146" y="1020"/>
                      <a:pt x="3155" y="1099"/>
                      <a:pt x="3116" y="1099"/>
                    </a:cubicBezTo>
                    <a:cubicBezTo>
                      <a:pt x="3113" y="1099"/>
                      <a:pt x="3110" y="1099"/>
                      <a:pt x="3107" y="1098"/>
                    </a:cubicBezTo>
                    <a:cubicBezTo>
                      <a:pt x="3070" y="1073"/>
                      <a:pt x="3070" y="1061"/>
                      <a:pt x="3058" y="1036"/>
                    </a:cubicBezTo>
                    <a:cubicBezTo>
                      <a:pt x="3056" y="1033"/>
                      <a:pt x="3054" y="1031"/>
                      <a:pt x="3052" y="1031"/>
                    </a:cubicBezTo>
                    <a:cubicBezTo>
                      <a:pt x="3038" y="1031"/>
                      <a:pt x="3017" y="1086"/>
                      <a:pt x="2996" y="1086"/>
                    </a:cubicBezTo>
                    <a:cubicBezTo>
                      <a:pt x="2994" y="1087"/>
                      <a:pt x="2992" y="1088"/>
                      <a:pt x="2990" y="1088"/>
                    </a:cubicBezTo>
                    <a:cubicBezTo>
                      <a:pt x="2981" y="1088"/>
                      <a:pt x="2968" y="1077"/>
                      <a:pt x="2954" y="1077"/>
                    </a:cubicBezTo>
                    <a:cubicBezTo>
                      <a:pt x="2947" y="1077"/>
                      <a:pt x="2941" y="1079"/>
                      <a:pt x="2935" y="1086"/>
                    </a:cubicBezTo>
                    <a:cubicBezTo>
                      <a:pt x="2910" y="1122"/>
                      <a:pt x="2898" y="1196"/>
                      <a:pt x="2935" y="1196"/>
                    </a:cubicBezTo>
                    <a:cubicBezTo>
                      <a:pt x="2959" y="1196"/>
                      <a:pt x="2984" y="1233"/>
                      <a:pt x="2935" y="1233"/>
                    </a:cubicBezTo>
                    <a:cubicBezTo>
                      <a:pt x="2885" y="1233"/>
                      <a:pt x="2848" y="1270"/>
                      <a:pt x="2873" y="1283"/>
                    </a:cubicBezTo>
                    <a:cubicBezTo>
                      <a:pt x="2898" y="1295"/>
                      <a:pt x="2935" y="1332"/>
                      <a:pt x="2873" y="1332"/>
                    </a:cubicBezTo>
                    <a:cubicBezTo>
                      <a:pt x="2866" y="1331"/>
                      <a:pt x="2860" y="1330"/>
                      <a:pt x="2855" y="1330"/>
                    </a:cubicBezTo>
                    <a:cubicBezTo>
                      <a:pt x="2809" y="1330"/>
                      <a:pt x="2799" y="1373"/>
                      <a:pt x="2799" y="1406"/>
                    </a:cubicBezTo>
                    <a:cubicBezTo>
                      <a:pt x="2799" y="1455"/>
                      <a:pt x="2787" y="1554"/>
                      <a:pt x="2836" y="1566"/>
                    </a:cubicBezTo>
                    <a:cubicBezTo>
                      <a:pt x="2873" y="1578"/>
                      <a:pt x="2898" y="1615"/>
                      <a:pt x="2824" y="1615"/>
                    </a:cubicBezTo>
                    <a:cubicBezTo>
                      <a:pt x="2737" y="1615"/>
                      <a:pt x="2664" y="1603"/>
                      <a:pt x="2590" y="1566"/>
                    </a:cubicBezTo>
                    <a:cubicBezTo>
                      <a:pt x="2586" y="1563"/>
                      <a:pt x="2581" y="1562"/>
                      <a:pt x="2577" y="1562"/>
                    </a:cubicBezTo>
                    <a:cubicBezTo>
                      <a:pt x="2543" y="1562"/>
                      <a:pt x="2507" y="1644"/>
                      <a:pt x="2540" y="1677"/>
                    </a:cubicBezTo>
                    <a:cubicBezTo>
                      <a:pt x="2565" y="1714"/>
                      <a:pt x="2627" y="1739"/>
                      <a:pt x="2627" y="1788"/>
                    </a:cubicBezTo>
                    <a:cubicBezTo>
                      <a:pt x="2627" y="1824"/>
                      <a:pt x="2613" y="1847"/>
                      <a:pt x="2601" y="1847"/>
                    </a:cubicBezTo>
                    <a:cubicBezTo>
                      <a:pt x="2597" y="1847"/>
                      <a:pt x="2593" y="1844"/>
                      <a:pt x="2590" y="1837"/>
                    </a:cubicBezTo>
                    <a:cubicBezTo>
                      <a:pt x="2583" y="1828"/>
                      <a:pt x="2578" y="1824"/>
                      <a:pt x="2573" y="1824"/>
                    </a:cubicBezTo>
                    <a:cubicBezTo>
                      <a:pt x="2560" y="1824"/>
                      <a:pt x="2553" y="1859"/>
                      <a:pt x="2553" y="1886"/>
                    </a:cubicBezTo>
                    <a:cubicBezTo>
                      <a:pt x="2553" y="1897"/>
                      <a:pt x="2548" y="1901"/>
                      <a:pt x="2540" y="1901"/>
                    </a:cubicBezTo>
                    <a:cubicBezTo>
                      <a:pt x="2522" y="1901"/>
                      <a:pt x="2488" y="1872"/>
                      <a:pt x="2479" y="1837"/>
                    </a:cubicBezTo>
                    <a:cubicBezTo>
                      <a:pt x="2454" y="1788"/>
                      <a:pt x="2429" y="1665"/>
                      <a:pt x="2405" y="1665"/>
                    </a:cubicBezTo>
                    <a:cubicBezTo>
                      <a:pt x="2368" y="1665"/>
                      <a:pt x="2282" y="1751"/>
                      <a:pt x="2245" y="1837"/>
                    </a:cubicBezTo>
                    <a:cubicBezTo>
                      <a:pt x="2220" y="1923"/>
                      <a:pt x="2195" y="1997"/>
                      <a:pt x="2208" y="2047"/>
                    </a:cubicBezTo>
                    <a:cubicBezTo>
                      <a:pt x="2220" y="2084"/>
                      <a:pt x="2245" y="2121"/>
                      <a:pt x="2220" y="2145"/>
                    </a:cubicBezTo>
                    <a:cubicBezTo>
                      <a:pt x="2195" y="2157"/>
                      <a:pt x="2097" y="2305"/>
                      <a:pt x="2035" y="2392"/>
                    </a:cubicBezTo>
                    <a:cubicBezTo>
                      <a:pt x="1949" y="2490"/>
                      <a:pt x="1850" y="2564"/>
                      <a:pt x="1727" y="2601"/>
                    </a:cubicBezTo>
                    <a:cubicBezTo>
                      <a:pt x="1629" y="2626"/>
                      <a:pt x="1505" y="2626"/>
                      <a:pt x="1456" y="2650"/>
                    </a:cubicBezTo>
                    <a:cubicBezTo>
                      <a:pt x="1407" y="2663"/>
                      <a:pt x="1431" y="2687"/>
                      <a:pt x="1357" y="2724"/>
                    </a:cubicBezTo>
                    <a:cubicBezTo>
                      <a:pt x="1296" y="2761"/>
                      <a:pt x="1173" y="2786"/>
                      <a:pt x="1123" y="2811"/>
                    </a:cubicBezTo>
                    <a:cubicBezTo>
                      <a:pt x="1086" y="2835"/>
                      <a:pt x="1086" y="2835"/>
                      <a:pt x="1025" y="2835"/>
                    </a:cubicBezTo>
                    <a:cubicBezTo>
                      <a:pt x="914" y="2860"/>
                      <a:pt x="803" y="2909"/>
                      <a:pt x="717" y="2983"/>
                    </a:cubicBezTo>
                    <a:cubicBezTo>
                      <a:pt x="643" y="3057"/>
                      <a:pt x="581" y="3119"/>
                      <a:pt x="532" y="3119"/>
                    </a:cubicBezTo>
                    <a:cubicBezTo>
                      <a:pt x="458" y="3131"/>
                      <a:pt x="384" y="3192"/>
                      <a:pt x="359" y="3266"/>
                    </a:cubicBezTo>
                    <a:cubicBezTo>
                      <a:pt x="350" y="3312"/>
                      <a:pt x="348" y="3379"/>
                      <a:pt x="337" y="3379"/>
                    </a:cubicBezTo>
                    <a:cubicBezTo>
                      <a:pt x="333" y="3379"/>
                      <a:pt x="329" y="3371"/>
                      <a:pt x="322" y="3353"/>
                    </a:cubicBezTo>
                    <a:cubicBezTo>
                      <a:pt x="302" y="3290"/>
                      <a:pt x="325" y="3166"/>
                      <a:pt x="303" y="3166"/>
                    </a:cubicBezTo>
                    <a:cubicBezTo>
                      <a:pt x="299" y="3166"/>
                      <a:pt x="293" y="3171"/>
                      <a:pt x="285" y="3180"/>
                    </a:cubicBezTo>
                    <a:cubicBezTo>
                      <a:pt x="236" y="3254"/>
                      <a:pt x="199" y="3353"/>
                      <a:pt x="199" y="3451"/>
                    </a:cubicBezTo>
                    <a:cubicBezTo>
                      <a:pt x="199" y="3501"/>
                      <a:pt x="236" y="3488"/>
                      <a:pt x="199" y="3562"/>
                    </a:cubicBezTo>
                    <a:cubicBezTo>
                      <a:pt x="162" y="3661"/>
                      <a:pt x="138" y="3759"/>
                      <a:pt x="138" y="3870"/>
                    </a:cubicBezTo>
                    <a:cubicBezTo>
                      <a:pt x="162" y="3993"/>
                      <a:pt x="212" y="4117"/>
                      <a:pt x="261" y="4240"/>
                    </a:cubicBezTo>
                    <a:cubicBezTo>
                      <a:pt x="283" y="4340"/>
                      <a:pt x="315" y="4530"/>
                      <a:pt x="285" y="4530"/>
                    </a:cubicBezTo>
                    <a:cubicBezTo>
                      <a:pt x="282" y="4530"/>
                      <a:pt x="278" y="4528"/>
                      <a:pt x="273" y="4523"/>
                    </a:cubicBezTo>
                    <a:cubicBezTo>
                      <a:pt x="239" y="4466"/>
                      <a:pt x="150" y="4311"/>
                      <a:pt x="139" y="4311"/>
                    </a:cubicBezTo>
                    <a:cubicBezTo>
                      <a:pt x="138" y="4311"/>
                      <a:pt x="138" y="4312"/>
                      <a:pt x="138" y="4314"/>
                    </a:cubicBezTo>
                    <a:cubicBezTo>
                      <a:pt x="138" y="4351"/>
                      <a:pt x="224" y="4499"/>
                      <a:pt x="224" y="4523"/>
                    </a:cubicBezTo>
                    <a:cubicBezTo>
                      <a:pt x="224" y="4532"/>
                      <a:pt x="203" y="4577"/>
                      <a:pt x="177" y="4577"/>
                    </a:cubicBezTo>
                    <a:cubicBezTo>
                      <a:pt x="168" y="4577"/>
                      <a:pt x="159" y="4572"/>
                      <a:pt x="150" y="4560"/>
                    </a:cubicBezTo>
                    <a:cubicBezTo>
                      <a:pt x="116" y="4516"/>
                      <a:pt x="12" y="4319"/>
                      <a:pt x="2" y="4319"/>
                    </a:cubicBezTo>
                    <a:lnTo>
                      <a:pt x="2" y="4319"/>
                    </a:lnTo>
                    <a:cubicBezTo>
                      <a:pt x="1" y="4319"/>
                      <a:pt x="1" y="4321"/>
                      <a:pt x="2" y="4326"/>
                    </a:cubicBezTo>
                    <a:cubicBezTo>
                      <a:pt x="39" y="4437"/>
                      <a:pt x="101" y="4548"/>
                      <a:pt x="175" y="4634"/>
                    </a:cubicBezTo>
                    <a:cubicBezTo>
                      <a:pt x="249" y="4720"/>
                      <a:pt x="285" y="4819"/>
                      <a:pt x="298" y="4930"/>
                    </a:cubicBezTo>
                    <a:cubicBezTo>
                      <a:pt x="298" y="5016"/>
                      <a:pt x="310" y="5102"/>
                      <a:pt x="347" y="5176"/>
                    </a:cubicBezTo>
                    <a:cubicBezTo>
                      <a:pt x="384" y="5238"/>
                      <a:pt x="507" y="5361"/>
                      <a:pt x="507" y="5484"/>
                    </a:cubicBezTo>
                    <a:cubicBezTo>
                      <a:pt x="483" y="5595"/>
                      <a:pt x="495" y="5694"/>
                      <a:pt x="520" y="5805"/>
                    </a:cubicBezTo>
                    <a:cubicBezTo>
                      <a:pt x="594" y="5915"/>
                      <a:pt x="643" y="6051"/>
                      <a:pt x="667" y="6174"/>
                    </a:cubicBezTo>
                    <a:cubicBezTo>
                      <a:pt x="667" y="6285"/>
                      <a:pt x="630" y="6408"/>
                      <a:pt x="630" y="6482"/>
                    </a:cubicBezTo>
                    <a:cubicBezTo>
                      <a:pt x="630" y="6569"/>
                      <a:pt x="667" y="6655"/>
                      <a:pt x="643" y="6679"/>
                    </a:cubicBezTo>
                    <a:cubicBezTo>
                      <a:pt x="630" y="6692"/>
                      <a:pt x="581" y="6679"/>
                      <a:pt x="532" y="6741"/>
                    </a:cubicBezTo>
                    <a:cubicBezTo>
                      <a:pt x="470" y="6815"/>
                      <a:pt x="458" y="6926"/>
                      <a:pt x="495" y="6938"/>
                    </a:cubicBezTo>
                    <a:cubicBezTo>
                      <a:pt x="569" y="6975"/>
                      <a:pt x="643" y="7024"/>
                      <a:pt x="704" y="7074"/>
                    </a:cubicBezTo>
                    <a:cubicBezTo>
                      <a:pt x="791" y="7148"/>
                      <a:pt x="902" y="7197"/>
                      <a:pt x="1012" y="7197"/>
                    </a:cubicBezTo>
                    <a:cubicBezTo>
                      <a:pt x="1148" y="7172"/>
                      <a:pt x="1271" y="7123"/>
                      <a:pt x="1382" y="7049"/>
                    </a:cubicBezTo>
                    <a:cubicBezTo>
                      <a:pt x="1493" y="6987"/>
                      <a:pt x="1530" y="7024"/>
                      <a:pt x="1542" y="6987"/>
                    </a:cubicBezTo>
                    <a:cubicBezTo>
                      <a:pt x="1555" y="6950"/>
                      <a:pt x="1592" y="6864"/>
                      <a:pt x="1665" y="6864"/>
                    </a:cubicBezTo>
                    <a:cubicBezTo>
                      <a:pt x="1727" y="6864"/>
                      <a:pt x="1826" y="6815"/>
                      <a:pt x="1949" y="6815"/>
                    </a:cubicBezTo>
                    <a:cubicBezTo>
                      <a:pt x="2040" y="6815"/>
                      <a:pt x="2282" y="6873"/>
                      <a:pt x="2413" y="6873"/>
                    </a:cubicBezTo>
                    <a:cubicBezTo>
                      <a:pt x="2441" y="6873"/>
                      <a:pt x="2463" y="6871"/>
                      <a:pt x="2479" y="6864"/>
                    </a:cubicBezTo>
                    <a:cubicBezTo>
                      <a:pt x="2553" y="6827"/>
                      <a:pt x="2577" y="6753"/>
                      <a:pt x="2627" y="6667"/>
                    </a:cubicBezTo>
                    <a:cubicBezTo>
                      <a:pt x="2688" y="6581"/>
                      <a:pt x="2787" y="6544"/>
                      <a:pt x="2898" y="6482"/>
                    </a:cubicBezTo>
                    <a:cubicBezTo>
                      <a:pt x="3009" y="6408"/>
                      <a:pt x="3082" y="6359"/>
                      <a:pt x="3144" y="6359"/>
                    </a:cubicBezTo>
                    <a:cubicBezTo>
                      <a:pt x="3165" y="6361"/>
                      <a:pt x="3186" y="6362"/>
                      <a:pt x="3206" y="6362"/>
                    </a:cubicBezTo>
                    <a:cubicBezTo>
                      <a:pt x="3305" y="6362"/>
                      <a:pt x="3397" y="6338"/>
                      <a:pt x="3489" y="6297"/>
                    </a:cubicBezTo>
                    <a:cubicBezTo>
                      <a:pt x="3637" y="6211"/>
                      <a:pt x="3797" y="6150"/>
                      <a:pt x="3982" y="6137"/>
                    </a:cubicBezTo>
                    <a:cubicBezTo>
                      <a:pt x="4150" y="6137"/>
                      <a:pt x="4277" y="6086"/>
                      <a:pt x="4336" y="6086"/>
                    </a:cubicBezTo>
                    <a:cubicBezTo>
                      <a:pt x="4342" y="6086"/>
                      <a:pt x="4347" y="6087"/>
                      <a:pt x="4352" y="6088"/>
                    </a:cubicBezTo>
                    <a:cubicBezTo>
                      <a:pt x="4413" y="6113"/>
                      <a:pt x="4573" y="6248"/>
                      <a:pt x="4660" y="6260"/>
                    </a:cubicBezTo>
                    <a:cubicBezTo>
                      <a:pt x="4758" y="6273"/>
                      <a:pt x="4844" y="6285"/>
                      <a:pt x="4931" y="6322"/>
                    </a:cubicBezTo>
                    <a:cubicBezTo>
                      <a:pt x="5005" y="6359"/>
                      <a:pt x="5115" y="6334"/>
                      <a:pt x="5079" y="6421"/>
                    </a:cubicBezTo>
                    <a:cubicBezTo>
                      <a:pt x="5055" y="6502"/>
                      <a:pt x="5043" y="6594"/>
                      <a:pt x="5073" y="6594"/>
                    </a:cubicBezTo>
                    <a:cubicBezTo>
                      <a:pt x="5074" y="6594"/>
                      <a:pt x="5076" y="6594"/>
                      <a:pt x="5079" y="6593"/>
                    </a:cubicBezTo>
                    <a:cubicBezTo>
                      <a:pt x="5097" y="6581"/>
                      <a:pt x="5100" y="6572"/>
                      <a:pt x="5105" y="6572"/>
                    </a:cubicBezTo>
                    <a:cubicBezTo>
                      <a:pt x="5109" y="6572"/>
                      <a:pt x="5115" y="6581"/>
                      <a:pt x="5140" y="6605"/>
                    </a:cubicBezTo>
                    <a:cubicBezTo>
                      <a:pt x="5189" y="6655"/>
                      <a:pt x="5226" y="6667"/>
                      <a:pt x="5251" y="6729"/>
                    </a:cubicBezTo>
                    <a:cubicBezTo>
                      <a:pt x="5276" y="6790"/>
                      <a:pt x="5325" y="6790"/>
                      <a:pt x="5325" y="6840"/>
                    </a:cubicBezTo>
                    <a:cubicBezTo>
                      <a:pt x="5337" y="6889"/>
                      <a:pt x="5337" y="6938"/>
                      <a:pt x="5337" y="6987"/>
                    </a:cubicBezTo>
                    <a:cubicBezTo>
                      <a:pt x="5374" y="7061"/>
                      <a:pt x="5411" y="7135"/>
                      <a:pt x="5473" y="7185"/>
                    </a:cubicBezTo>
                    <a:cubicBezTo>
                      <a:pt x="5477" y="7188"/>
                      <a:pt x="5480" y="7189"/>
                      <a:pt x="5481" y="7189"/>
                    </a:cubicBezTo>
                    <a:cubicBezTo>
                      <a:pt x="5491" y="7189"/>
                      <a:pt x="5431" y="7116"/>
                      <a:pt x="5485" y="7061"/>
                    </a:cubicBezTo>
                    <a:cubicBezTo>
                      <a:pt x="5571" y="6963"/>
                      <a:pt x="5658" y="6877"/>
                      <a:pt x="5756" y="6790"/>
                    </a:cubicBezTo>
                    <a:cubicBezTo>
                      <a:pt x="5793" y="6766"/>
                      <a:pt x="5781" y="6716"/>
                      <a:pt x="5842" y="6655"/>
                    </a:cubicBezTo>
                    <a:cubicBezTo>
                      <a:pt x="5892" y="6605"/>
                      <a:pt x="5929" y="6544"/>
                      <a:pt x="5953" y="6470"/>
                    </a:cubicBezTo>
                    <a:cubicBezTo>
                      <a:pt x="5953" y="6464"/>
                      <a:pt x="5953" y="6461"/>
                      <a:pt x="5953" y="6461"/>
                    </a:cubicBezTo>
                    <a:cubicBezTo>
                      <a:pt x="5954" y="6461"/>
                      <a:pt x="5956" y="6491"/>
                      <a:pt x="5966" y="6556"/>
                    </a:cubicBezTo>
                    <a:cubicBezTo>
                      <a:pt x="5978" y="6630"/>
                      <a:pt x="5953" y="6630"/>
                      <a:pt x="5966" y="6704"/>
                    </a:cubicBezTo>
                    <a:cubicBezTo>
                      <a:pt x="5966" y="6790"/>
                      <a:pt x="6003" y="6741"/>
                      <a:pt x="5941" y="6815"/>
                    </a:cubicBezTo>
                    <a:cubicBezTo>
                      <a:pt x="5904" y="6889"/>
                      <a:pt x="5879" y="6963"/>
                      <a:pt x="5867" y="7049"/>
                    </a:cubicBezTo>
                    <a:cubicBezTo>
                      <a:pt x="5879" y="7098"/>
                      <a:pt x="5842" y="7160"/>
                      <a:pt x="5781" y="7185"/>
                    </a:cubicBezTo>
                    <a:cubicBezTo>
                      <a:pt x="5732" y="7209"/>
                      <a:pt x="5744" y="7246"/>
                      <a:pt x="5781" y="7246"/>
                    </a:cubicBezTo>
                    <a:cubicBezTo>
                      <a:pt x="5796" y="7246"/>
                      <a:pt x="5815" y="7249"/>
                      <a:pt x="5834" y="7249"/>
                    </a:cubicBezTo>
                    <a:cubicBezTo>
                      <a:pt x="5877" y="7249"/>
                      <a:pt x="5924" y="7237"/>
                      <a:pt x="5941" y="7160"/>
                    </a:cubicBezTo>
                    <a:cubicBezTo>
                      <a:pt x="5963" y="7051"/>
                      <a:pt x="5956" y="6932"/>
                      <a:pt x="5971" y="6932"/>
                    </a:cubicBezTo>
                    <a:cubicBezTo>
                      <a:pt x="5973" y="6932"/>
                      <a:pt x="5975" y="6934"/>
                      <a:pt x="5978" y="6938"/>
                    </a:cubicBezTo>
                    <a:cubicBezTo>
                      <a:pt x="6003" y="6975"/>
                      <a:pt x="6138" y="7111"/>
                      <a:pt x="6113" y="7197"/>
                    </a:cubicBezTo>
                    <a:cubicBezTo>
                      <a:pt x="6089" y="7283"/>
                      <a:pt x="5978" y="7382"/>
                      <a:pt x="6064" y="7394"/>
                    </a:cubicBezTo>
                    <a:cubicBezTo>
                      <a:pt x="6113" y="7394"/>
                      <a:pt x="6135" y="7372"/>
                      <a:pt x="6170" y="7372"/>
                    </a:cubicBezTo>
                    <a:cubicBezTo>
                      <a:pt x="6187" y="7372"/>
                      <a:pt x="6208" y="7378"/>
                      <a:pt x="6237" y="7394"/>
                    </a:cubicBezTo>
                    <a:cubicBezTo>
                      <a:pt x="6311" y="7443"/>
                      <a:pt x="6434" y="7640"/>
                      <a:pt x="6397" y="7727"/>
                    </a:cubicBezTo>
                    <a:cubicBezTo>
                      <a:pt x="6348" y="7801"/>
                      <a:pt x="6360" y="7899"/>
                      <a:pt x="6422" y="7961"/>
                    </a:cubicBezTo>
                    <a:cubicBezTo>
                      <a:pt x="6458" y="8022"/>
                      <a:pt x="6520" y="8084"/>
                      <a:pt x="6582" y="8121"/>
                    </a:cubicBezTo>
                    <a:cubicBezTo>
                      <a:pt x="6705" y="8195"/>
                      <a:pt x="6779" y="8183"/>
                      <a:pt x="6828" y="8232"/>
                    </a:cubicBezTo>
                    <a:cubicBezTo>
                      <a:pt x="6846" y="8246"/>
                      <a:pt x="6855" y="8250"/>
                      <a:pt x="6863" y="8250"/>
                    </a:cubicBezTo>
                    <a:cubicBezTo>
                      <a:pt x="6873" y="8250"/>
                      <a:pt x="6879" y="8243"/>
                      <a:pt x="6897" y="8243"/>
                    </a:cubicBezTo>
                    <a:cubicBezTo>
                      <a:pt x="6912" y="8243"/>
                      <a:pt x="6935" y="8248"/>
                      <a:pt x="6976" y="8269"/>
                    </a:cubicBezTo>
                    <a:cubicBezTo>
                      <a:pt x="7087" y="8313"/>
                      <a:pt x="7207" y="8447"/>
                      <a:pt x="7284" y="8447"/>
                    </a:cubicBezTo>
                    <a:cubicBezTo>
                      <a:pt x="7293" y="8447"/>
                      <a:pt x="7301" y="8445"/>
                      <a:pt x="7309" y="8441"/>
                    </a:cubicBezTo>
                    <a:cubicBezTo>
                      <a:pt x="7407" y="8392"/>
                      <a:pt x="7481" y="8318"/>
                      <a:pt x="7530" y="8232"/>
                    </a:cubicBezTo>
                    <a:cubicBezTo>
                      <a:pt x="7569" y="8165"/>
                      <a:pt x="7615" y="8105"/>
                      <a:pt x="7639" y="8105"/>
                    </a:cubicBezTo>
                    <a:cubicBezTo>
                      <a:pt x="7646" y="8105"/>
                      <a:pt x="7651" y="8110"/>
                      <a:pt x="7654" y="8121"/>
                    </a:cubicBezTo>
                    <a:cubicBezTo>
                      <a:pt x="7678" y="8183"/>
                      <a:pt x="7617" y="8220"/>
                      <a:pt x="7629" y="8257"/>
                    </a:cubicBezTo>
                    <a:cubicBezTo>
                      <a:pt x="7629" y="8283"/>
                      <a:pt x="7654" y="8309"/>
                      <a:pt x="7668" y="8309"/>
                    </a:cubicBezTo>
                    <a:cubicBezTo>
                      <a:pt x="7674" y="8309"/>
                      <a:pt x="7678" y="8304"/>
                      <a:pt x="7678" y="8294"/>
                    </a:cubicBezTo>
                    <a:cubicBezTo>
                      <a:pt x="7688" y="8265"/>
                      <a:pt x="7697" y="8200"/>
                      <a:pt x="7712" y="8200"/>
                    </a:cubicBezTo>
                    <a:cubicBezTo>
                      <a:pt x="7717" y="8200"/>
                      <a:pt x="7722" y="8206"/>
                      <a:pt x="7728" y="8220"/>
                    </a:cubicBezTo>
                    <a:cubicBezTo>
                      <a:pt x="7752" y="8281"/>
                      <a:pt x="7875" y="8343"/>
                      <a:pt x="7937" y="8441"/>
                    </a:cubicBezTo>
                    <a:cubicBezTo>
                      <a:pt x="7968" y="8496"/>
                      <a:pt x="7984" y="8530"/>
                      <a:pt x="7992" y="8530"/>
                    </a:cubicBezTo>
                    <a:cubicBezTo>
                      <a:pt x="7997" y="8530"/>
                      <a:pt x="7999" y="8518"/>
                      <a:pt x="7999" y="8491"/>
                    </a:cubicBezTo>
                    <a:cubicBezTo>
                      <a:pt x="8011" y="8417"/>
                      <a:pt x="8097" y="8417"/>
                      <a:pt x="8171" y="8318"/>
                    </a:cubicBezTo>
                    <a:cubicBezTo>
                      <a:pt x="8245" y="8232"/>
                      <a:pt x="8270" y="8121"/>
                      <a:pt x="8418" y="8109"/>
                    </a:cubicBezTo>
                    <a:cubicBezTo>
                      <a:pt x="8578" y="8109"/>
                      <a:pt x="8812" y="8072"/>
                      <a:pt x="8837" y="7998"/>
                    </a:cubicBezTo>
                    <a:cubicBezTo>
                      <a:pt x="8849" y="7912"/>
                      <a:pt x="8849" y="7776"/>
                      <a:pt x="8861" y="7702"/>
                    </a:cubicBezTo>
                    <a:cubicBezTo>
                      <a:pt x="8873" y="7616"/>
                      <a:pt x="8984" y="7295"/>
                      <a:pt x="9034" y="7172"/>
                    </a:cubicBezTo>
                    <a:cubicBezTo>
                      <a:pt x="9071" y="6987"/>
                      <a:pt x="9145" y="6803"/>
                      <a:pt x="9243" y="6655"/>
                    </a:cubicBezTo>
                    <a:cubicBezTo>
                      <a:pt x="9379" y="6495"/>
                      <a:pt x="9440" y="6421"/>
                      <a:pt x="9440" y="6347"/>
                    </a:cubicBezTo>
                    <a:cubicBezTo>
                      <a:pt x="9453" y="6260"/>
                      <a:pt x="9490" y="6174"/>
                      <a:pt x="9539" y="6100"/>
                    </a:cubicBezTo>
                    <a:cubicBezTo>
                      <a:pt x="9576" y="6039"/>
                      <a:pt x="9551" y="5866"/>
                      <a:pt x="9576" y="5755"/>
                    </a:cubicBezTo>
                    <a:cubicBezTo>
                      <a:pt x="9600" y="5657"/>
                      <a:pt x="9674" y="5558"/>
                      <a:pt x="9662" y="5497"/>
                    </a:cubicBezTo>
                    <a:cubicBezTo>
                      <a:pt x="9637" y="5435"/>
                      <a:pt x="9625" y="5398"/>
                      <a:pt x="9662" y="5373"/>
                    </a:cubicBezTo>
                    <a:cubicBezTo>
                      <a:pt x="9699" y="5287"/>
                      <a:pt x="9711" y="5189"/>
                      <a:pt x="9699" y="5090"/>
                    </a:cubicBezTo>
                    <a:cubicBezTo>
                      <a:pt x="9650" y="5004"/>
                      <a:pt x="9625" y="4905"/>
                      <a:pt x="9613" y="4807"/>
                    </a:cubicBezTo>
                    <a:cubicBezTo>
                      <a:pt x="9600" y="4720"/>
                      <a:pt x="9588" y="4646"/>
                      <a:pt x="9563" y="4572"/>
                    </a:cubicBezTo>
                    <a:cubicBezTo>
                      <a:pt x="9539" y="4474"/>
                      <a:pt x="9613" y="4388"/>
                      <a:pt x="9600" y="4363"/>
                    </a:cubicBezTo>
                    <a:cubicBezTo>
                      <a:pt x="9588" y="4338"/>
                      <a:pt x="9613" y="4301"/>
                      <a:pt x="9613" y="4264"/>
                    </a:cubicBezTo>
                    <a:cubicBezTo>
                      <a:pt x="9637" y="4215"/>
                      <a:pt x="9637" y="4154"/>
                      <a:pt x="9637" y="4104"/>
                    </a:cubicBezTo>
                    <a:lnTo>
                      <a:pt x="9637" y="4104"/>
                    </a:lnTo>
                    <a:cubicBezTo>
                      <a:pt x="9628" y="4122"/>
                      <a:pt x="9593" y="4227"/>
                      <a:pt x="9540" y="4227"/>
                    </a:cubicBezTo>
                    <a:cubicBezTo>
                      <a:pt x="9521" y="4227"/>
                      <a:pt x="9500" y="4214"/>
                      <a:pt x="9477" y="4178"/>
                    </a:cubicBezTo>
                    <a:cubicBezTo>
                      <a:pt x="9379" y="4030"/>
                      <a:pt x="9342" y="3870"/>
                      <a:pt x="9292" y="3845"/>
                    </a:cubicBezTo>
                    <a:cubicBezTo>
                      <a:pt x="9206" y="3809"/>
                      <a:pt x="9120" y="3735"/>
                      <a:pt x="9071" y="3661"/>
                    </a:cubicBezTo>
                    <a:cubicBezTo>
                      <a:pt x="9021" y="3562"/>
                      <a:pt x="9071" y="3414"/>
                      <a:pt x="9009" y="3390"/>
                    </a:cubicBezTo>
                    <a:cubicBezTo>
                      <a:pt x="8966" y="3368"/>
                      <a:pt x="8885" y="3299"/>
                      <a:pt x="8865" y="3299"/>
                    </a:cubicBezTo>
                    <a:cubicBezTo>
                      <a:pt x="8863" y="3299"/>
                      <a:pt x="8861" y="3300"/>
                      <a:pt x="8861" y="3303"/>
                    </a:cubicBezTo>
                    <a:cubicBezTo>
                      <a:pt x="8861" y="3322"/>
                      <a:pt x="8848" y="3354"/>
                      <a:pt x="8825" y="3354"/>
                    </a:cubicBezTo>
                    <a:cubicBezTo>
                      <a:pt x="8818" y="3354"/>
                      <a:pt x="8809" y="3350"/>
                      <a:pt x="8800" y="3340"/>
                    </a:cubicBezTo>
                    <a:cubicBezTo>
                      <a:pt x="8763" y="3316"/>
                      <a:pt x="8787" y="3180"/>
                      <a:pt x="8726" y="3082"/>
                    </a:cubicBezTo>
                    <a:cubicBezTo>
                      <a:pt x="8652" y="2983"/>
                      <a:pt x="8565" y="2884"/>
                      <a:pt x="8565" y="2847"/>
                    </a:cubicBezTo>
                    <a:cubicBezTo>
                      <a:pt x="8565" y="2811"/>
                      <a:pt x="8578" y="2786"/>
                      <a:pt x="8602" y="2786"/>
                    </a:cubicBezTo>
                    <a:cubicBezTo>
                      <a:pt x="8627" y="2786"/>
                      <a:pt x="8541" y="2749"/>
                      <a:pt x="8467" y="2663"/>
                    </a:cubicBezTo>
                    <a:cubicBezTo>
                      <a:pt x="8381" y="2576"/>
                      <a:pt x="8368" y="2613"/>
                      <a:pt x="8319" y="2564"/>
                    </a:cubicBezTo>
                    <a:cubicBezTo>
                      <a:pt x="8257" y="2515"/>
                      <a:pt x="8257" y="2515"/>
                      <a:pt x="8196" y="2515"/>
                    </a:cubicBezTo>
                    <a:cubicBezTo>
                      <a:pt x="8147" y="2502"/>
                      <a:pt x="7986" y="2429"/>
                      <a:pt x="7974" y="2355"/>
                    </a:cubicBezTo>
                    <a:cubicBezTo>
                      <a:pt x="7962" y="2281"/>
                      <a:pt x="7986" y="2244"/>
                      <a:pt x="7949" y="2157"/>
                    </a:cubicBezTo>
                    <a:cubicBezTo>
                      <a:pt x="7900" y="2084"/>
                      <a:pt x="7949" y="2096"/>
                      <a:pt x="7925" y="1997"/>
                    </a:cubicBezTo>
                    <a:cubicBezTo>
                      <a:pt x="7912" y="1899"/>
                      <a:pt x="7925" y="1800"/>
                      <a:pt x="7863" y="1739"/>
                    </a:cubicBezTo>
                    <a:cubicBezTo>
                      <a:pt x="7789" y="1665"/>
                      <a:pt x="7777" y="1702"/>
                      <a:pt x="7765" y="1591"/>
                    </a:cubicBezTo>
                    <a:cubicBezTo>
                      <a:pt x="7765" y="1467"/>
                      <a:pt x="7752" y="1344"/>
                      <a:pt x="7715" y="1233"/>
                    </a:cubicBezTo>
                    <a:cubicBezTo>
                      <a:pt x="7678" y="1159"/>
                      <a:pt x="7580" y="1061"/>
                      <a:pt x="7543" y="1012"/>
                    </a:cubicBezTo>
                    <a:cubicBezTo>
                      <a:pt x="7536" y="995"/>
                      <a:pt x="7531" y="989"/>
                      <a:pt x="7525" y="989"/>
                    </a:cubicBezTo>
                    <a:cubicBezTo>
                      <a:pt x="7510" y="989"/>
                      <a:pt x="7496" y="1036"/>
                      <a:pt x="7469" y="1036"/>
                    </a:cubicBezTo>
                    <a:cubicBezTo>
                      <a:pt x="7383" y="975"/>
                      <a:pt x="7321" y="864"/>
                      <a:pt x="7321" y="741"/>
                    </a:cubicBezTo>
                    <a:cubicBezTo>
                      <a:pt x="7309" y="605"/>
                      <a:pt x="7272" y="482"/>
                      <a:pt x="7198" y="371"/>
                    </a:cubicBezTo>
                    <a:cubicBezTo>
                      <a:pt x="7148" y="260"/>
                      <a:pt x="7099" y="149"/>
                      <a:pt x="7062" y="26"/>
                    </a:cubicBezTo>
                    <a:cubicBezTo>
                      <a:pt x="7062" y="7"/>
                      <a:pt x="7058" y="0"/>
                      <a:pt x="7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734;p51">
                <a:extLst>
                  <a:ext uri="{FF2B5EF4-FFF2-40B4-BE49-F238E27FC236}">
                    <a16:creationId xmlns:a16="http://schemas.microsoft.com/office/drawing/2014/main" id="{212ED4CA-BF6F-4ABA-8F3E-99EDA07D091E}"/>
                  </a:ext>
                </a:extLst>
              </p:cNvPr>
              <p:cNvSpPr/>
              <p:nvPr/>
            </p:nvSpPr>
            <p:spPr>
              <a:xfrm>
                <a:off x="3480600" y="4568475"/>
                <a:ext cx="46475" cy="82950"/>
              </a:xfrm>
              <a:custGeom>
                <a:avLst/>
                <a:gdLst/>
                <a:ahLst/>
                <a:cxnLst/>
                <a:rect l="l" t="t" r="r" b="b"/>
                <a:pathLst>
                  <a:path w="1859" h="3318" extrusionOk="0">
                    <a:moveTo>
                      <a:pt x="528" y="0"/>
                    </a:moveTo>
                    <a:cubicBezTo>
                      <a:pt x="492" y="18"/>
                      <a:pt x="455" y="30"/>
                      <a:pt x="419" y="30"/>
                    </a:cubicBezTo>
                    <a:cubicBezTo>
                      <a:pt x="406" y="30"/>
                      <a:pt x="393" y="28"/>
                      <a:pt x="380" y="25"/>
                    </a:cubicBezTo>
                    <a:cubicBezTo>
                      <a:pt x="330" y="25"/>
                      <a:pt x="287" y="3"/>
                      <a:pt x="263" y="3"/>
                    </a:cubicBezTo>
                    <a:cubicBezTo>
                      <a:pt x="251" y="3"/>
                      <a:pt x="244" y="8"/>
                      <a:pt x="244" y="25"/>
                    </a:cubicBezTo>
                    <a:cubicBezTo>
                      <a:pt x="232" y="74"/>
                      <a:pt x="269" y="136"/>
                      <a:pt x="195" y="136"/>
                    </a:cubicBezTo>
                    <a:cubicBezTo>
                      <a:pt x="133" y="136"/>
                      <a:pt x="195" y="148"/>
                      <a:pt x="195" y="173"/>
                    </a:cubicBezTo>
                    <a:cubicBezTo>
                      <a:pt x="195" y="185"/>
                      <a:pt x="195" y="271"/>
                      <a:pt x="158" y="284"/>
                    </a:cubicBezTo>
                    <a:cubicBezTo>
                      <a:pt x="96" y="284"/>
                      <a:pt x="59" y="333"/>
                      <a:pt x="72" y="382"/>
                    </a:cubicBezTo>
                    <a:cubicBezTo>
                      <a:pt x="84" y="444"/>
                      <a:pt x="121" y="444"/>
                      <a:pt x="121" y="505"/>
                    </a:cubicBezTo>
                    <a:cubicBezTo>
                      <a:pt x="121" y="567"/>
                      <a:pt x="109" y="641"/>
                      <a:pt x="84" y="703"/>
                    </a:cubicBezTo>
                    <a:cubicBezTo>
                      <a:pt x="72" y="727"/>
                      <a:pt x="84" y="789"/>
                      <a:pt x="121" y="789"/>
                    </a:cubicBezTo>
                    <a:cubicBezTo>
                      <a:pt x="128" y="791"/>
                      <a:pt x="134" y="792"/>
                      <a:pt x="140" y="792"/>
                    </a:cubicBezTo>
                    <a:cubicBezTo>
                      <a:pt x="167" y="792"/>
                      <a:pt x="187" y="772"/>
                      <a:pt x="207" y="752"/>
                    </a:cubicBezTo>
                    <a:cubicBezTo>
                      <a:pt x="212" y="749"/>
                      <a:pt x="214" y="748"/>
                      <a:pt x="215" y="748"/>
                    </a:cubicBezTo>
                    <a:cubicBezTo>
                      <a:pt x="219" y="748"/>
                      <a:pt x="195" y="766"/>
                      <a:pt x="195" y="776"/>
                    </a:cubicBezTo>
                    <a:cubicBezTo>
                      <a:pt x="183" y="776"/>
                      <a:pt x="170" y="838"/>
                      <a:pt x="195" y="850"/>
                    </a:cubicBezTo>
                    <a:cubicBezTo>
                      <a:pt x="220" y="850"/>
                      <a:pt x="220" y="875"/>
                      <a:pt x="183" y="875"/>
                    </a:cubicBezTo>
                    <a:cubicBezTo>
                      <a:pt x="146" y="887"/>
                      <a:pt x="146" y="961"/>
                      <a:pt x="121" y="986"/>
                    </a:cubicBezTo>
                    <a:cubicBezTo>
                      <a:pt x="84" y="998"/>
                      <a:pt x="35" y="998"/>
                      <a:pt x="22" y="1035"/>
                    </a:cubicBezTo>
                    <a:cubicBezTo>
                      <a:pt x="11" y="1058"/>
                      <a:pt x="0" y="1111"/>
                      <a:pt x="17" y="1111"/>
                    </a:cubicBezTo>
                    <a:cubicBezTo>
                      <a:pt x="18" y="1111"/>
                      <a:pt x="20" y="1110"/>
                      <a:pt x="22" y="1109"/>
                    </a:cubicBezTo>
                    <a:cubicBezTo>
                      <a:pt x="41" y="1090"/>
                      <a:pt x="81" y="1043"/>
                      <a:pt x="99" y="1043"/>
                    </a:cubicBezTo>
                    <a:cubicBezTo>
                      <a:pt x="105" y="1043"/>
                      <a:pt x="109" y="1048"/>
                      <a:pt x="109" y="1060"/>
                    </a:cubicBezTo>
                    <a:cubicBezTo>
                      <a:pt x="109" y="1097"/>
                      <a:pt x="146" y="1171"/>
                      <a:pt x="109" y="1183"/>
                    </a:cubicBezTo>
                    <a:cubicBezTo>
                      <a:pt x="74" y="1195"/>
                      <a:pt x="50" y="1295"/>
                      <a:pt x="68" y="1295"/>
                    </a:cubicBezTo>
                    <a:cubicBezTo>
                      <a:pt x="69" y="1295"/>
                      <a:pt x="70" y="1295"/>
                      <a:pt x="72" y="1294"/>
                    </a:cubicBezTo>
                    <a:cubicBezTo>
                      <a:pt x="106" y="1282"/>
                      <a:pt x="151" y="1207"/>
                      <a:pt x="167" y="1207"/>
                    </a:cubicBezTo>
                    <a:cubicBezTo>
                      <a:pt x="169" y="1207"/>
                      <a:pt x="169" y="1207"/>
                      <a:pt x="170" y="1208"/>
                    </a:cubicBezTo>
                    <a:cubicBezTo>
                      <a:pt x="189" y="1226"/>
                      <a:pt x="215" y="1274"/>
                      <a:pt x="226" y="1274"/>
                    </a:cubicBezTo>
                    <a:cubicBezTo>
                      <a:pt x="230" y="1274"/>
                      <a:pt x="232" y="1269"/>
                      <a:pt x="232" y="1257"/>
                    </a:cubicBezTo>
                    <a:cubicBezTo>
                      <a:pt x="244" y="1208"/>
                      <a:pt x="232" y="1220"/>
                      <a:pt x="220" y="1158"/>
                    </a:cubicBezTo>
                    <a:cubicBezTo>
                      <a:pt x="220" y="1097"/>
                      <a:pt x="183" y="1084"/>
                      <a:pt x="170" y="1048"/>
                    </a:cubicBezTo>
                    <a:cubicBezTo>
                      <a:pt x="167" y="1042"/>
                      <a:pt x="168" y="1039"/>
                      <a:pt x="171" y="1039"/>
                    </a:cubicBezTo>
                    <a:cubicBezTo>
                      <a:pt x="180" y="1039"/>
                      <a:pt x="213" y="1063"/>
                      <a:pt x="232" y="1072"/>
                    </a:cubicBezTo>
                    <a:cubicBezTo>
                      <a:pt x="257" y="1072"/>
                      <a:pt x="269" y="1072"/>
                      <a:pt x="306" y="1048"/>
                    </a:cubicBezTo>
                    <a:lnTo>
                      <a:pt x="318" y="1048"/>
                    </a:lnTo>
                    <a:cubicBezTo>
                      <a:pt x="306" y="1060"/>
                      <a:pt x="294" y="1072"/>
                      <a:pt x="294" y="1084"/>
                    </a:cubicBezTo>
                    <a:cubicBezTo>
                      <a:pt x="281" y="1121"/>
                      <a:pt x="281" y="1158"/>
                      <a:pt x="294" y="1183"/>
                    </a:cubicBezTo>
                    <a:cubicBezTo>
                      <a:pt x="318" y="1245"/>
                      <a:pt x="343" y="1306"/>
                      <a:pt x="294" y="1343"/>
                    </a:cubicBezTo>
                    <a:cubicBezTo>
                      <a:pt x="257" y="1380"/>
                      <a:pt x="244" y="1442"/>
                      <a:pt x="269" y="1491"/>
                    </a:cubicBezTo>
                    <a:cubicBezTo>
                      <a:pt x="275" y="1503"/>
                      <a:pt x="287" y="1510"/>
                      <a:pt x="303" y="1510"/>
                    </a:cubicBezTo>
                    <a:cubicBezTo>
                      <a:pt x="318" y="1510"/>
                      <a:pt x="337" y="1503"/>
                      <a:pt x="355" y="1491"/>
                    </a:cubicBezTo>
                    <a:cubicBezTo>
                      <a:pt x="372" y="1487"/>
                      <a:pt x="381" y="1486"/>
                      <a:pt x="389" y="1486"/>
                    </a:cubicBezTo>
                    <a:cubicBezTo>
                      <a:pt x="404" y="1486"/>
                      <a:pt x="413" y="1491"/>
                      <a:pt x="454" y="1491"/>
                    </a:cubicBezTo>
                    <a:cubicBezTo>
                      <a:pt x="511" y="1491"/>
                      <a:pt x="515" y="1428"/>
                      <a:pt x="593" y="1428"/>
                    </a:cubicBezTo>
                    <a:cubicBezTo>
                      <a:pt x="599" y="1428"/>
                      <a:pt x="606" y="1429"/>
                      <a:pt x="614" y="1429"/>
                    </a:cubicBezTo>
                    <a:cubicBezTo>
                      <a:pt x="700" y="1429"/>
                      <a:pt x="737" y="1429"/>
                      <a:pt x="688" y="1466"/>
                    </a:cubicBezTo>
                    <a:cubicBezTo>
                      <a:pt x="639" y="1503"/>
                      <a:pt x="614" y="1577"/>
                      <a:pt x="639" y="1639"/>
                    </a:cubicBezTo>
                    <a:cubicBezTo>
                      <a:pt x="650" y="1694"/>
                      <a:pt x="670" y="1778"/>
                      <a:pt x="683" y="1778"/>
                    </a:cubicBezTo>
                    <a:cubicBezTo>
                      <a:pt x="685" y="1778"/>
                      <a:pt x="686" y="1777"/>
                      <a:pt x="688" y="1774"/>
                    </a:cubicBezTo>
                    <a:cubicBezTo>
                      <a:pt x="696" y="1766"/>
                      <a:pt x="708" y="1764"/>
                      <a:pt x="721" y="1764"/>
                    </a:cubicBezTo>
                    <a:cubicBezTo>
                      <a:pt x="747" y="1764"/>
                      <a:pt x="774" y="1774"/>
                      <a:pt x="774" y="1774"/>
                    </a:cubicBezTo>
                    <a:cubicBezTo>
                      <a:pt x="749" y="1836"/>
                      <a:pt x="737" y="1898"/>
                      <a:pt x="737" y="1972"/>
                    </a:cubicBezTo>
                    <a:cubicBezTo>
                      <a:pt x="737" y="2033"/>
                      <a:pt x="799" y="2058"/>
                      <a:pt x="749" y="2070"/>
                    </a:cubicBezTo>
                    <a:cubicBezTo>
                      <a:pt x="675" y="2095"/>
                      <a:pt x="614" y="2119"/>
                      <a:pt x="540" y="2119"/>
                    </a:cubicBezTo>
                    <a:cubicBezTo>
                      <a:pt x="499" y="2119"/>
                      <a:pt x="469" y="2103"/>
                      <a:pt x="450" y="2103"/>
                    </a:cubicBezTo>
                    <a:cubicBezTo>
                      <a:pt x="440" y="2103"/>
                      <a:pt x="433" y="2107"/>
                      <a:pt x="429" y="2119"/>
                    </a:cubicBezTo>
                    <a:cubicBezTo>
                      <a:pt x="417" y="2169"/>
                      <a:pt x="367" y="2181"/>
                      <a:pt x="380" y="2206"/>
                    </a:cubicBezTo>
                    <a:cubicBezTo>
                      <a:pt x="392" y="2243"/>
                      <a:pt x="454" y="2218"/>
                      <a:pt x="491" y="2255"/>
                    </a:cubicBezTo>
                    <a:cubicBezTo>
                      <a:pt x="528" y="2304"/>
                      <a:pt x="441" y="2304"/>
                      <a:pt x="417" y="2329"/>
                    </a:cubicBezTo>
                    <a:cubicBezTo>
                      <a:pt x="380" y="2354"/>
                      <a:pt x="417" y="2329"/>
                      <a:pt x="441" y="2366"/>
                    </a:cubicBezTo>
                    <a:cubicBezTo>
                      <a:pt x="466" y="2403"/>
                      <a:pt x="429" y="2452"/>
                      <a:pt x="380" y="2501"/>
                    </a:cubicBezTo>
                    <a:cubicBezTo>
                      <a:pt x="330" y="2551"/>
                      <a:pt x="281" y="2588"/>
                      <a:pt x="220" y="2625"/>
                    </a:cubicBezTo>
                    <a:cubicBezTo>
                      <a:pt x="185" y="2659"/>
                      <a:pt x="237" y="2737"/>
                      <a:pt x="284" y="2737"/>
                    </a:cubicBezTo>
                    <a:cubicBezTo>
                      <a:pt x="287" y="2737"/>
                      <a:pt x="290" y="2736"/>
                      <a:pt x="294" y="2736"/>
                    </a:cubicBezTo>
                    <a:cubicBezTo>
                      <a:pt x="343" y="2723"/>
                      <a:pt x="380" y="2662"/>
                      <a:pt x="404" y="2649"/>
                    </a:cubicBezTo>
                    <a:cubicBezTo>
                      <a:pt x="409" y="2648"/>
                      <a:pt x="413" y="2647"/>
                      <a:pt x="415" y="2647"/>
                    </a:cubicBezTo>
                    <a:cubicBezTo>
                      <a:pt x="430" y="2647"/>
                      <a:pt x="397" y="2677"/>
                      <a:pt x="429" y="2699"/>
                    </a:cubicBezTo>
                    <a:cubicBezTo>
                      <a:pt x="466" y="2723"/>
                      <a:pt x="454" y="2711"/>
                      <a:pt x="552" y="2748"/>
                    </a:cubicBezTo>
                    <a:cubicBezTo>
                      <a:pt x="615" y="2766"/>
                      <a:pt x="639" y="2777"/>
                      <a:pt x="666" y="2777"/>
                    </a:cubicBezTo>
                    <a:cubicBezTo>
                      <a:pt x="676" y="2777"/>
                      <a:pt x="687" y="2776"/>
                      <a:pt x="700" y="2773"/>
                    </a:cubicBezTo>
                    <a:cubicBezTo>
                      <a:pt x="739" y="2753"/>
                      <a:pt x="816" y="2664"/>
                      <a:pt x="835" y="2664"/>
                    </a:cubicBezTo>
                    <a:cubicBezTo>
                      <a:pt x="840" y="2664"/>
                      <a:pt x="841" y="2671"/>
                      <a:pt x="836" y="2686"/>
                    </a:cubicBezTo>
                    <a:cubicBezTo>
                      <a:pt x="823" y="2736"/>
                      <a:pt x="799" y="2773"/>
                      <a:pt x="774" y="2822"/>
                    </a:cubicBezTo>
                    <a:cubicBezTo>
                      <a:pt x="737" y="2859"/>
                      <a:pt x="725" y="2883"/>
                      <a:pt x="663" y="2883"/>
                    </a:cubicBezTo>
                    <a:cubicBezTo>
                      <a:pt x="621" y="2883"/>
                      <a:pt x="615" y="2856"/>
                      <a:pt x="583" y="2856"/>
                    </a:cubicBezTo>
                    <a:cubicBezTo>
                      <a:pt x="578" y="2856"/>
                      <a:pt x="572" y="2857"/>
                      <a:pt x="565" y="2859"/>
                    </a:cubicBezTo>
                    <a:cubicBezTo>
                      <a:pt x="522" y="2876"/>
                      <a:pt x="485" y="2899"/>
                      <a:pt x="450" y="2899"/>
                    </a:cubicBezTo>
                    <a:cubicBezTo>
                      <a:pt x="434" y="2899"/>
                      <a:pt x="419" y="2895"/>
                      <a:pt x="404" y="2883"/>
                    </a:cubicBezTo>
                    <a:cubicBezTo>
                      <a:pt x="366" y="2864"/>
                      <a:pt x="380" y="2823"/>
                      <a:pt x="376" y="2823"/>
                    </a:cubicBezTo>
                    <a:lnTo>
                      <a:pt x="376" y="2823"/>
                    </a:lnTo>
                    <a:cubicBezTo>
                      <a:pt x="375" y="2823"/>
                      <a:pt x="373" y="2826"/>
                      <a:pt x="367" y="2834"/>
                    </a:cubicBezTo>
                    <a:cubicBezTo>
                      <a:pt x="343" y="2871"/>
                      <a:pt x="392" y="2970"/>
                      <a:pt x="330" y="3031"/>
                    </a:cubicBezTo>
                    <a:cubicBezTo>
                      <a:pt x="269" y="3093"/>
                      <a:pt x="220" y="3204"/>
                      <a:pt x="170" y="3216"/>
                    </a:cubicBezTo>
                    <a:cubicBezTo>
                      <a:pt x="121" y="3241"/>
                      <a:pt x="72" y="3278"/>
                      <a:pt x="121" y="3278"/>
                    </a:cubicBezTo>
                    <a:cubicBezTo>
                      <a:pt x="170" y="3278"/>
                      <a:pt x="232" y="3290"/>
                      <a:pt x="207" y="3290"/>
                    </a:cubicBezTo>
                    <a:cubicBezTo>
                      <a:pt x="183" y="3290"/>
                      <a:pt x="185" y="3317"/>
                      <a:pt x="201" y="3317"/>
                    </a:cubicBezTo>
                    <a:cubicBezTo>
                      <a:pt x="209" y="3317"/>
                      <a:pt x="220" y="3311"/>
                      <a:pt x="232" y="3290"/>
                    </a:cubicBezTo>
                    <a:cubicBezTo>
                      <a:pt x="269" y="3228"/>
                      <a:pt x="330" y="3191"/>
                      <a:pt x="392" y="3179"/>
                    </a:cubicBezTo>
                    <a:cubicBezTo>
                      <a:pt x="411" y="3167"/>
                      <a:pt x="429" y="3161"/>
                      <a:pt x="446" y="3161"/>
                    </a:cubicBezTo>
                    <a:cubicBezTo>
                      <a:pt x="463" y="3161"/>
                      <a:pt x="478" y="3167"/>
                      <a:pt x="491" y="3179"/>
                    </a:cubicBezTo>
                    <a:cubicBezTo>
                      <a:pt x="500" y="3182"/>
                      <a:pt x="510" y="3184"/>
                      <a:pt x="520" y="3184"/>
                    </a:cubicBezTo>
                    <a:cubicBezTo>
                      <a:pt x="551" y="3184"/>
                      <a:pt x="583" y="3170"/>
                      <a:pt x="602" y="3142"/>
                    </a:cubicBezTo>
                    <a:cubicBezTo>
                      <a:pt x="626" y="3093"/>
                      <a:pt x="626" y="3019"/>
                      <a:pt x="725" y="3019"/>
                    </a:cubicBezTo>
                    <a:cubicBezTo>
                      <a:pt x="806" y="3019"/>
                      <a:pt x="854" y="3077"/>
                      <a:pt x="889" y="3077"/>
                    </a:cubicBezTo>
                    <a:cubicBezTo>
                      <a:pt x="896" y="3077"/>
                      <a:pt x="903" y="3075"/>
                      <a:pt x="910" y="3068"/>
                    </a:cubicBezTo>
                    <a:cubicBezTo>
                      <a:pt x="940" y="3048"/>
                      <a:pt x="970" y="3028"/>
                      <a:pt x="1014" y="3028"/>
                    </a:cubicBezTo>
                    <a:cubicBezTo>
                      <a:pt x="1023" y="3028"/>
                      <a:pt x="1034" y="3029"/>
                      <a:pt x="1045" y="3031"/>
                    </a:cubicBezTo>
                    <a:cubicBezTo>
                      <a:pt x="1083" y="3041"/>
                      <a:pt x="1084" y="3064"/>
                      <a:pt x="1110" y="3064"/>
                    </a:cubicBezTo>
                    <a:cubicBezTo>
                      <a:pt x="1118" y="3064"/>
                      <a:pt x="1129" y="3062"/>
                      <a:pt x="1144" y="3056"/>
                    </a:cubicBezTo>
                    <a:cubicBezTo>
                      <a:pt x="1242" y="3031"/>
                      <a:pt x="1353" y="3007"/>
                      <a:pt x="1452" y="2994"/>
                    </a:cubicBezTo>
                    <a:cubicBezTo>
                      <a:pt x="1464" y="2996"/>
                      <a:pt x="1477" y="2997"/>
                      <a:pt x="1489" y="2997"/>
                    </a:cubicBezTo>
                    <a:cubicBezTo>
                      <a:pt x="1572" y="2997"/>
                      <a:pt x="1646" y="2962"/>
                      <a:pt x="1710" y="2908"/>
                    </a:cubicBezTo>
                    <a:cubicBezTo>
                      <a:pt x="1760" y="2846"/>
                      <a:pt x="1797" y="2834"/>
                      <a:pt x="1735" y="2809"/>
                    </a:cubicBezTo>
                    <a:cubicBezTo>
                      <a:pt x="1674" y="2797"/>
                      <a:pt x="1513" y="2809"/>
                      <a:pt x="1563" y="2773"/>
                    </a:cubicBezTo>
                    <a:cubicBezTo>
                      <a:pt x="1600" y="2736"/>
                      <a:pt x="1674" y="2649"/>
                      <a:pt x="1723" y="2588"/>
                    </a:cubicBezTo>
                    <a:cubicBezTo>
                      <a:pt x="1784" y="2526"/>
                      <a:pt x="1858" y="2415"/>
                      <a:pt x="1834" y="2354"/>
                    </a:cubicBezTo>
                    <a:cubicBezTo>
                      <a:pt x="1822" y="2286"/>
                      <a:pt x="1749" y="2229"/>
                      <a:pt x="1699" y="2229"/>
                    </a:cubicBezTo>
                    <a:cubicBezTo>
                      <a:pt x="1695" y="2229"/>
                      <a:pt x="1690" y="2229"/>
                      <a:pt x="1686" y="2230"/>
                    </a:cubicBezTo>
                    <a:cubicBezTo>
                      <a:pt x="1631" y="2230"/>
                      <a:pt x="1576" y="2269"/>
                      <a:pt x="1522" y="2269"/>
                    </a:cubicBezTo>
                    <a:cubicBezTo>
                      <a:pt x="1515" y="2269"/>
                      <a:pt x="1508" y="2269"/>
                      <a:pt x="1501" y="2267"/>
                    </a:cubicBezTo>
                    <a:cubicBezTo>
                      <a:pt x="1439" y="2255"/>
                      <a:pt x="1452" y="2230"/>
                      <a:pt x="1476" y="2193"/>
                    </a:cubicBezTo>
                    <a:cubicBezTo>
                      <a:pt x="1501" y="2132"/>
                      <a:pt x="1489" y="2058"/>
                      <a:pt x="1439" y="2009"/>
                    </a:cubicBezTo>
                    <a:cubicBezTo>
                      <a:pt x="1378" y="1959"/>
                      <a:pt x="1329" y="1959"/>
                      <a:pt x="1292" y="1935"/>
                    </a:cubicBezTo>
                    <a:cubicBezTo>
                      <a:pt x="1269" y="1912"/>
                      <a:pt x="1296" y="1908"/>
                      <a:pt x="1329" y="1908"/>
                    </a:cubicBezTo>
                    <a:cubicBezTo>
                      <a:pt x="1351" y="1908"/>
                      <a:pt x="1375" y="1910"/>
                      <a:pt x="1390" y="1910"/>
                    </a:cubicBezTo>
                    <a:cubicBezTo>
                      <a:pt x="1427" y="1898"/>
                      <a:pt x="1439" y="1811"/>
                      <a:pt x="1365" y="1750"/>
                    </a:cubicBezTo>
                    <a:cubicBezTo>
                      <a:pt x="1292" y="1688"/>
                      <a:pt x="1205" y="1664"/>
                      <a:pt x="1144" y="1590"/>
                    </a:cubicBezTo>
                    <a:cubicBezTo>
                      <a:pt x="1094" y="1442"/>
                      <a:pt x="1033" y="1306"/>
                      <a:pt x="959" y="1183"/>
                    </a:cubicBezTo>
                    <a:cubicBezTo>
                      <a:pt x="890" y="1103"/>
                      <a:pt x="854" y="1034"/>
                      <a:pt x="809" y="1034"/>
                    </a:cubicBezTo>
                    <a:cubicBezTo>
                      <a:pt x="806" y="1034"/>
                      <a:pt x="802" y="1034"/>
                      <a:pt x="799" y="1035"/>
                    </a:cubicBezTo>
                    <a:cubicBezTo>
                      <a:pt x="765" y="1052"/>
                      <a:pt x="737" y="1081"/>
                      <a:pt x="690" y="1081"/>
                    </a:cubicBezTo>
                    <a:cubicBezTo>
                      <a:pt x="669" y="1081"/>
                      <a:pt x="644" y="1075"/>
                      <a:pt x="614" y="1060"/>
                    </a:cubicBezTo>
                    <a:cubicBezTo>
                      <a:pt x="515" y="1011"/>
                      <a:pt x="565" y="1011"/>
                      <a:pt x="626" y="1011"/>
                    </a:cubicBezTo>
                    <a:cubicBezTo>
                      <a:pt x="675" y="1011"/>
                      <a:pt x="836" y="912"/>
                      <a:pt x="774" y="912"/>
                    </a:cubicBezTo>
                    <a:cubicBezTo>
                      <a:pt x="754" y="912"/>
                      <a:pt x="725" y="913"/>
                      <a:pt x="700" y="913"/>
                    </a:cubicBezTo>
                    <a:cubicBezTo>
                      <a:pt x="649" y="913"/>
                      <a:pt x="614" y="908"/>
                      <a:pt x="688" y="875"/>
                    </a:cubicBezTo>
                    <a:cubicBezTo>
                      <a:pt x="786" y="813"/>
                      <a:pt x="811" y="912"/>
                      <a:pt x="885" y="727"/>
                    </a:cubicBezTo>
                    <a:cubicBezTo>
                      <a:pt x="947" y="542"/>
                      <a:pt x="1033" y="493"/>
                      <a:pt x="996" y="431"/>
                    </a:cubicBezTo>
                    <a:cubicBezTo>
                      <a:pt x="971" y="382"/>
                      <a:pt x="922" y="358"/>
                      <a:pt x="873" y="358"/>
                    </a:cubicBezTo>
                    <a:cubicBezTo>
                      <a:pt x="774" y="358"/>
                      <a:pt x="675" y="358"/>
                      <a:pt x="589" y="370"/>
                    </a:cubicBezTo>
                    <a:cubicBezTo>
                      <a:pt x="552" y="370"/>
                      <a:pt x="478" y="431"/>
                      <a:pt x="441" y="431"/>
                    </a:cubicBezTo>
                    <a:cubicBezTo>
                      <a:pt x="417" y="431"/>
                      <a:pt x="392" y="431"/>
                      <a:pt x="441" y="394"/>
                    </a:cubicBezTo>
                    <a:cubicBezTo>
                      <a:pt x="503" y="370"/>
                      <a:pt x="565" y="382"/>
                      <a:pt x="503" y="333"/>
                    </a:cubicBezTo>
                    <a:cubicBezTo>
                      <a:pt x="466" y="314"/>
                      <a:pt x="432" y="314"/>
                      <a:pt x="415" y="314"/>
                    </a:cubicBezTo>
                    <a:cubicBezTo>
                      <a:pt x="398" y="314"/>
                      <a:pt x="398" y="314"/>
                      <a:pt x="429" y="296"/>
                    </a:cubicBezTo>
                    <a:cubicBezTo>
                      <a:pt x="491" y="259"/>
                      <a:pt x="577" y="185"/>
                      <a:pt x="626" y="148"/>
                    </a:cubicBezTo>
                    <a:cubicBezTo>
                      <a:pt x="675" y="111"/>
                      <a:pt x="786" y="25"/>
                      <a:pt x="675" y="13"/>
                    </a:cubicBezTo>
                    <a:cubicBezTo>
                      <a:pt x="626" y="0"/>
                      <a:pt x="577" y="0"/>
                      <a:pt x="5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735;p51">
                <a:extLst>
                  <a:ext uri="{FF2B5EF4-FFF2-40B4-BE49-F238E27FC236}">
                    <a16:creationId xmlns:a16="http://schemas.microsoft.com/office/drawing/2014/main" id="{49A369B9-71AF-4F2E-92C7-F8242CEA8792}"/>
                  </a:ext>
                </a:extLst>
              </p:cNvPr>
              <p:cNvSpPr/>
              <p:nvPr/>
            </p:nvSpPr>
            <p:spPr>
              <a:xfrm>
                <a:off x="3371275" y="4481975"/>
                <a:ext cx="64300" cy="35375"/>
              </a:xfrm>
              <a:custGeom>
                <a:avLst/>
                <a:gdLst/>
                <a:ahLst/>
                <a:cxnLst/>
                <a:rect l="l" t="t" r="r" b="b"/>
                <a:pathLst>
                  <a:path w="2572" h="1415" extrusionOk="0">
                    <a:moveTo>
                      <a:pt x="1888" y="1"/>
                    </a:moveTo>
                    <a:cubicBezTo>
                      <a:pt x="1866" y="1"/>
                      <a:pt x="1857" y="10"/>
                      <a:pt x="1870" y="35"/>
                    </a:cubicBezTo>
                    <a:cubicBezTo>
                      <a:pt x="1882" y="96"/>
                      <a:pt x="1894" y="146"/>
                      <a:pt x="1882" y="170"/>
                    </a:cubicBezTo>
                    <a:cubicBezTo>
                      <a:pt x="1864" y="188"/>
                      <a:pt x="1847" y="205"/>
                      <a:pt x="1830" y="205"/>
                    </a:cubicBezTo>
                    <a:cubicBezTo>
                      <a:pt x="1822" y="205"/>
                      <a:pt x="1815" y="202"/>
                      <a:pt x="1808" y="195"/>
                    </a:cubicBezTo>
                    <a:cubicBezTo>
                      <a:pt x="1794" y="182"/>
                      <a:pt x="1781" y="172"/>
                      <a:pt x="1767" y="172"/>
                    </a:cubicBezTo>
                    <a:cubicBezTo>
                      <a:pt x="1756" y="172"/>
                      <a:pt x="1745" y="178"/>
                      <a:pt x="1734" y="195"/>
                    </a:cubicBezTo>
                    <a:cubicBezTo>
                      <a:pt x="1714" y="215"/>
                      <a:pt x="1678" y="251"/>
                      <a:pt x="1652" y="251"/>
                    </a:cubicBezTo>
                    <a:cubicBezTo>
                      <a:pt x="1646" y="251"/>
                      <a:pt x="1640" y="249"/>
                      <a:pt x="1635" y="244"/>
                    </a:cubicBezTo>
                    <a:cubicBezTo>
                      <a:pt x="1613" y="222"/>
                      <a:pt x="1562" y="181"/>
                      <a:pt x="1525" y="181"/>
                    </a:cubicBezTo>
                    <a:cubicBezTo>
                      <a:pt x="1521" y="181"/>
                      <a:pt x="1516" y="181"/>
                      <a:pt x="1512" y="183"/>
                    </a:cubicBezTo>
                    <a:cubicBezTo>
                      <a:pt x="1475" y="207"/>
                      <a:pt x="1537" y="368"/>
                      <a:pt x="1549" y="405"/>
                    </a:cubicBezTo>
                    <a:cubicBezTo>
                      <a:pt x="1527" y="360"/>
                      <a:pt x="1373" y="164"/>
                      <a:pt x="1289" y="164"/>
                    </a:cubicBezTo>
                    <a:cubicBezTo>
                      <a:pt x="1281" y="164"/>
                      <a:pt x="1273" y="166"/>
                      <a:pt x="1266" y="170"/>
                    </a:cubicBezTo>
                    <a:cubicBezTo>
                      <a:pt x="1204" y="220"/>
                      <a:pt x="1253" y="232"/>
                      <a:pt x="1229" y="257"/>
                    </a:cubicBezTo>
                    <a:cubicBezTo>
                      <a:pt x="1204" y="294"/>
                      <a:pt x="1241" y="380"/>
                      <a:pt x="1192" y="380"/>
                    </a:cubicBezTo>
                    <a:cubicBezTo>
                      <a:pt x="1143" y="380"/>
                      <a:pt x="1118" y="306"/>
                      <a:pt x="1093" y="269"/>
                    </a:cubicBezTo>
                    <a:cubicBezTo>
                      <a:pt x="1056" y="232"/>
                      <a:pt x="1032" y="207"/>
                      <a:pt x="1007" y="207"/>
                    </a:cubicBezTo>
                    <a:cubicBezTo>
                      <a:pt x="982" y="207"/>
                      <a:pt x="1007" y="269"/>
                      <a:pt x="1019" y="306"/>
                    </a:cubicBezTo>
                    <a:cubicBezTo>
                      <a:pt x="1032" y="331"/>
                      <a:pt x="1069" y="417"/>
                      <a:pt x="1019" y="429"/>
                    </a:cubicBezTo>
                    <a:cubicBezTo>
                      <a:pt x="1007" y="441"/>
                      <a:pt x="992" y="448"/>
                      <a:pt x="976" y="448"/>
                    </a:cubicBezTo>
                    <a:cubicBezTo>
                      <a:pt x="961" y="448"/>
                      <a:pt x="945" y="441"/>
                      <a:pt x="933" y="429"/>
                    </a:cubicBezTo>
                    <a:cubicBezTo>
                      <a:pt x="928" y="426"/>
                      <a:pt x="923" y="424"/>
                      <a:pt x="918" y="424"/>
                    </a:cubicBezTo>
                    <a:cubicBezTo>
                      <a:pt x="883" y="424"/>
                      <a:pt x="842" y="488"/>
                      <a:pt x="810" y="552"/>
                    </a:cubicBezTo>
                    <a:cubicBezTo>
                      <a:pt x="802" y="576"/>
                      <a:pt x="799" y="586"/>
                      <a:pt x="797" y="586"/>
                    </a:cubicBezTo>
                    <a:cubicBezTo>
                      <a:pt x="792" y="586"/>
                      <a:pt x="790" y="541"/>
                      <a:pt x="748" y="491"/>
                    </a:cubicBezTo>
                    <a:cubicBezTo>
                      <a:pt x="687" y="417"/>
                      <a:pt x="625" y="380"/>
                      <a:pt x="662" y="380"/>
                    </a:cubicBezTo>
                    <a:cubicBezTo>
                      <a:pt x="711" y="380"/>
                      <a:pt x="798" y="380"/>
                      <a:pt x="748" y="318"/>
                    </a:cubicBezTo>
                    <a:cubicBezTo>
                      <a:pt x="711" y="257"/>
                      <a:pt x="527" y="35"/>
                      <a:pt x="453" y="35"/>
                    </a:cubicBezTo>
                    <a:cubicBezTo>
                      <a:pt x="417" y="28"/>
                      <a:pt x="386" y="13"/>
                      <a:pt x="370" y="13"/>
                    </a:cubicBezTo>
                    <a:cubicBezTo>
                      <a:pt x="359" y="13"/>
                      <a:pt x="356" y="21"/>
                      <a:pt x="366" y="47"/>
                    </a:cubicBezTo>
                    <a:cubicBezTo>
                      <a:pt x="391" y="121"/>
                      <a:pt x="403" y="96"/>
                      <a:pt x="428" y="121"/>
                    </a:cubicBezTo>
                    <a:cubicBezTo>
                      <a:pt x="465" y="146"/>
                      <a:pt x="453" y="158"/>
                      <a:pt x="416" y="158"/>
                    </a:cubicBezTo>
                    <a:cubicBezTo>
                      <a:pt x="379" y="158"/>
                      <a:pt x="403" y="183"/>
                      <a:pt x="428" y="183"/>
                    </a:cubicBezTo>
                    <a:cubicBezTo>
                      <a:pt x="465" y="183"/>
                      <a:pt x="490" y="207"/>
                      <a:pt x="477" y="257"/>
                    </a:cubicBezTo>
                    <a:cubicBezTo>
                      <a:pt x="468" y="295"/>
                      <a:pt x="480" y="363"/>
                      <a:pt x="469" y="363"/>
                    </a:cubicBezTo>
                    <a:cubicBezTo>
                      <a:pt x="466" y="363"/>
                      <a:pt x="461" y="357"/>
                      <a:pt x="453" y="343"/>
                    </a:cubicBezTo>
                    <a:cubicBezTo>
                      <a:pt x="428" y="306"/>
                      <a:pt x="391" y="269"/>
                      <a:pt x="354" y="244"/>
                    </a:cubicBezTo>
                    <a:cubicBezTo>
                      <a:pt x="317" y="220"/>
                      <a:pt x="305" y="170"/>
                      <a:pt x="268" y="170"/>
                    </a:cubicBezTo>
                    <a:cubicBezTo>
                      <a:pt x="231" y="170"/>
                      <a:pt x="169" y="170"/>
                      <a:pt x="194" y="207"/>
                    </a:cubicBezTo>
                    <a:cubicBezTo>
                      <a:pt x="219" y="244"/>
                      <a:pt x="255" y="244"/>
                      <a:pt x="219" y="257"/>
                    </a:cubicBezTo>
                    <a:cubicBezTo>
                      <a:pt x="182" y="257"/>
                      <a:pt x="108" y="257"/>
                      <a:pt x="157" y="281"/>
                    </a:cubicBezTo>
                    <a:cubicBezTo>
                      <a:pt x="206" y="318"/>
                      <a:pt x="292" y="331"/>
                      <a:pt x="243" y="331"/>
                    </a:cubicBezTo>
                    <a:cubicBezTo>
                      <a:pt x="201" y="331"/>
                      <a:pt x="249" y="385"/>
                      <a:pt x="233" y="385"/>
                    </a:cubicBezTo>
                    <a:cubicBezTo>
                      <a:pt x="230" y="385"/>
                      <a:pt x="226" y="383"/>
                      <a:pt x="219" y="380"/>
                    </a:cubicBezTo>
                    <a:cubicBezTo>
                      <a:pt x="169" y="355"/>
                      <a:pt x="157" y="355"/>
                      <a:pt x="120" y="355"/>
                    </a:cubicBezTo>
                    <a:cubicBezTo>
                      <a:pt x="71" y="355"/>
                      <a:pt x="108" y="441"/>
                      <a:pt x="46" y="441"/>
                    </a:cubicBezTo>
                    <a:cubicBezTo>
                      <a:pt x="39" y="440"/>
                      <a:pt x="34" y="440"/>
                      <a:pt x="30" y="440"/>
                    </a:cubicBezTo>
                    <a:cubicBezTo>
                      <a:pt x="0" y="440"/>
                      <a:pt x="65" y="480"/>
                      <a:pt x="120" y="491"/>
                    </a:cubicBezTo>
                    <a:cubicBezTo>
                      <a:pt x="145" y="497"/>
                      <a:pt x="172" y="500"/>
                      <a:pt x="202" y="500"/>
                    </a:cubicBezTo>
                    <a:cubicBezTo>
                      <a:pt x="231" y="500"/>
                      <a:pt x="262" y="497"/>
                      <a:pt x="292" y="491"/>
                    </a:cubicBezTo>
                    <a:lnTo>
                      <a:pt x="453" y="491"/>
                    </a:lnTo>
                    <a:cubicBezTo>
                      <a:pt x="477" y="491"/>
                      <a:pt x="539" y="491"/>
                      <a:pt x="563" y="515"/>
                    </a:cubicBezTo>
                    <a:cubicBezTo>
                      <a:pt x="576" y="540"/>
                      <a:pt x="674" y="528"/>
                      <a:pt x="588" y="552"/>
                    </a:cubicBezTo>
                    <a:cubicBezTo>
                      <a:pt x="502" y="577"/>
                      <a:pt x="502" y="626"/>
                      <a:pt x="539" y="663"/>
                    </a:cubicBezTo>
                    <a:cubicBezTo>
                      <a:pt x="588" y="700"/>
                      <a:pt x="588" y="688"/>
                      <a:pt x="502" y="700"/>
                    </a:cubicBezTo>
                    <a:cubicBezTo>
                      <a:pt x="440" y="725"/>
                      <a:pt x="366" y="737"/>
                      <a:pt x="292" y="737"/>
                    </a:cubicBezTo>
                    <a:cubicBezTo>
                      <a:pt x="182" y="737"/>
                      <a:pt x="58" y="799"/>
                      <a:pt x="182" y="799"/>
                    </a:cubicBezTo>
                    <a:cubicBezTo>
                      <a:pt x="292" y="811"/>
                      <a:pt x="527" y="836"/>
                      <a:pt x="514" y="885"/>
                    </a:cubicBezTo>
                    <a:cubicBezTo>
                      <a:pt x="514" y="926"/>
                      <a:pt x="523" y="950"/>
                      <a:pt x="547" y="950"/>
                    </a:cubicBezTo>
                    <a:cubicBezTo>
                      <a:pt x="552" y="950"/>
                      <a:pt x="557" y="949"/>
                      <a:pt x="563" y="947"/>
                    </a:cubicBezTo>
                    <a:cubicBezTo>
                      <a:pt x="594" y="936"/>
                      <a:pt x="694" y="892"/>
                      <a:pt x="697" y="892"/>
                    </a:cubicBezTo>
                    <a:lnTo>
                      <a:pt x="697" y="892"/>
                    </a:lnTo>
                    <a:cubicBezTo>
                      <a:pt x="698" y="892"/>
                      <a:pt x="695" y="893"/>
                      <a:pt x="687" y="897"/>
                    </a:cubicBezTo>
                    <a:cubicBezTo>
                      <a:pt x="650" y="934"/>
                      <a:pt x="563" y="984"/>
                      <a:pt x="625" y="984"/>
                    </a:cubicBezTo>
                    <a:cubicBezTo>
                      <a:pt x="655" y="984"/>
                      <a:pt x="702" y="970"/>
                      <a:pt x="722" y="970"/>
                    </a:cubicBezTo>
                    <a:cubicBezTo>
                      <a:pt x="735" y="970"/>
                      <a:pt x="736" y="976"/>
                      <a:pt x="711" y="996"/>
                    </a:cubicBezTo>
                    <a:cubicBezTo>
                      <a:pt x="674" y="1045"/>
                      <a:pt x="625" y="1082"/>
                      <a:pt x="563" y="1119"/>
                    </a:cubicBezTo>
                    <a:cubicBezTo>
                      <a:pt x="514" y="1144"/>
                      <a:pt x="453" y="1168"/>
                      <a:pt x="453" y="1205"/>
                    </a:cubicBezTo>
                    <a:cubicBezTo>
                      <a:pt x="453" y="1242"/>
                      <a:pt x="440" y="1255"/>
                      <a:pt x="551" y="1255"/>
                    </a:cubicBezTo>
                    <a:cubicBezTo>
                      <a:pt x="636" y="1255"/>
                      <a:pt x="707" y="1218"/>
                      <a:pt x="763" y="1218"/>
                    </a:cubicBezTo>
                    <a:cubicBezTo>
                      <a:pt x="780" y="1218"/>
                      <a:pt x="796" y="1222"/>
                      <a:pt x="810" y="1230"/>
                    </a:cubicBezTo>
                    <a:cubicBezTo>
                      <a:pt x="884" y="1255"/>
                      <a:pt x="1007" y="1255"/>
                      <a:pt x="982" y="1267"/>
                    </a:cubicBezTo>
                    <a:cubicBezTo>
                      <a:pt x="958" y="1279"/>
                      <a:pt x="945" y="1316"/>
                      <a:pt x="995" y="1329"/>
                    </a:cubicBezTo>
                    <a:cubicBezTo>
                      <a:pt x="1118" y="1390"/>
                      <a:pt x="1253" y="1415"/>
                      <a:pt x="1389" y="1415"/>
                    </a:cubicBezTo>
                    <a:cubicBezTo>
                      <a:pt x="1451" y="1415"/>
                      <a:pt x="1512" y="1378"/>
                      <a:pt x="1549" y="1329"/>
                    </a:cubicBezTo>
                    <a:cubicBezTo>
                      <a:pt x="1562" y="1304"/>
                      <a:pt x="1771" y="1329"/>
                      <a:pt x="1870" y="1242"/>
                    </a:cubicBezTo>
                    <a:cubicBezTo>
                      <a:pt x="1980" y="1156"/>
                      <a:pt x="2030" y="1033"/>
                      <a:pt x="2128" y="1021"/>
                    </a:cubicBezTo>
                    <a:cubicBezTo>
                      <a:pt x="2215" y="1008"/>
                      <a:pt x="2288" y="971"/>
                      <a:pt x="2338" y="897"/>
                    </a:cubicBezTo>
                    <a:cubicBezTo>
                      <a:pt x="2362" y="848"/>
                      <a:pt x="2412" y="823"/>
                      <a:pt x="2461" y="811"/>
                    </a:cubicBezTo>
                    <a:cubicBezTo>
                      <a:pt x="2498" y="799"/>
                      <a:pt x="2510" y="762"/>
                      <a:pt x="2473" y="725"/>
                    </a:cubicBezTo>
                    <a:cubicBezTo>
                      <a:pt x="2436" y="676"/>
                      <a:pt x="2486" y="676"/>
                      <a:pt x="2523" y="676"/>
                    </a:cubicBezTo>
                    <a:cubicBezTo>
                      <a:pt x="2560" y="676"/>
                      <a:pt x="2572" y="639"/>
                      <a:pt x="2523" y="614"/>
                    </a:cubicBezTo>
                    <a:cubicBezTo>
                      <a:pt x="2486" y="589"/>
                      <a:pt x="2473" y="565"/>
                      <a:pt x="2486" y="552"/>
                    </a:cubicBezTo>
                    <a:cubicBezTo>
                      <a:pt x="2498" y="528"/>
                      <a:pt x="2560" y="491"/>
                      <a:pt x="2523" y="478"/>
                    </a:cubicBezTo>
                    <a:cubicBezTo>
                      <a:pt x="2469" y="452"/>
                      <a:pt x="2422" y="432"/>
                      <a:pt x="2396" y="432"/>
                    </a:cubicBezTo>
                    <a:cubicBezTo>
                      <a:pt x="2385" y="432"/>
                      <a:pt x="2378" y="435"/>
                      <a:pt x="2375" y="441"/>
                    </a:cubicBezTo>
                    <a:cubicBezTo>
                      <a:pt x="2372" y="445"/>
                      <a:pt x="2369" y="446"/>
                      <a:pt x="2366" y="446"/>
                    </a:cubicBezTo>
                    <a:cubicBezTo>
                      <a:pt x="2357" y="446"/>
                      <a:pt x="2350" y="432"/>
                      <a:pt x="2350" y="405"/>
                    </a:cubicBezTo>
                    <a:cubicBezTo>
                      <a:pt x="2362" y="380"/>
                      <a:pt x="2387" y="380"/>
                      <a:pt x="2325" y="380"/>
                    </a:cubicBezTo>
                    <a:cubicBezTo>
                      <a:pt x="2264" y="380"/>
                      <a:pt x="2264" y="355"/>
                      <a:pt x="2288" y="318"/>
                    </a:cubicBezTo>
                    <a:cubicBezTo>
                      <a:pt x="2325" y="281"/>
                      <a:pt x="2338" y="257"/>
                      <a:pt x="2288" y="232"/>
                    </a:cubicBezTo>
                    <a:cubicBezTo>
                      <a:pt x="2252" y="195"/>
                      <a:pt x="2153" y="220"/>
                      <a:pt x="2215" y="170"/>
                    </a:cubicBezTo>
                    <a:cubicBezTo>
                      <a:pt x="2257" y="139"/>
                      <a:pt x="2300" y="79"/>
                      <a:pt x="2287" y="79"/>
                    </a:cubicBezTo>
                    <a:cubicBezTo>
                      <a:pt x="2285" y="79"/>
                      <a:pt x="2281" y="81"/>
                      <a:pt x="2276" y="84"/>
                    </a:cubicBezTo>
                    <a:cubicBezTo>
                      <a:pt x="2256" y="104"/>
                      <a:pt x="2156" y="156"/>
                      <a:pt x="2105" y="156"/>
                    </a:cubicBezTo>
                    <a:cubicBezTo>
                      <a:pt x="2093" y="156"/>
                      <a:pt x="2084" y="153"/>
                      <a:pt x="2079" y="146"/>
                    </a:cubicBezTo>
                    <a:cubicBezTo>
                      <a:pt x="2054" y="109"/>
                      <a:pt x="2054" y="47"/>
                      <a:pt x="1980" y="23"/>
                    </a:cubicBezTo>
                    <a:cubicBezTo>
                      <a:pt x="1943" y="10"/>
                      <a:pt x="1910" y="1"/>
                      <a:pt x="18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736;p51">
                <a:extLst>
                  <a:ext uri="{FF2B5EF4-FFF2-40B4-BE49-F238E27FC236}">
                    <a16:creationId xmlns:a16="http://schemas.microsoft.com/office/drawing/2014/main" id="{A4DE61D2-98DE-4F0C-8EF2-822A2595A9CE}"/>
                  </a:ext>
                </a:extLst>
              </p:cNvPr>
              <p:cNvSpPr/>
              <p:nvPr/>
            </p:nvSpPr>
            <p:spPr>
              <a:xfrm>
                <a:off x="3579900" y="4298275"/>
                <a:ext cx="63600" cy="52600"/>
              </a:xfrm>
              <a:custGeom>
                <a:avLst/>
                <a:gdLst/>
                <a:ahLst/>
                <a:cxnLst/>
                <a:rect l="l" t="t" r="r" b="b"/>
                <a:pathLst>
                  <a:path w="2544" h="2104" extrusionOk="0">
                    <a:moveTo>
                      <a:pt x="1292" y="0"/>
                    </a:moveTo>
                    <a:cubicBezTo>
                      <a:pt x="1289" y="0"/>
                      <a:pt x="1287" y="4"/>
                      <a:pt x="1287" y="15"/>
                    </a:cubicBezTo>
                    <a:cubicBezTo>
                      <a:pt x="1287" y="76"/>
                      <a:pt x="1336" y="126"/>
                      <a:pt x="1287" y="126"/>
                    </a:cubicBezTo>
                    <a:cubicBezTo>
                      <a:pt x="1271" y="126"/>
                      <a:pt x="1260" y="124"/>
                      <a:pt x="1252" y="124"/>
                    </a:cubicBezTo>
                    <a:cubicBezTo>
                      <a:pt x="1238" y="124"/>
                      <a:pt x="1238" y="130"/>
                      <a:pt x="1238" y="163"/>
                    </a:cubicBezTo>
                    <a:lnTo>
                      <a:pt x="1238" y="323"/>
                    </a:lnTo>
                    <a:cubicBezTo>
                      <a:pt x="1238" y="382"/>
                      <a:pt x="1351" y="645"/>
                      <a:pt x="1328" y="645"/>
                    </a:cubicBezTo>
                    <a:cubicBezTo>
                      <a:pt x="1327" y="645"/>
                      <a:pt x="1326" y="644"/>
                      <a:pt x="1324" y="643"/>
                    </a:cubicBezTo>
                    <a:cubicBezTo>
                      <a:pt x="1287" y="631"/>
                      <a:pt x="1262" y="643"/>
                      <a:pt x="1225" y="606"/>
                    </a:cubicBezTo>
                    <a:cubicBezTo>
                      <a:pt x="1176" y="520"/>
                      <a:pt x="1115" y="434"/>
                      <a:pt x="1078" y="335"/>
                    </a:cubicBezTo>
                    <a:cubicBezTo>
                      <a:pt x="1045" y="281"/>
                      <a:pt x="984" y="207"/>
                      <a:pt x="944" y="207"/>
                    </a:cubicBezTo>
                    <a:cubicBezTo>
                      <a:pt x="939" y="207"/>
                      <a:pt x="934" y="209"/>
                      <a:pt x="930" y="212"/>
                    </a:cubicBezTo>
                    <a:cubicBezTo>
                      <a:pt x="905" y="236"/>
                      <a:pt x="880" y="310"/>
                      <a:pt x="831" y="323"/>
                    </a:cubicBezTo>
                    <a:cubicBezTo>
                      <a:pt x="782" y="335"/>
                      <a:pt x="831" y="384"/>
                      <a:pt x="856" y="421"/>
                    </a:cubicBezTo>
                    <a:cubicBezTo>
                      <a:pt x="872" y="446"/>
                      <a:pt x="867" y="486"/>
                      <a:pt x="833" y="486"/>
                    </a:cubicBezTo>
                    <a:cubicBezTo>
                      <a:pt x="816" y="486"/>
                      <a:pt x="791" y="475"/>
                      <a:pt x="757" y="446"/>
                    </a:cubicBezTo>
                    <a:cubicBezTo>
                      <a:pt x="659" y="360"/>
                      <a:pt x="683" y="323"/>
                      <a:pt x="585" y="286"/>
                    </a:cubicBezTo>
                    <a:cubicBezTo>
                      <a:pt x="542" y="273"/>
                      <a:pt x="523" y="273"/>
                      <a:pt x="528" y="273"/>
                    </a:cubicBezTo>
                    <a:cubicBezTo>
                      <a:pt x="532" y="273"/>
                      <a:pt x="560" y="273"/>
                      <a:pt x="609" y="261"/>
                    </a:cubicBezTo>
                    <a:cubicBezTo>
                      <a:pt x="708" y="236"/>
                      <a:pt x="843" y="150"/>
                      <a:pt x="757" y="150"/>
                    </a:cubicBezTo>
                    <a:cubicBezTo>
                      <a:pt x="683" y="150"/>
                      <a:pt x="671" y="187"/>
                      <a:pt x="572" y="187"/>
                    </a:cubicBezTo>
                    <a:cubicBezTo>
                      <a:pt x="507" y="187"/>
                      <a:pt x="452" y="165"/>
                      <a:pt x="423" y="165"/>
                    </a:cubicBezTo>
                    <a:cubicBezTo>
                      <a:pt x="408" y="165"/>
                      <a:pt x="400" y="171"/>
                      <a:pt x="400" y="187"/>
                    </a:cubicBezTo>
                    <a:cubicBezTo>
                      <a:pt x="400" y="232"/>
                      <a:pt x="432" y="290"/>
                      <a:pt x="422" y="290"/>
                    </a:cubicBezTo>
                    <a:cubicBezTo>
                      <a:pt x="418" y="290"/>
                      <a:pt x="408" y="281"/>
                      <a:pt x="388" y="261"/>
                    </a:cubicBezTo>
                    <a:cubicBezTo>
                      <a:pt x="329" y="213"/>
                      <a:pt x="302" y="179"/>
                      <a:pt x="263" y="179"/>
                    </a:cubicBezTo>
                    <a:cubicBezTo>
                      <a:pt x="252" y="179"/>
                      <a:pt x="241" y="182"/>
                      <a:pt x="227" y="187"/>
                    </a:cubicBezTo>
                    <a:cubicBezTo>
                      <a:pt x="186" y="208"/>
                      <a:pt x="170" y="282"/>
                      <a:pt x="144" y="282"/>
                    </a:cubicBezTo>
                    <a:cubicBezTo>
                      <a:pt x="140" y="282"/>
                      <a:pt x="135" y="279"/>
                      <a:pt x="129" y="273"/>
                    </a:cubicBezTo>
                    <a:cubicBezTo>
                      <a:pt x="103" y="248"/>
                      <a:pt x="77" y="216"/>
                      <a:pt x="68" y="216"/>
                    </a:cubicBezTo>
                    <a:cubicBezTo>
                      <a:pt x="64" y="216"/>
                      <a:pt x="64" y="222"/>
                      <a:pt x="67" y="236"/>
                    </a:cubicBezTo>
                    <a:cubicBezTo>
                      <a:pt x="80" y="286"/>
                      <a:pt x="116" y="323"/>
                      <a:pt x="67" y="347"/>
                    </a:cubicBezTo>
                    <a:cubicBezTo>
                      <a:pt x="59" y="351"/>
                      <a:pt x="51" y="352"/>
                      <a:pt x="43" y="352"/>
                    </a:cubicBezTo>
                    <a:cubicBezTo>
                      <a:pt x="20" y="352"/>
                      <a:pt x="3" y="338"/>
                      <a:pt x="2" y="338"/>
                    </a:cubicBezTo>
                    <a:lnTo>
                      <a:pt x="2" y="338"/>
                    </a:lnTo>
                    <a:cubicBezTo>
                      <a:pt x="0" y="338"/>
                      <a:pt x="12" y="350"/>
                      <a:pt x="43" y="397"/>
                    </a:cubicBezTo>
                    <a:cubicBezTo>
                      <a:pt x="117" y="493"/>
                      <a:pt x="127" y="589"/>
                      <a:pt x="161" y="589"/>
                    </a:cubicBezTo>
                    <a:cubicBezTo>
                      <a:pt x="166" y="589"/>
                      <a:pt x="172" y="586"/>
                      <a:pt x="178" y="581"/>
                    </a:cubicBezTo>
                    <a:cubicBezTo>
                      <a:pt x="209" y="551"/>
                      <a:pt x="248" y="486"/>
                      <a:pt x="296" y="486"/>
                    </a:cubicBezTo>
                    <a:cubicBezTo>
                      <a:pt x="305" y="486"/>
                      <a:pt x="315" y="489"/>
                      <a:pt x="326" y="495"/>
                    </a:cubicBezTo>
                    <a:cubicBezTo>
                      <a:pt x="388" y="532"/>
                      <a:pt x="351" y="532"/>
                      <a:pt x="326" y="569"/>
                    </a:cubicBezTo>
                    <a:cubicBezTo>
                      <a:pt x="301" y="606"/>
                      <a:pt x="338" y="655"/>
                      <a:pt x="375" y="692"/>
                    </a:cubicBezTo>
                    <a:cubicBezTo>
                      <a:pt x="405" y="715"/>
                      <a:pt x="412" y="719"/>
                      <a:pt x="387" y="719"/>
                    </a:cubicBezTo>
                    <a:cubicBezTo>
                      <a:pt x="370" y="719"/>
                      <a:pt x="338" y="717"/>
                      <a:pt x="289" y="717"/>
                    </a:cubicBezTo>
                    <a:cubicBezTo>
                      <a:pt x="222" y="709"/>
                      <a:pt x="141" y="697"/>
                      <a:pt x="107" y="697"/>
                    </a:cubicBezTo>
                    <a:cubicBezTo>
                      <a:pt x="85" y="697"/>
                      <a:pt x="83" y="702"/>
                      <a:pt x="116" y="717"/>
                    </a:cubicBezTo>
                    <a:cubicBezTo>
                      <a:pt x="203" y="742"/>
                      <a:pt x="178" y="791"/>
                      <a:pt x="227" y="840"/>
                    </a:cubicBezTo>
                    <a:cubicBezTo>
                      <a:pt x="264" y="889"/>
                      <a:pt x="289" y="889"/>
                      <a:pt x="363" y="902"/>
                    </a:cubicBezTo>
                    <a:cubicBezTo>
                      <a:pt x="437" y="902"/>
                      <a:pt x="572" y="988"/>
                      <a:pt x="498" y="988"/>
                    </a:cubicBezTo>
                    <a:cubicBezTo>
                      <a:pt x="425" y="1000"/>
                      <a:pt x="326" y="1025"/>
                      <a:pt x="412" y="1087"/>
                    </a:cubicBezTo>
                    <a:cubicBezTo>
                      <a:pt x="476" y="1129"/>
                      <a:pt x="559" y="1163"/>
                      <a:pt x="636" y="1163"/>
                    </a:cubicBezTo>
                    <a:cubicBezTo>
                      <a:pt x="648" y="1163"/>
                      <a:pt x="660" y="1162"/>
                      <a:pt x="671" y="1161"/>
                    </a:cubicBezTo>
                    <a:cubicBezTo>
                      <a:pt x="745" y="1136"/>
                      <a:pt x="905" y="1062"/>
                      <a:pt x="880" y="1000"/>
                    </a:cubicBezTo>
                    <a:cubicBezTo>
                      <a:pt x="856" y="926"/>
                      <a:pt x="831" y="877"/>
                      <a:pt x="868" y="853"/>
                    </a:cubicBezTo>
                    <a:cubicBezTo>
                      <a:pt x="871" y="851"/>
                      <a:pt x="874" y="851"/>
                      <a:pt x="878" y="851"/>
                    </a:cubicBezTo>
                    <a:cubicBezTo>
                      <a:pt x="902" y="851"/>
                      <a:pt x="943" y="872"/>
                      <a:pt x="971" y="872"/>
                    </a:cubicBezTo>
                    <a:cubicBezTo>
                      <a:pt x="979" y="872"/>
                      <a:pt x="986" y="870"/>
                      <a:pt x="991" y="865"/>
                    </a:cubicBezTo>
                    <a:cubicBezTo>
                      <a:pt x="1016" y="840"/>
                      <a:pt x="1028" y="779"/>
                      <a:pt x="1053" y="766"/>
                    </a:cubicBezTo>
                    <a:cubicBezTo>
                      <a:pt x="1055" y="765"/>
                      <a:pt x="1057" y="765"/>
                      <a:pt x="1060" y="765"/>
                    </a:cubicBezTo>
                    <a:cubicBezTo>
                      <a:pt x="1084" y="765"/>
                      <a:pt x="1112" y="819"/>
                      <a:pt x="1090" y="853"/>
                    </a:cubicBezTo>
                    <a:cubicBezTo>
                      <a:pt x="1065" y="889"/>
                      <a:pt x="991" y="976"/>
                      <a:pt x="1053" y="976"/>
                    </a:cubicBezTo>
                    <a:cubicBezTo>
                      <a:pt x="1061" y="977"/>
                      <a:pt x="1070" y="978"/>
                      <a:pt x="1079" y="978"/>
                    </a:cubicBezTo>
                    <a:cubicBezTo>
                      <a:pt x="1157" y="978"/>
                      <a:pt x="1277" y="935"/>
                      <a:pt x="1299" y="902"/>
                    </a:cubicBezTo>
                    <a:cubicBezTo>
                      <a:pt x="1315" y="871"/>
                      <a:pt x="1349" y="850"/>
                      <a:pt x="1372" y="850"/>
                    </a:cubicBezTo>
                    <a:cubicBezTo>
                      <a:pt x="1387" y="850"/>
                      <a:pt x="1398" y="858"/>
                      <a:pt x="1398" y="877"/>
                    </a:cubicBezTo>
                    <a:cubicBezTo>
                      <a:pt x="1386" y="939"/>
                      <a:pt x="1299" y="1037"/>
                      <a:pt x="1373" y="1037"/>
                    </a:cubicBezTo>
                    <a:cubicBezTo>
                      <a:pt x="1435" y="1037"/>
                      <a:pt x="1570" y="1037"/>
                      <a:pt x="1472" y="1050"/>
                    </a:cubicBezTo>
                    <a:cubicBezTo>
                      <a:pt x="1386" y="1050"/>
                      <a:pt x="1287" y="1050"/>
                      <a:pt x="1201" y="1074"/>
                    </a:cubicBezTo>
                    <a:cubicBezTo>
                      <a:pt x="1127" y="1136"/>
                      <a:pt x="1053" y="1185"/>
                      <a:pt x="979" y="1210"/>
                    </a:cubicBezTo>
                    <a:cubicBezTo>
                      <a:pt x="964" y="1212"/>
                      <a:pt x="945" y="1213"/>
                      <a:pt x="923" y="1213"/>
                    </a:cubicBezTo>
                    <a:cubicBezTo>
                      <a:pt x="909" y="1213"/>
                      <a:pt x="894" y="1213"/>
                      <a:pt x="878" y="1213"/>
                    </a:cubicBezTo>
                    <a:cubicBezTo>
                      <a:pt x="800" y="1213"/>
                      <a:pt x="712" y="1218"/>
                      <a:pt x="696" y="1284"/>
                    </a:cubicBezTo>
                    <a:cubicBezTo>
                      <a:pt x="673" y="1363"/>
                      <a:pt x="630" y="1421"/>
                      <a:pt x="689" y="1421"/>
                    </a:cubicBezTo>
                    <a:cubicBezTo>
                      <a:pt x="694" y="1421"/>
                      <a:pt x="701" y="1420"/>
                      <a:pt x="708" y="1419"/>
                    </a:cubicBezTo>
                    <a:cubicBezTo>
                      <a:pt x="794" y="1407"/>
                      <a:pt x="930" y="1382"/>
                      <a:pt x="1078" y="1358"/>
                    </a:cubicBezTo>
                    <a:cubicBezTo>
                      <a:pt x="1188" y="1345"/>
                      <a:pt x="1299" y="1345"/>
                      <a:pt x="1398" y="1345"/>
                    </a:cubicBezTo>
                    <a:cubicBezTo>
                      <a:pt x="1435" y="1345"/>
                      <a:pt x="1423" y="1370"/>
                      <a:pt x="1361" y="1382"/>
                    </a:cubicBezTo>
                    <a:cubicBezTo>
                      <a:pt x="1275" y="1407"/>
                      <a:pt x="1201" y="1432"/>
                      <a:pt x="1115" y="1432"/>
                    </a:cubicBezTo>
                    <a:cubicBezTo>
                      <a:pt x="1028" y="1444"/>
                      <a:pt x="942" y="1456"/>
                      <a:pt x="991" y="1493"/>
                    </a:cubicBezTo>
                    <a:cubicBezTo>
                      <a:pt x="1028" y="1530"/>
                      <a:pt x="1201" y="1530"/>
                      <a:pt x="1238" y="1555"/>
                    </a:cubicBezTo>
                    <a:cubicBezTo>
                      <a:pt x="1274" y="1573"/>
                      <a:pt x="1257" y="1584"/>
                      <a:pt x="1192" y="1584"/>
                    </a:cubicBezTo>
                    <a:cubicBezTo>
                      <a:pt x="1169" y="1584"/>
                      <a:pt x="1139" y="1583"/>
                      <a:pt x="1102" y="1579"/>
                    </a:cubicBezTo>
                    <a:cubicBezTo>
                      <a:pt x="982" y="1569"/>
                      <a:pt x="871" y="1528"/>
                      <a:pt x="822" y="1528"/>
                    </a:cubicBezTo>
                    <a:cubicBezTo>
                      <a:pt x="816" y="1528"/>
                      <a:pt x="811" y="1529"/>
                      <a:pt x="806" y="1530"/>
                    </a:cubicBezTo>
                    <a:cubicBezTo>
                      <a:pt x="757" y="1530"/>
                      <a:pt x="720" y="1579"/>
                      <a:pt x="782" y="1629"/>
                    </a:cubicBezTo>
                    <a:cubicBezTo>
                      <a:pt x="856" y="1690"/>
                      <a:pt x="868" y="1826"/>
                      <a:pt x="979" y="1826"/>
                    </a:cubicBezTo>
                    <a:cubicBezTo>
                      <a:pt x="998" y="1828"/>
                      <a:pt x="1017" y="1829"/>
                      <a:pt x="1036" y="1829"/>
                    </a:cubicBezTo>
                    <a:cubicBezTo>
                      <a:pt x="1110" y="1829"/>
                      <a:pt x="1185" y="1817"/>
                      <a:pt x="1228" y="1817"/>
                    </a:cubicBezTo>
                    <a:cubicBezTo>
                      <a:pt x="1247" y="1817"/>
                      <a:pt x="1259" y="1819"/>
                      <a:pt x="1262" y="1826"/>
                    </a:cubicBezTo>
                    <a:cubicBezTo>
                      <a:pt x="1275" y="1863"/>
                      <a:pt x="1188" y="1888"/>
                      <a:pt x="1164" y="1900"/>
                    </a:cubicBezTo>
                    <a:cubicBezTo>
                      <a:pt x="1127" y="1900"/>
                      <a:pt x="1188" y="1937"/>
                      <a:pt x="1238" y="1974"/>
                    </a:cubicBezTo>
                    <a:cubicBezTo>
                      <a:pt x="1278" y="1994"/>
                      <a:pt x="1326" y="2104"/>
                      <a:pt x="1369" y="2104"/>
                    </a:cubicBezTo>
                    <a:cubicBezTo>
                      <a:pt x="1379" y="2104"/>
                      <a:pt x="1389" y="2098"/>
                      <a:pt x="1398" y="2085"/>
                    </a:cubicBezTo>
                    <a:cubicBezTo>
                      <a:pt x="1460" y="1998"/>
                      <a:pt x="1423" y="1961"/>
                      <a:pt x="1484" y="1875"/>
                    </a:cubicBezTo>
                    <a:cubicBezTo>
                      <a:pt x="1546" y="1777"/>
                      <a:pt x="1595" y="1604"/>
                      <a:pt x="1657" y="1567"/>
                    </a:cubicBezTo>
                    <a:cubicBezTo>
                      <a:pt x="1731" y="1506"/>
                      <a:pt x="1780" y="1419"/>
                      <a:pt x="1792" y="1321"/>
                    </a:cubicBezTo>
                    <a:cubicBezTo>
                      <a:pt x="1792" y="1210"/>
                      <a:pt x="1854" y="1259"/>
                      <a:pt x="1878" y="1234"/>
                    </a:cubicBezTo>
                    <a:cubicBezTo>
                      <a:pt x="1915" y="1210"/>
                      <a:pt x="1854" y="1124"/>
                      <a:pt x="1915" y="1050"/>
                    </a:cubicBezTo>
                    <a:cubicBezTo>
                      <a:pt x="1965" y="988"/>
                      <a:pt x="2039" y="939"/>
                      <a:pt x="2113" y="902"/>
                    </a:cubicBezTo>
                    <a:cubicBezTo>
                      <a:pt x="2186" y="877"/>
                      <a:pt x="2273" y="853"/>
                      <a:pt x="2371" y="853"/>
                    </a:cubicBezTo>
                    <a:cubicBezTo>
                      <a:pt x="2458" y="853"/>
                      <a:pt x="2544" y="816"/>
                      <a:pt x="2482" y="766"/>
                    </a:cubicBezTo>
                    <a:cubicBezTo>
                      <a:pt x="2433" y="717"/>
                      <a:pt x="2310" y="742"/>
                      <a:pt x="2285" y="692"/>
                    </a:cubicBezTo>
                    <a:cubicBezTo>
                      <a:pt x="2273" y="643"/>
                      <a:pt x="2334" y="606"/>
                      <a:pt x="2310" y="606"/>
                    </a:cubicBezTo>
                    <a:cubicBezTo>
                      <a:pt x="2291" y="606"/>
                      <a:pt x="2257" y="643"/>
                      <a:pt x="2215" y="643"/>
                    </a:cubicBezTo>
                    <a:cubicBezTo>
                      <a:pt x="2202" y="643"/>
                      <a:pt x="2188" y="639"/>
                      <a:pt x="2174" y="631"/>
                    </a:cubicBezTo>
                    <a:cubicBezTo>
                      <a:pt x="2100" y="594"/>
                      <a:pt x="2026" y="557"/>
                      <a:pt x="1940" y="557"/>
                    </a:cubicBezTo>
                    <a:cubicBezTo>
                      <a:pt x="1854" y="557"/>
                      <a:pt x="1891" y="471"/>
                      <a:pt x="1854" y="384"/>
                    </a:cubicBezTo>
                    <a:cubicBezTo>
                      <a:pt x="1822" y="320"/>
                      <a:pt x="1808" y="283"/>
                      <a:pt x="1772" y="283"/>
                    </a:cubicBezTo>
                    <a:cubicBezTo>
                      <a:pt x="1767" y="283"/>
                      <a:pt x="1761" y="284"/>
                      <a:pt x="1755" y="286"/>
                    </a:cubicBezTo>
                    <a:cubicBezTo>
                      <a:pt x="1725" y="296"/>
                      <a:pt x="1686" y="399"/>
                      <a:pt x="1659" y="399"/>
                    </a:cubicBezTo>
                    <a:cubicBezTo>
                      <a:pt x="1654" y="399"/>
                      <a:pt x="1649" y="395"/>
                      <a:pt x="1644" y="384"/>
                    </a:cubicBezTo>
                    <a:cubicBezTo>
                      <a:pt x="1632" y="347"/>
                      <a:pt x="1632" y="298"/>
                      <a:pt x="1644" y="261"/>
                    </a:cubicBezTo>
                    <a:cubicBezTo>
                      <a:pt x="1657" y="199"/>
                      <a:pt x="1620" y="138"/>
                      <a:pt x="1570" y="113"/>
                    </a:cubicBezTo>
                    <a:cubicBezTo>
                      <a:pt x="1521" y="80"/>
                      <a:pt x="1494" y="58"/>
                      <a:pt x="1474" y="58"/>
                    </a:cubicBezTo>
                    <a:cubicBezTo>
                      <a:pt x="1464" y="58"/>
                      <a:pt x="1455" y="64"/>
                      <a:pt x="1447" y="76"/>
                    </a:cubicBezTo>
                    <a:cubicBezTo>
                      <a:pt x="1422" y="102"/>
                      <a:pt x="1437" y="145"/>
                      <a:pt x="1429" y="145"/>
                    </a:cubicBezTo>
                    <a:cubicBezTo>
                      <a:pt x="1425" y="145"/>
                      <a:pt x="1417" y="136"/>
                      <a:pt x="1398" y="113"/>
                    </a:cubicBezTo>
                    <a:cubicBezTo>
                      <a:pt x="1339" y="64"/>
                      <a:pt x="1304" y="0"/>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737;p51">
                <a:extLst>
                  <a:ext uri="{FF2B5EF4-FFF2-40B4-BE49-F238E27FC236}">
                    <a16:creationId xmlns:a16="http://schemas.microsoft.com/office/drawing/2014/main" id="{86FBAD13-316D-43C1-8603-F77D6F63780D}"/>
                  </a:ext>
                </a:extLst>
              </p:cNvPr>
              <p:cNvSpPr/>
              <p:nvPr/>
            </p:nvSpPr>
            <p:spPr>
              <a:xfrm>
                <a:off x="3633325" y="4321125"/>
                <a:ext cx="13275" cy="5900"/>
              </a:xfrm>
              <a:custGeom>
                <a:avLst/>
                <a:gdLst/>
                <a:ahLst/>
                <a:cxnLst/>
                <a:rect l="l" t="t" r="r" b="b"/>
                <a:pathLst>
                  <a:path w="531" h="236" extrusionOk="0">
                    <a:moveTo>
                      <a:pt x="308" y="0"/>
                    </a:moveTo>
                    <a:cubicBezTo>
                      <a:pt x="247" y="0"/>
                      <a:pt x="0" y="86"/>
                      <a:pt x="37" y="99"/>
                    </a:cubicBezTo>
                    <a:cubicBezTo>
                      <a:pt x="86" y="99"/>
                      <a:pt x="173" y="222"/>
                      <a:pt x="197" y="222"/>
                    </a:cubicBezTo>
                    <a:cubicBezTo>
                      <a:pt x="220" y="222"/>
                      <a:pt x="317" y="235"/>
                      <a:pt x="397" y="235"/>
                    </a:cubicBezTo>
                    <a:cubicBezTo>
                      <a:pt x="450" y="235"/>
                      <a:pt x="496" y="229"/>
                      <a:pt x="505" y="210"/>
                    </a:cubicBezTo>
                    <a:cubicBezTo>
                      <a:pt x="530" y="160"/>
                      <a:pt x="493" y="12"/>
                      <a:pt x="468" y="12"/>
                    </a:cubicBezTo>
                    <a:cubicBezTo>
                      <a:pt x="419" y="0"/>
                      <a:pt x="358"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738;p51">
                <a:extLst>
                  <a:ext uri="{FF2B5EF4-FFF2-40B4-BE49-F238E27FC236}">
                    <a16:creationId xmlns:a16="http://schemas.microsoft.com/office/drawing/2014/main" id="{587F41EC-7EC9-4DA1-AAF1-9565887D21DF}"/>
                  </a:ext>
                </a:extLst>
              </p:cNvPr>
              <p:cNvSpPr/>
              <p:nvPr/>
            </p:nvSpPr>
            <p:spPr>
              <a:xfrm>
                <a:off x="3637950" y="4327275"/>
                <a:ext cx="24050" cy="13375"/>
              </a:xfrm>
              <a:custGeom>
                <a:avLst/>
                <a:gdLst/>
                <a:ahLst/>
                <a:cxnLst/>
                <a:rect l="l" t="t" r="r" b="b"/>
                <a:pathLst>
                  <a:path w="962" h="535" extrusionOk="0">
                    <a:moveTo>
                      <a:pt x="604" y="1"/>
                    </a:moveTo>
                    <a:lnTo>
                      <a:pt x="123" y="13"/>
                    </a:lnTo>
                    <a:cubicBezTo>
                      <a:pt x="74" y="13"/>
                      <a:pt x="25" y="13"/>
                      <a:pt x="86" y="62"/>
                    </a:cubicBezTo>
                    <a:cubicBezTo>
                      <a:pt x="136" y="124"/>
                      <a:pt x="185" y="148"/>
                      <a:pt x="160" y="185"/>
                    </a:cubicBezTo>
                    <a:cubicBezTo>
                      <a:pt x="136" y="210"/>
                      <a:pt x="0" y="407"/>
                      <a:pt x="62" y="407"/>
                    </a:cubicBezTo>
                    <a:cubicBezTo>
                      <a:pt x="91" y="411"/>
                      <a:pt x="118" y="412"/>
                      <a:pt x="146" y="412"/>
                    </a:cubicBezTo>
                    <a:cubicBezTo>
                      <a:pt x="212" y="412"/>
                      <a:pt x="275" y="404"/>
                      <a:pt x="345" y="395"/>
                    </a:cubicBezTo>
                    <a:cubicBezTo>
                      <a:pt x="388" y="383"/>
                      <a:pt x="416" y="373"/>
                      <a:pt x="433" y="373"/>
                    </a:cubicBezTo>
                    <a:cubicBezTo>
                      <a:pt x="450" y="373"/>
                      <a:pt x="456" y="383"/>
                      <a:pt x="456" y="407"/>
                    </a:cubicBezTo>
                    <a:cubicBezTo>
                      <a:pt x="445" y="461"/>
                      <a:pt x="367" y="535"/>
                      <a:pt x="416" y="535"/>
                    </a:cubicBezTo>
                    <a:cubicBezTo>
                      <a:pt x="423" y="535"/>
                      <a:pt x="432" y="533"/>
                      <a:pt x="444" y="530"/>
                    </a:cubicBezTo>
                    <a:cubicBezTo>
                      <a:pt x="542" y="493"/>
                      <a:pt x="678" y="493"/>
                      <a:pt x="739" y="407"/>
                    </a:cubicBezTo>
                    <a:cubicBezTo>
                      <a:pt x="789" y="321"/>
                      <a:pt x="752" y="309"/>
                      <a:pt x="826" y="272"/>
                    </a:cubicBezTo>
                    <a:cubicBezTo>
                      <a:pt x="912" y="235"/>
                      <a:pt x="961" y="235"/>
                      <a:pt x="912" y="222"/>
                    </a:cubicBezTo>
                    <a:cubicBezTo>
                      <a:pt x="863" y="210"/>
                      <a:pt x="579" y="185"/>
                      <a:pt x="579" y="99"/>
                    </a:cubicBezTo>
                    <a:cubicBezTo>
                      <a:pt x="579" y="13"/>
                      <a:pt x="653" y="1"/>
                      <a:pt x="6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739;p51">
                <a:extLst>
                  <a:ext uri="{FF2B5EF4-FFF2-40B4-BE49-F238E27FC236}">
                    <a16:creationId xmlns:a16="http://schemas.microsoft.com/office/drawing/2014/main" id="{099BFB01-B799-4328-94E4-23550E664F1D}"/>
                  </a:ext>
                </a:extLst>
              </p:cNvPr>
              <p:cNvSpPr/>
              <p:nvPr/>
            </p:nvSpPr>
            <p:spPr>
              <a:xfrm>
                <a:off x="3618525" y="4291175"/>
                <a:ext cx="58250" cy="19875"/>
              </a:xfrm>
              <a:custGeom>
                <a:avLst/>
                <a:gdLst/>
                <a:ahLst/>
                <a:cxnLst/>
                <a:rect l="l" t="t" r="r" b="b"/>
                <a:pathLst>
                  <a:path w="2330" h="795" extrusionOk="0">
                    <a:moveTo>
                      <a:pt x="512" y="0"/>
                    </a:moveTo>
                    <a:cubicBezTo>
                      <a:pt x="479" y="0"/>
                      <a:pt x="474" y="28"/>
                      <a:pt x="506" y="28"/>
                    </a:cubicBezTo>
                    <a:cubicBezTo>
                      <a:pt x="543" y="28"/>
                      <a:pt x="592" y="77"/>
                      <a:pt x="580" y="89"/>
                    </a:cubicBezTo>
                    <a:cubicBezTo>
                      <a:pt x="559" y="100"/>
                      <a:pt x="582" y="144"/>
                      <a:pt x="554" y="144"/>
                    </a:cubicBezTo>
                    <a:cubicBezTo>
                      <a:pt x="548" y="144"/>
                      <a:pt x="541" y="143"/>
                      <a:pt x="531" y="138"/>
                    </a:cubicBezTo>
                    <a:cubicBezTo>
                      <a:pt x="477" y="106"/>
                      <a:pt x="424" y="74"/>
                      <a:pt x="403" y="74"/>
                    </a:cubicBezTo>
                    <a:cubicBezTo>
                      <a:pt x="399" y="74"/>
                      <a:pt x="397" y="75"/>
                      <a:pt x="395" y="77"/>
                    </a:cubicBezTo>
                    <a:cubicBezTo>
                      <a:pt x="383" y="89"/>
                      <a:pt x="370" y="77"/>
                      <a:pt x="407" y="138"/>
                    </a:cubicBezTo>
                    <a:cubicBezTo>
                      <a:pt x="438" y="189"/>
                      <a:pt x="451" y="231"/>
                      <a:pt x="428" y="231"/>
                    </a:cubicBezTo>
                    <a:cubicBezTo>
                      <a:pt x="423" y="231"/>
                      <a:pt x="416" y="229"/>
                      <a:pt x="407" y="225"/>
                    </a:cubicBezTo>
                    <a:cubicBezTo>
                      <a:pt x="370" y="200"/>
                      <a:pt x="333" y="175"/>
                      <a:pt x="284" y="163"/>
                    </a:cubicBezTo>
                    <a:cubicBezTo>
                      <a:pt x="260" y="163"/>
                      <a:pt x="223" y="138"/>
                      <a:pt x="272" y="126"/>
                    </a:cubicBezTo>
                    <a:cubicBezTo>
                      <a:pt x="309" y="126"/>
                      <a:pt x="309" y="102"/>
                      <a:pt x="247" y="102"/>
                    </a:cubicBezTo>
                    <a:cubicBezTo>
                      <a:pt x="198" y="102"/>
                      <a:pt x="112" y="102"/>
                      <a:pt x="173" y="114"/>
                    </a:cubicBezTo>
                    <a:cubicBezTo>
                      <a:pt x="223" y="126"/>
                      <a:pt x="260" y="151"/>
                      <a:pt x="210" y="163"/>
                    </a:cubicBezTo>
                    <a:cubicBezTo>
                      <a:pt x="173" y="175"/>
                      <a:pt x="1" y="163"/>
                      <a:pt x="62" y="200"/>
                    </a:cubicBezTo>
                    <a:cubicBezTo>
                      <a:pt x="112" y="225"/>
                      <a:pt x="272" y="249"/>
                      <a:pt x="247" y="262"/>
                    </a:cubicBezTo>
                    <a:cubicBezTo>
                      <a:pt x="235" y="274"/>
                      <a:pt x="247" y="348"/>
                      <a:pt x="235" y="360"/>
                    </a:cubicBezTo>
                    <a:cubicBezTo>
                      <a:pt x="210" y="373"/>
                      <a:pt x="173" y="373"/>
                      <a:pt x="235" y="410"/>
                    </a:cubicBezTo>
                    <a:cubicBezTo>
                      <a:pt x="333" y="447"/>
                      <a:pt x="420" y="471"/>
                      <a:pt x="518" y="471"/>
                    </a:cubicBezTo>
                    <a:cubicBezTo>
                      <a:pt x="629" y="471"/>
                      <a:pt x="728" y="459"/>
                      <a:pt x="826" y="434"/>
                    </a:cubicBezTo>
                    <a:cubicBezTo>
                      <a:pt x="876" y="428"/>
                      <a:pt x="922" y="425"/>
                      <a:pt x="968" y="425"/>
                    </a:cubicBezTo>
                    <a:cubicBezTo>
                      <a:pt x="1014" y="425"/>
                      <a:pt x="1060" y="428"/>
                      <a:pt x="1110" y="434"/>
                    </a:cubicBezTo>
                    <a:cubicBezTo>
                      <a:pt x="1060" y="447"/>
                      <a:pt x="888" y="496"/>
                      <a:pt x="851" y="508"/>
                    </a:cubicBezTo>
                    <a:cubicBezTo>
                      <a:pt x="802" y="520"/>
                      <a:pt x="839" y="582"/>
                      <a:pt x="863" y="582"/>
                    </a:cubicBezTo>
                    <a:cubicBezTo>
                      <a:pt x="893" y="582"/>
                      <a:pt x="899" y="598"/>
                      <a:pt x="818" y="598"/>
                    </a:cubicBezTo>
                    <a:cubicBezTo>
                      <a:pt x="798" y="598"/>
                      <a:pt x="772" y="597"/>
                      <a:pt x="740" y="594"/>
                    </a:cubicBezTo>
                    <a:cubicBezTo>
                      <a:pt x="675" y="590"/>
                      <a:pt x="620" y="585"/>
                      <a:pt x="587" y="585"/>
                    </a:cubicBezTo>
                    <a:cubicBezTo>
                      <a:pt x="534" y="585"/>
                      <a:pt x="539" y="598"/>
                      <a:pt x="654" y="644"/>
                    </a:cubicBezTo>
                    <a:cubicBezTo>
                      <a:pt x="781" y="695"/>
                      <a:pt x="827" y="722"/>
                      <a:pt x="891" y="722"/>
                    </a:cubicBezTo>
                    <a:cubicBezTo>
                      <a:pt x="920" y="722"/>
                      <a:pt x="953" y="717"/>
                      <a:pt x="999" y="705"/>
                    </a:cubicBezTo>
                    <a:cubicBezTo>
                      <a:pt x="1034" y="700"/>
                      <a:pt x="1061" y="697"/>
                      <a:pt x="1082" y="697"/>
                    </a:cubicBezTo>
                    <a:cubicBezTo>
                      <a:pt x="1160" y="697"/>
                      <a:pt x="1171" y="728"/>
                      <a:pt x="1258" y="767"/>
                    </a:cubicBezTo>
                    <a:cubicBezTo>
                      <a:pt x="1313" y="785"/>
                      <a:pt x="1372" y="795"/>
                      <a:pt x="1429" y="795"/>
                    </a:cubicBezTo>
                    <a:cubicBezTo>
                      <a:pt x="1486" y="795"/>
                      <a:pt x="1541" y="785"/>
                      <a:pt x="1590" y="767"/>
                    </a:cubicBezTo>
                    <a:cubicBezTo>
                      <a:pt x="1676" y="730"/>
                      <a:pt x="1763" y="705"/>
                      <a:pt x="1849" y="693"/>
                    </a:cubicBezTo>
                    <a:cubicBezTo>
                      <a:pt x="1935" y="681"/>
                      <a:pt x="1985" y="533"/>
                      <a:pt x="2034" y="508"/>
                    </a:cubicBezTo>
                    <a:cubicBezTo>
                      <a:pt x="2095" y="471"/>
                      <a:pt x="2330" y="373"/>
                      <a:pt x="2305" y="323"/>
                    </a:cubicBezTo>
                    <a:cubicBezTo>
                      <a:pt x="2280" y="262"/>
                      <a:pt x="2231" y="212"/>
                      <a:pt x="2157" y="212"/>
                    </a:cubicBezTo>
                    <a:cubicBezTo>
                      <a:pt x="2034" y="212"/>
                      <a:pt x="1911" y="188"/>
                      <a:pt x="1787" y="151"/>
                    </a:cubicBezTo>
                    <a:cubicBezTo>
                      <a:pt x="1717" y="115"/>
                      <a:pt x="1659" y="87"/>
                      <a:pt x="1618" y="87"/>
                    </a:cubicBezTo>
                    <a:cubicBezTo>
                      <a:pt x="1602" y="87"/>
                      <a:pt x="1588" y="91"/>
                      <a:pt x="1578" y="102"/>
                    </a:cubicBezTo>
                    <a:cubicBezTo>
                      <a:pt x="1541" y="126"/>
                      <a:pt x="1504" y="175"/>
                      <a:pt x="1455" y="188"/>
                    </a:cubicBezTo>
                    <a:cubicBezTo>
                      <a:pt x="1425" y="195"/>
                      <a:pt x="1395" y="207"/>
                      <a:pt x="1376" y="207"/>
                    </a:cubicBezTo>
                    <a:cubicBezTo>
                      <a:pt x="1364" y="207"/>
                      <a:pt x="1356" y="202"/>
                      <a:pt x="1356" y="188"/>
                    </a:cubicBezTo>
                    <a:cubicBezTo>
                      <a:pt x="1356" y="163"/>
                      <a:pt x="1418" y="102"/>
                      <a:pt x="1393" y="65"/>
                    </a:cubicBezTo>
                    <a:cubicBezTo>
                      <a:pt x="1375" y="38"/>
                      <a:pt x="1351" y="18"/>
                      <a:pt x="1325" y="18"/>
                    </a:cubicBezTo>
                    <a:cubicBezTo>
                      <a:pt x="1315" y="18"/>
                      <a:pt x="1305" y="21"/>
                      <a:pt x="1295" y="28"/>
                    </a:cubicBezTo>
                    <a:cubicBezTo>
                      <a:pt x="1258" y="52"/>
                      <a:pt x="1122" y="28"/>
                      <a:pt x="1159" y="77"/>
                    </a:cubicBezTo>
                    <a:cubicBezTo>
                      <a:pt x="1196" y="114"/>
                      <a:pt x="1233" y="126"/>
                      <a:pt x="1196" y="175"/>
                    </a:cubicBezTo>
                    <a:cubicBezTo>
                      <a:pt x="1174" y="218"/>
                      <a:pt x="1200" y="318"/>
                      <a:pt x="1174" y="318"/>
                    </a:cubicBezTo>
                    <a:cubicBezTo>
                      <a:pt x="1170" y="318"/>
                      <a:pt x="1165" y="316"/>
                      <a:pt x="1159" y="311"/>
                    </a:cubicBezTo>
                    <a:cubicBezTo>
                      <a:pt x="1110" y="286"/>
                      <a:pt x="1073" y="249"/>
                      <a:pt x="1048" y="200"/>
                    </a:cubicBezTo>
                    <a:cubicBezTo>
                      <a:pt x="1048" y="188"/>
                      <a:pt x="1011" y="151"/>
                      <a:pt x="986" y="151"/>
                    </a:cubicBezTo>
                    <a:cubicBezTo>
                      <a:pt x="959" y="151"/>
                      <a:pt x="896" y="172"/>
                      <a:pt x="851" y="172"/>
                    </a:cubicBezTo>
                    <a:cubicBezTo>
                      <a:pt x="836" y="172"/>
                      <a:pt x="823" y="169"/>
                      <a:pt x="814" y="163"/>
                    </a:cubicBezTo>
                    <a:cubicBezTo>
                      <a:pt x="728" y="102"/>
                      <a:pt x="641" y="40"/>
                      <a:pt x="531" y="3"/>
                    </a:cubicBezTo>
                    <a:cubicBezTo>
                      <a:pt x="524" y="1"/>
                      <a:pt x="517" y="0"/>
                      <a:pt x="5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740;p51">
                <a:extLst>
                  <a:ext uri="{FF2B5EF4-FFF2-40B4-BE49-F238E27FC236}">
                    <a16:creationId xmlns:a16="http://schemas.microsoft.com/office/drawing/2014/main" id="{51F55D55-0386-4598-8553-C165C74A4139}"/>
                  </a:ext>
                </a:extLst>
              </p:cNvPr>
              <p:cNvSpPr/>
              <p:nvPr/>
            </p:nvSpPr>
            <p:spPr>
              <a:xfrm>
                <a:off x="3579300" y="4317650"/>
                <a:ext cx="9900" cy="9125"/>
              </a:xfrm>
              <a:custGeom>
                <a:avLst/>
                <a:gdLst/>
                <a:ahLst/>
                <a:cxnLst/>
                <a:rect l="l" t="t" r="r" b="b"/>
                <a:pathLst>
                  <a:path w="396" h="365" extrusionOk="0">
                    <a:moveTo>
                      <a:pt x="39" y="0"/>
                    </a:moveTo>
                    <a:cubicBezTo>
                      <a:pt x="13" y="0"/>
                      <a:pt x="0" y="23"/>
                      <a:pt x="17" y="41"/>
                    </a:cubicBezTo>
                    <a:cubicBezTo>
                      <a:pt x="42" y="65"/>
                      <a:pt x="104" y="151"/>
                      <a:pt x="140" y="201"/>
                    </a:cubicBezTo>
                    <a:cubicBezTo>
                      <a:pt x="190" y="262"/>
                      <a:pt x="239" y="299"/>
                      <a:pt x="301" y="336"/>
                    </a:cubicBezTo>
                    <a:cubicBezTo>
                      <a:pt x="322" y="350"/>
                      <a:pt x="360" y="365"/>
                      <a:pt x="378" y="365"/>
                    </a:cubicBezTo>
                    <a:cubicBezTo>
                      <a:pt x="392" y="365"/>
                      <a:pt x="395" y="357"/>
                      <a:pt x="375" y="336"/>
                    </a:cubicBezTo>
                    <a:cubicBezTo>
                      <a:pt x="301" y="275"/>
                      <a:pt x="239" y="213"/>
                      <a:pt x="177" y="139"/>
                    </a:cubicBezTo>
                    <a:cubicBezTo>
                      <a:pt x="165" y="90"/>
                      <a:pt x="128" y="41"/>
                      <a:pt x="79" y="16"/>
                    </a:cubicBezTo>
                    <a:cubicBezTo>
                      <a:pt x="64" y="5"/>
                      <a:pt x="50" y="0"/>
                      <a:pt x="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741;p51">
                <a:extLst>
                  <a:ext uri="{FF2B5EF4-FFF2-40B4-BE49-F238E27FC236}">
                    <a16:creationId xmlns:a16="http://schemas.microsoft.com/office/drawing/2014/main" id="{63351F28-76C5-41DA-9091-7E935881515F}"/>
                  </a:ext>
                </a:extLst>
              </p:cNvPr>
              <p:cNvSpPr/>
              <p:nvPr/>
            </p:nvSpPr>
            <p:spPr>
              <a:xfrm>
                <a:off x="3832625" y="4430150"/>
                <a:ext cx="950" cy="25"/>
              </a:xfrm>
              <a:custGeom>
                <a:avLst/>
                <a:gdLst/>
                <a:ahLst/>
                <a:cxnLst/>
                <a:rect l="l" t="t" r="r" b="b"/>
                <a:pathLst>
                  <a:path w="38" h="1" extrusionOk="0">
                    <a:moveTo>
                      <a:pt x="37" y="1"/>
                    </a:moveTo>
                    <a:lnTo>
                      <a:pt x="37" y="1"/>
                    </a:lnTo>
                    <a:cubicBezTo>
                      <a:pt x="0" y="1"/>
                      <a:pt x="12"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742;p51">
                <a:extLst>
                  <a:ext uri="{FF2B5EF4-FFF2-40B4-BE49-F238E27FC236}">
                    <a16:creationId xmlns:a16="http://schemas.microsoft.com/office/drawing/2014/main" id="{9CF6B028-83C2-4A01-8B3F-40F413832C2E}"/>
                  </a:ext>
                </a:extLst>
              </p:cNvPr>
              <p:cNvSpPr/>
              <p:nvPr/>
            </p:nvSpPr>
            <p:spPr>
              <a:xfrm>
                <a:off x="3821225" y="4347250"/>
                <a:ext cx="106600" cy="86250"/>
              </a:xfrm>
              <a:custGeom>
                <a:avLst/>
                <a:gdLst/>
                <a:ahLst/>
                <a:cxnLst/>
                <a:rect l="l" t="t" r="r" b="b"/>
                <a:pathLst>
                  <a:path w="4264" h="3450" extrusionOk="0">
                    <a:moveTo>
                      <a:pt x="3842" y="1"/>
                    </a:moveTo>
                    <a:cubicBezTo>
                      <a:pt x="3818" y="1"/>
                      <a:pt x="3795" y="4"/>
                      <a:pt x="3771" y="15"/>
                    </a:cubicBezTo>
                    <a:cubicBezTo>
                      <a:pt x="3684" y="52"/>
                      <a:pt x="3598" y="101"/>
                      <a:pt x="3512" y="150"/>
                    </a:cubicBezTo>
                    <a:cubicBezTo>
                      <a:pt x="3463" y="187"/>
                      <a:pt x="3500" y="200"/>
                      <a:pt x="3512" y="200"/>
                    </a:cubicBezTo>
                    <a:cubicBezTo>
                      <a:pt x="3536" y="200"/>
                      <a:pt x="3536" y="200"/>
                      <a:pt x="3463" y="224"/>
                    </a:cubicBezTo>
                    <a:cubicBezTo>
                      <a:pt x="3401" y="237"/>
                      <a:pt x="3241" y="286"/>
                      <a:pt x="3142" y="310"/>
                    </a:cubicBezTo>
                    <a:cubicBezTo>
                      <a:pt x="2982" y="372"/>
                      <a:pt x="2822" y="409"/>
                      <a:pt x="2662" y="434"/>
                    </a:cubicBezTo>
                    <a:cubicBezTo>
                      <a:pt x="2551" y="409"/>
                      <a:pt x="2378" y="384"/>
                      <a:pt x="2354" y="384"/>
                    </a:cubicBezTo>
                    <a:cubicBezTo>
                      <a:pt x="2317" y="384"/>
                      <a:pt x="2169" y="471"/>
                      <a:pt x="2230" y="471"/>
                    </a:cubicBezTo>
                    <a:cubicBezTo>
                      <a:pt x="2304" y="483"/>
                      <a:pt x="2329" y="495"/>
                      <a:pt x="2230" y="495"/>
                    </a:cubicBezTo>
                    <a:cubicBezTo>
                      <a:pt x="2132" y="495"/>
                      <a:pt x="2169" y="582"/>
                      <a:pt x="2058" y="582"/>
                    </a:cubicBezTo>
                    <a:cubicBezTo>
                      <a:pt x="1976" y="582"/>
                      <a:pt x="1943" y="593"/>
                      <a:pt x="1919" y="593"/>
                    </a:cubicBezTo>
                    <a:cubicBezTo>
                      <a:pt x="1907" y="593"/>
                      <a:pt x="1898" y="590"/>
                      <a:pt x="1885" y="582"/>
                    </a:cubicBezTo>
                    <a:cubicBezTo>
                      <a:pt x="1868" y="570"/>
                      <a:pt x="1862" y="561"/>
                      <a:pt x="1852" y="561"/>
                    </a:cubicBezTo>
                    <a:cubicBezTo>
                      <a:pt x="1841" y="561"/>
                      <a:pt x="1827" y="573"/>
                      <a:pt x="1787" y="606"/>
                    </a:cubicBezTo>
                    <a:cubicBezTo>
                      <a:pt x="1725" y="668"/>
                      <a:pt x="1738" y="754"/>
                      <a:pt x="1639" y="754"/>
                    </a:cubicBezTo>
                    <a:cubicBezTo>
                      <a:pt x="1595" y="754"/>
                      <a:pt x="1566" y="749"/>
                      <a:pt x="1544" y="749"/>
                    </a:cubicBezTo>
                    <a:cubicBezTo>
                      <a:pt x="1516" y="749"/>
                      <a:pt x="1499" y="757"/>
                      <a:pt x="1479" y="791"/>
                    </a:cubicBezTo>
                    <a:cubicBezTo>
                      <a:pt x="1454" y="853"/>
                      <a:pt x="1454" y="902"/>
                      <a:pt x="1393" y="902"/>
                    </a:cubicBezTo>
                    <a:cubicBezTo>
                      <a:pt x="1375" y="902"/>
                      <a:pt x="1360" y="901"/>
                      <a:pt x="1348" y="901"/>
                    </a:cubicBezTo>
                    <a:cubicBezTo>
                      <a:pt x="1317" y="901"/>
                      <a:pt x="1299" y="907"/>
                      <a:pt x="1282" y="951"/>
                    </a:cubicBezTo>
                    <a:cubicBezTo>
                      <a:pt x="1257" y="1025"/>
                      <a:pt x="1282" y="1050"/>
                      <a:pt x="1220" y="1050"/>
                    </a:cubicBezTo>
                    <a:cubicBezTo>
                      <a:pt x="1171" y="1050"/>
                      <a:pt x="1137" y="1002"/>
                      <a:pt x="1113" y="1002"/>
                    </a:cubicBezTo>
                    <a:cubicBezTo>
                      <a:pt x="1107" y="1002"/>
                      <a:pt x="1102" y="1005"/>
                      <a:pt x="1097" y="1013"/>
                    </a:cubicBezTo>
                    <a:cubicBezTo>
                      <a:pt x="1072" y="1050"/>
                      <a:pt x="1097" y="1099"/>
                      <a:pt x="1134" y="1099"/>
                    </a:cubicBezTo>
                    <a:cubicBezTo>
                      <a:pt x="1171" y="1099"/>
                      <a:pt x="1306" y="1099"/>
                      <a:pt x="1232" y="1124"/>
                    </a:cubicBezTo>
                    <a:cubicBezTo>
                      <a:pt x="1158" y="1148"/>
                      <a:pt x="1023" y="1222"/>
                      <a:pt x="1097" y="1222"/>
                    </a:cubicBezTo>
                    <a:cubicBezTo>
                      <a:pt x="1171" y="1222"/>
                      <a:pt x="1368" y="1272"/>
                      <a:pt x="1306" y="1272"/>
                    </a:cubicBezTo>
                    <a:cubicBezTo>
                      <a:pt x="1208" y="1272"/>
                      <a:pt x="1109" y="1284"/>
                      <a:pt x="1011" y="1309"/>
                    </a:cubicBezTo>
                    <a:cubicBezTo>
                      <a:pt x="986" y="1321"/>
                      <a:pt x="1011" y="1345"/>
                      <a:pt x="1048" y="1358"/>
                    </a:cubicBezTo>
                    <a:cubicBezTo>
                      <a:pt x="1085" y="1370"/>
                      <a:pt x="1109" y="1382"/>
                      <a:pt x="1048" y="1382"/>
                    </a:cubicBezTo>
                    <a:cubicBezTo>
                      <a:pt x="986" y="1382"/>
                      <a:pt x="900" y="1444"/>
                      <a:pt x="949" y="1469"/>
                    </a:cubicBezTo>
                    <a:cubicBezTo>
                      <a:pt x="1011" y="1506"/>
                      <a:pt x="1023" y="1518"/>
                      <a:pt x="949" y="1518"/>
                    </a:cubicBezTo>
                    <a:cubicBezTo>
                      <a:pt x="887" y="1518"/>
                      <a:pt x="838" y="1543"/>
                      <a:pt x="924" y="1567"/>
                    </a:cubicBezTo>
                    <a:cubicBezTo>
                      <a:pt x="998" y="1580"/>
                      <a:pt x="1035" y="1580"/>
                      <a:pt x="924" y="1580"/>
                    </a:cubicBezTo>
                    <a:cubicBezTo>
                      <a:pt x="813" y="1592"/>
                      <a:pt x="813" y="1617"/>
                      <a:pt x="776" y="1666"/>
                    </a:cubicBezTo>
                    <a:cubicBezTo>
                      <a:pt x="740" y="1715"/>
                      <a:pt x="715" y="1690"/>
                      <a:pt x="666" y="1715"/>
                    </a:cubicBezTo>
                    <a:cubicBezTo>
                      <a:pt x="604" y="1752"/>
                      <a:pt x="579" y="1801"/>
                      <a:pt x="616" y="1814"/>
                    </a:cubicBezTo>
                    <a:cubicBezTo>
                      <a:pt x="647" y="1820"/>
                      <a:pt x="678" y="1823"/>
                      <a:pt x="709" y="1823"/>
                    </a:cubicBezTo>
                    <a:cubicBezTo>
                      <a:pt x="740" y="1823"/>
                      <a:pt x="770" y="1820"/>
                      <a:pt x="801" y="1814"/>
                    </a:cubicBezTo>
                    <a:cubicBezTo>
                      <a:pt x="887" y="1814"/>
                      <a:pt x="961" y="1851"/>
                      <a:pt x="875" y="1851"/>
                    </a:cubicBezTo>
                    <a:cubicBezTo>
                      <a:pt x="789" y="1851"/>
                      <a:pt x="752" y="1851"/>
                      <a:pt x="715" y="1912"/>
                    </a:cubicBezTo>
                    <a:cubicBezTo>
                      <a:pt x="678" y="1974"/>
                      <a:pt x="727" y="1986"/>
                      <a:pt x="690" y="2023"/>
                    </a:cubicBezTo>
                    <a:cubicBezTo>
                      <a:pt x="673" y="2036"/>
                      <a:pt x="665" y="2040"/>
                      <a:pt x="658" y="2040"/>
                    </a:cubicBezTo>
                    <a:cubicBezTo>
                      <a:pt x="649" y="2040"/>
                      <a:pt x="643" y="2033"/>
                      <a:pt x="620" y="2033"/>
                    </a:cubicBezTo>
                    <a:cubicBezTo>
                      <a:pt x="612" y="2033"/>
                      <a:pt x="603" y="2034"/>
                      <a:pt x="592" y="2035"/>
                    </a:cubicBezTo>
                    <a:cubicBezTo>
                      <a:pt x="505" y="2048"/>
                      <a:pt x="407" y="2085"/>
                      <a:pt x="419" y="2134"/>
                    </a:cubicBezTo>
                    <a:cubicBezTo>
                      <a:pt x="431" y="2183"/>
                      <a:pt x="468" y="2220"/>
                      <a:pt x="419" y="2220"/>
                    </a:cubicBezTo>
                    <a:cubicBezTo>
                      <a:pt x="358" y="2220"/>
                      <a:pt x="296" y="2245"/>
                      <a:pt x="247" y="2282"/>
                    </a:cubicBezTo>
                    <a:cubicBezTo>
                      <a:pt x="234" y="2307"/>
                      <a:pt x="210" y="2319"/>
                      <a:pt x="271" y="2344"/>
                    </a:cubicBezTo>
                    <a:cubicBezTo>
                      <a:pt x="283" y="2348"/>
                      <a:pt x="294" y="2350"/>
                      <a:pt x="304" y="2350"/>
                    </a:cubicBezTo>
                    <a:cubicBezTo>
                      <a:pt x="326" y="2350"/>
                      <a:pt x="344" y="2343"/>
                      <a:pt x="355" y="2343"/>
                    </a:cubicBezTo>
                    <a:cubicBezTo>
                      <a:pt x="365" y="2343"/>
                      <a:pt x="368" y="2350"/>
                      <a:pt x="358" y="2380"/>
                    </a:cubicBezTo>
                    <a:cubicBezTo>
                      <a:pt x="333" y="2454"/>
                      <a:pt x="296" y="2454"/>
                      <a:pt x="296" y="2504"/>
                    </a:cubicBezTo>
                    <a:cubicBezTo>
                      <a:pt x="308" y="2541"/>
                      <a:pt x="284" y="2578"/>
                      <a:pt x="259" y="2590"/>
                    </a:cubicBezTo>
                    <a:cubicBezTo>
                      <a:pt x="222" y="2627"/>
                      <a:pt x="259" y="2639"/>
                      <a:pt x="160" y="2639"/>
                    </a:cubicBezTo>
                    <a:cubicBezTo>
                      <a:pt x="154" y="2638"/>
                      <a:pt x="148" y="2637"/>
                      <a:pt x="141" y="2637"/>
                    </a:cubicBezTo>
                    <a:cubicBezTo>
                      <a:pt x="84" y="2637"/>
                      <a:pt x="24" y="2684"/>
                      <a:pt x="13" y="2750"/>
                    </a:cubicBezTo>
                    <a:cubicBezTo>
                      <a:pt x="0" y="2812"/>
                      <a:pt x="13" y="2984"/>
                      <a:pt x="99" y="2984"/>
                    </a:cubicBezTo>
                    <a:cubicBezTo>
                      <a:pt x="149" y="2976"/>
                      <a:pt x="183" y="2956"/>
                      <a:pt x="218" y="2956"/>
                    </a:cubicBezTo>
                    <a:cubicBezTo>
                      <a:pt x="235" y="2956"/>
                      <a:pt x="252" y="2960"/>
                      <a:pt x="271" y="2972"/>
                    </a:cubicBezTo>
                    <a:cubicBezTo>
                      <a:pt x="333" y="2997"/>
                      <a:pt x="284" y="3009"/>
                      <a:pt x="358" y="3009"/>
                    </a:cubicBezTo>
                    <a:cubicBezTo>
                      <a:pt x="444" y="3009"/>
                      <a:pt x="444" y="2972"/>
                      <a:pt x="444" y="2972"/>
                    </a:cubicBezTo>
                    <a:lnTo>
                      <a:pt x="468" y="3009"/>
                    </a:lnTo>
                    <a:cubicBezTo>
                      <a:pt x="486" y="3027"/>
                      <a:pt x="511" y="3038"/>
                      <a:pt x="538" y="3038"/>
                    </a:cubicBezTo>
                    <a:cubicBezTo>
                      <a:pt x="547" y="3038"/>
                      <a:pt x="557" y="3037"/>
                      <a:pt x="567" y="3034"/>
                    </a:cubicBezTo>
                    <a:cubicBezTo>
                      <a:pt x="592" y="3034"/>
                      <a:pt x="555" y="3058"/>
                      <a:pt x="542" y="3070"/>
                    </a:cubicBezTo>
                    <a:cubicBezTo>
                      <a:pt x="518" y="3083"/>
                      <a:pt x="493" y="3107"/>
                      <a:pt x="579" y="3107"/>
                    </a:cubicBezTo>
                    <a:cubicBezTo>
                      <a:pt x="653" y="3107"/>
                      <a:pt x="579" y="3157"/>
                      <a:pt x="542" y="3157"/>
                    </a:cubicBezTo>
                    <a:cubicBezTo>
                      <a:pt x="518" y="3169"/>
                      <a:pt x="518" y="3218"/>
                      <a:pt x="518" y="3255"/>
                    </a:cubicBezTo>
                    <a:cubicBezTo>
                      <a:pt x="518" y="3292"/>
                      <a:pt x="518" y="3317"/>
                      <a:pt x="493" y="3317"/>
                    </a:cubicBezTo>
                    <a:lnTo>
                      <a:pt x="579" y="3342"/>
                    </a:lnTo>
                    <a:cubicBezTo>
                      <a:pt x="666" y="3366"/>
                      <a:pt x="764" y="3391"/>
                      <a:pt x="850" y="3428"/>
                    </a:cubicBezTo>
                    <a:cubicBezTo>
                      <a:pt x="875" y="3440"/>
                      <a:pt x="883" y="3444"/>
                      <a:pt x="887" y="3444"/>
                    </a:cubicBezTo>
                    <a:cubicBezTo>
                      <a:pt x="894" y="3444"/>
                      <a:pt x="883" y="3428"/>
                      <a:pt x="949" y="3428"/>
                    </a:cubicBezTo>
                    <a:cubicBezTo>
                      <a:pt x="1048" y="3415"/>
                      <a:pt x="1183" y="3403"/>
                      <a:pt x="1232" y="3403"/>
                    </a:cubicBezTo>
                    <a:cubicBezTo>
                      <a:pt x="1282" y="3403"/>
                      <a:pt x="1282" y="3403"/>
                      <a:pt x="1343" y="3428"/>
                    </a:cubicBezTo>
                    <a:cubicBezTo>
                      <a:pt x="1372" y="3442"/>
                      <a:pt x="1398" y="3449"/>
                      <a:pt x="1416" y="3449"/>
                    </a:cubicBezTo>
                    <a:cubicBezTo>
                      <a:pt x="1445" y="3449"/>
                      <a:pt x="1457" y="3433"/>
                      <a:pt x="1442" y="3403"/>
                    </a:cubicBezTo>
                    <a:cubicBezTo>
                      <a:pt x="1430" y="3366"/>
                      <a:pt x="1393" y="3354"/>
                      <a:pt x="1319" y="3292"/>
                    </a:cubicBezTo>
                    <a:cubicBezTo>
                      <a:pt x="1183" y="3169"/>
                      <a:pt x="1072" y="3009"/>
                      <a:pt x="998" y="2824"/>
                    </a:cubicBezTo>
                    <a:cubicBezTo>
                      <a:pt x="998" y="2738"/>
                      <a:pt x="986" y="2713"/>
                      <a:pt x="986" y="2676"/>
                    </a:cubicBezTo>
                    <a:cubicBezTo>
                      <a:pt x="974" y="2615"/>
                      <a:pt x="961" y="2565"/>
                      <a:pt x="924" y="2528"/>
                    </a:cubicBezTo>
                    <a:cubicBezTo>
                      <a:pt x="887" y="2479"/>
                      <a:pt x="900" y="2479"/>
                      <a:pt x="924" y="2454"/>
                    </a:cubicBezTo>
                    <a:cubicBezTo>
                      <a:pt x="961" y="2430"/>
                      <a:pt x="1048" y="2380"/>
                      <a:pt x="1011" y="2368"/>
                    </a:cubicBezTo>
                    <a:cubicBezTo>
                      <a:pt x="974" y="2344"/>
                      <a:pt x="974" y="2307"/>
                      <a:pt x="1060" y="2294"/>
                    </a:cubicBezTo>
                    <a:cubicBezTo>
                      <a:pt x="1134" y="2282"/>
                      <a:pt x="1208" y="2294"/>
                      <a:pt x="1146" y="2245"/>
                    </a:cubicBezTo>
                    <a:cubicBezTo>
                      <a:pt x="1085" y="2196"/>
                      <a:pt x="1023" y="2208"/>
                      <a:pt x="1085" y="2171"/>
                    </a:cubicBezTo>
                    <a:cubicBezTo>
                      <a:pt x="1158" y="2134"/>
                      <a:pt x="1356" y="2146"/>
                      <a:pt x="1245" y="2097"/>
                    </a:cubicBezTo>
                    <a:cubicBezTo>
                      <a:pt x="1183" y="2060"/>
                      <a:pt x="1121" y="2035"/>
                      <a:pt x="1048" y="2023"/>
                    </a:cubicBezTo>
                    <a:cubicBezTo>
                      <a:pt x="1011" y="2014"/>
                      <a:pt x="1015" y="1985"/>
                      <a:pt x="1054" y="1985"/>
                    </a:cubicBezTo>
                    <a:cubicBezTo>
                      <a:pt x="1068" y="1985"/>
                      <a:pt x="1086" y="1989"/>
                      <a:pt x="1109" y="1999"/>
                    </a:cubicBezTo>
                    <a:cubicBezTo>
                      <a:pt x="1157" y="2019"/>
                      <a:pt x="1185" y="2028"/>
                      <a:pt x="1214" y="2028"/>
                    </a:cubicBezTo>
                    <a:cubicBezTo>
                      <a:pt x="1237" y="2028"/>
                      <a:pt x="1261" y="2022"/>
                      <a:pt x="1294" y="2011"/>
                    </a:cubicBezTo>
                    <a:cubicBezTo>
                      <a:pt x="1305" y="2006"/>
                      <a:pt x="1317" y="2005"/>
                      <a:pt x="1329" y="2005"/>
                    </a:cubicBezTo>
                    <a:cubicBezTo>
                      <a:pt x="1359" y="2005"/>
                      <a:pt x="1388" y="2015"/>
                      <a:pt x="1401" y="2015"/>
                    </a:cubicBezTo>
                    <a:cubicBezTo>
                      <a:pt x="1410" y="2015"/>
                      <a:pt x="1410" y="2008"/>
                      <a:pt x="1393" y="1986"/>
                    </a:cubicBezTo>
                    <a:cubicBezTo>
                      <a:pt x="1359" y="1919"/>
                      <a:pt x="1294" y="1861"/>
                      <a:pt x="1330" y="1861"/>
                    </a:cubicBezTo>
                    <a:cubicBezTo>
                      <a:pt x="1334" y="1861"/>
                      <a:pt x="1338" y="1862"/>
                      <a:pt x="1343" y="1863"/>
                    </a:cubicBezTo>
                    <a:cubicBezTo>
                      <a:pt x="1403" y="1873"/>
                      <a:pt x="1454" y="1907"/>
                      <a:pt x="1472" y="1907"/>
                    </a:cubicBezTo>
                    <a:cubicBezTo>
                      <a:pt x="1476" y="1907"/>
                      <a:pt x="1479" y="1905"/>
                      <a:pt x="1479" y="1900"/>
                    </a:cubicBezTo>
                    <a:cubicBezTo>
                      <a:pt x="1479" y="1863"/>
                      <a:pt x="1553" y="1838"/>
                      <a:pt x="1442" y="1801"/>
                    </a:cubicBezTo>
                    <a:cubicBezTo>
                      <a:pt x="1343" y="1764"/>
                      <a:pt x="1245" y="1727"/>
                      <a:pt x="1331" y="1727"/>
                    </a:cubicBezTo>
                    <a:cubicBezTo>
                      <a:pt x="1407" y="1737"/>
                      <a:pt x="1491" y="1776"/>
                      <a:pt x="1531" y="1776"/>
                    </a:cubicBezTo>
                    <a:cubicBezTo>
                      <a:pt x="1542" y="1776"/>
                      <a:pt x="1550" y="1773"/>
                      <a:pt x="1553" y="1764"/>
                    </a:cubicBezTo>
                    <a:cubicBezTo>
                      <a:pt x="1577" y="1727"/>
                      <a:pt x="1602" y="1727"/>
                      <a:pt x="1540" y="1666"/>
                    </a:cubicBezTo>
                    <a:cubicBezTo>
                      <a:pt x="1484" y="1619"/>
                      <a:pt x="1464" y="1579"/>
                      <a:pt x="1484" y="1579"/>
                    </a:cubicBezTo>
                    <a:cubicBezTo>
                      <a:pt x="1491" y="1579"/>
                      <a:pt x="1501" y="1583"/>
                      <a:pt x="1516" y="1592"/>
                    </a:cubicBezTo>
                    <a:cubicBezTo>
                      <a:pt x="1536" y="1604"/>
                      <a:pt x="1558" y="1609"/>
                      <a:pt x="1581" y="1609"/>
                    </a:cubicBezTo>
                    <a:cubicBezTo>
                      <a:pt x="1629" y="1609"/>
                      <a:pt x="1679" y="1584"/>
                      <a:pt x="1713" y="1543"/>
                    </a:cubicBezTo>
                    <a:cubicBezTo>
                      <a:pt x="1725" y="1481"/>
                      <a:pt x="1848" y="1506"/>
                      <a:pt x="1787" y="1456"/>
                    </a:cubicBezTo>
                    <a:cubicBezTo>
                      <a:pt x="1725" y="1407"/>
                      <a:pt x="1639" y="1419"/>
                      <a:pt x="1725" y="1407"/>
                    </a:cubicBezTo>
                    <a:cubicBezTo>
                      <a:pt x="1824" y="1407"/>
                      <a:pt x="1910" y="1358"/>
                      <a:pt x="1898" y="1309"/>
                    </a:cubicBezTo>
                    <a:cubicBezTo>
                      <a:pt x="1898" y="1270"/>
                      <a:pt x="1903" y="1251"/>
                      <a:pt x="1915" y="1251"/>
                    </a:cubicBezTo>
                    <a:cubicBezTo>
                      <a:pt x="1923" y="1251"/>
                      <a:pt x="1933" y="1258"/>
                      <a:pt x="1947" y="1272"/>
                    </a:cubicBezTo>
                    <a:cubicBezTo>
                      <a:pt x="1974" y="1290"/>
                      <a:pt x="2007" y="1327"/>
                      <a:pt x="2024" y="1327"/>
                    </a:cubicBezTo>
                    <a:cubicBezTo>
                      <a:pt x="2030" y="1327"/>
                      <a:pt x="2033" y="1322"/>
                      <a:pt x="2033" y="1309"/>
                    </a:cubicBezTo>
                    <a:cubicBezTo>
                      <a:pt x="2021" y="1247"/>
                      <a:pt x="1947" y="1222"/>
                      <a:pt x="2021" y="1222"/>
                    </a:cubicBezTo>
                    <a:cubicBezTo>
                      <a:pt x="2095" y="1222"/>
                      <a:pt x="2181" y="1222"/>
                      <a:pt x="2193" y="1185"/>
                    </a:cubicBezTo>
                    <a:cubicBezTo>
                      <a:pt x="2218" y="1148"/>
                      <a:pt x="2206" y="1111"/>
                      <a:pt x="2169" y="1111"/>
                    </a:cubicBezTo>
                    <a:cubicBezTo>
                      <a:pt x="2120" y="1099"/>
                      <a:pt x="2120" y="1111"/>
                      <a:pt x="2193" y="1062"/>
                    </a:cubicBezTo>
                    <a:cubicBezTo>
                      <a:pt x="2292" y="1000"/>
                      <a:pt x="2391" y="939"/>
                      <a:pt x="2501" y="890"/>
                    </a:cubicBezTo>
                    <a:cubicBezTo>
                      <a:pt x="2625" y="840"/>
                      <a:pt x="2994" y="742"/>
                      <a:pt x="3105" y="692"/>
                    </a:cubicBezTo>
                    <a:cubicBezTo>
                      <a:pt x="3216" y="631"/>
                      <a:pt x="3771" y="495"/>
                      <a:pt x="3931" y="409"/>
                    </a:cubicBezTo>
                    <a:cubicBezTo>
                      <a:pt x="4079" y="323"/>
                      <a:pt x="4263" y="175"/>
                      <a:pt x="4239" y="126"/>
                    </a:cubicBezTo>
                    <a:cubicBezTo>
                      <a:pt x="4206" y="50"/>
                      <a:pt x="4136" y="12"/>
                      <a:pt x="4062" y="12"/>
                    </a:cubicBezTo>
                    <a:cubicBezTo>
                      <a:pt x="4051" y="12"/>
                      <a:pt x="4040" y="13"/>
                      <a:pt x="4029" y="15"/>
                    </a:cubicBezTo>
                    <a:cubicBezTo>
                      <a:pt x="4018" y="16"/>
                      <a:pt x="4007" y="17"/>
                      <a:pt x="3996" y="17"/>
                    </a:cubicBezTo>
                    <a:cubicBezTo>
                      <a:pt x="3940" y="17"/>
                      <a:pt x="3891" y="1"/>
                      <a:pt x="38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743;p51">
                <a:extLst>
                  <a:ext uri="{FF2B5EF4-FFF2-40B4-BE49-F238E27FC236}">
                    <a16:creationId xmlns:a16="http://schemas.microsoft.com/office/drawing/2014/main" id="{86F76565-BB20-4663-BC12-0BD31F8A5290}"/>
                  </a:ext>
                </a:extLst>
              </p:cNvPr>
              <p:cNvSpPr/>
              <p:nvPr/>
            </p:nvSpPr>
            <p:spPr>
              <a:xfrm>
                <a:off x="4097525" y="4309975"/>
                <a:ext cx="36675" cy="21750"/>
              </a:xfrm>
              <a:custGeom>
                <a:avLst/>
                <a:gdLst/>
                <a:ahLst/>
                <a:cxnLst/>
                <a:rect l="l" t="t" r="r" b="b"/>
                <a:pathLst>
                  <a:path w="1467" h="870" extrusionOk="0">
                    <a:moveTo>
                      <a:pt x="757" y="0"/>
                    </a:moveTo>
                    <a:cubicBezTo>
                      <a:pt x="751" y="0"/>
                      <a:pt x="745" y="1"/>
                      <a:pt x="740" y="3"/>
                    </a:cubicBezTo>
                    <a:cubicBezTo>
                      <a:pt x="703" y="3"/>
                      <a:pt x="691" y="27"/>
                      <a:pt x="703" y="64"/>
                    </a:cubicBezTo>
                    <a:cubicBezTo>
                      <a:pt x="712" y="82"/>
                      <a:pt x="727" y="120"/>
                      <a:pt x="711" y="120"/>
                    </a:cubicBezTo>
                    <a:cubicBezTo>
                      <a:pt x="705" y="120"/>
                      <a:pt x="695" y="114"/>
                      <a:pt x="678" y="101"/>
                    </a:cubicBezTo>
                    <a:cubicBezTo>
                      <a:pt x="642" y="65"/>
                      <a:pt x="619" y="42"/>
                      <a:pt x="590" y="42"/>
                    </a:cubicBezTo>
                    <a:cubicBezTo>
                      <a:pt x="580" y="42"/>
                      <a:pt x="568" y="45"/>
                      <a:pt x="555" y="52"/>
                    </a:cubicBezTo>
                    <a:cubicBezTo>
                      <a:pt x="530" y="64"/>
                      <a:pt x="493" y="89"/>
                      <a:pt x="469" y="113"/>
                    </a:cubicBezTo>
                    <a:cubicBezTo>
                      <a:pt x="444" y="150"/>
                      <a:pt x="370" y="187"/>
                      <a:pt x="432" y="212"/>
                    </a:cubicBezTo>
                    <a:cubicBezTo>
                      <a:pt x="493" y="237"/>
                      <a:pt x="617" y="249"/>
                      <a:pt x="530" y="249"/>
                    </a:cubicBezTo>
                    <a:cubicBezTo>
                      <a:pt x="522" y="247"/>
                      <a:pt x="512" y="246"/>
                      <a:pt x="503" y="246"/>
                    </a:cubicBezTo>
                    <a:cubicBezTo>
                      <a:pt x="460" y="246"/>
                      <a:pt x="411" y="268"/>
                      <a:pt x="370" y="298"/>
                    </a:cubicBezTo>
                    <a:cubicBezTo>
                      <a:pt x="346" y="323"/>
                      <a:pt x="309" y="335"/>
                      <a:pt x="358" y="385"/>
                    </a:cubicBezTo>
                    <a:cubicBezTo>
                      <a:pt x="393" y="411"/>
                      <a:pt x="461" y="431"/>
                      <a:pt x="459" y="431"/>
                    </a:cubicBezTo>
                    <a:cubicBezTo>
                      <a:pt x="458" y="431"/>
                      <a:pt x="447" y="428"/>
                      <a:pt x="419" y="421"/>
                    </a:cubicBezTo>
                    <a:cubicBezTo>
                      <a:pt x="402" y="418"/>
                      <a:pt x="387" y="416"/>
                      <a:pt x="373" y="416"/>
                    </a:cubicBezTo>
                    <a:cubicBezTo>
                      <a:pt x="294" y="416"/>
                      <a:pt x="255" y="470"/>
                      <a:pt x="235" y="532"/>
                    </a:cubicBezTo>
                    <a:cubicBezTo>
                      <a:pt x="185" y="606"/>
                      <a:pt x="136" y="680"/>
                      <a:pt x="74" y="754"/>
                    </a:cubicBezTo>
                    <a:cubicBezTo>
                      <a:pt x="50" y="779"/>
                      <a:pt x="1" y="853"/>
                      <a:pt x="37" y="865"/>
                    </a:cubicBezTo>
                    <a:cubicBezTo>
                      <a:pt x="54" y="865"/>
                      <a:pt x="102" y="870"/>
                      <a:pt x="156" y="870"/>
                    </a:cubicBezTo>
                    <a:cubicBezTo>
                      <a:pt x="223" y="870"/>
                      <a:pt x="299" y="862"/>
                      <a:pt x="333" y="828"/>
                    </a:cubicBezTo>
                    <a:cubicBezTo>
                      <a:pt x="395" y="779"/>
                      <a:pt x="469" y="754"/>
                      <a:pt x="555" y="754"/>
                    </a:cubicBezTo>
                    <a:cubicBezTo>
                      <a:pt x="598" y="757"/>
                      <a:pt x="642" y="759"/>
                      <a:pt x="686" y="759"/>
                    </a:cubicBezTo>
                    <a:cubicBezTo>
                      <a:pt x="807" y="759"/>
                      <a:pt x="931" y="748"/>
                      <a:pt x="1048" y="730"/>
                    </a:cubicBezTo>
                    <a:cubicBezTo>
                      <a:pt x="1245" y="668"/>
                      <a:pt x="1405" y="680"/>
                      <a:pt x="1430" y="606"/>
                    </a:cubicBezTo>
                    <a:cubicBezTo>
                      <a:pt x="1454" y="520"/>
                      <a:pt x="1467" y="446"/>
                      <a:pt x="1417" y="385"/>
                    </a:cubicBezTo>
                    <a:cubicBezTo>
                      <a:pt x="1356" y="335"/>
                      <a:pt x="1344" y="385"/>
                      <a:pt x="1257" y="298"/>
                    </a:cubicBezTo>
                    <a:cubicBezTo>
                      <a:pt x="1178" y="219"/>
                      <a:pt x="1120" y="161"/>
                      <a:pt x="1064" y="161"/>
                    </a:cubicBezTo>
                    <a:cubicBezTo>
                      <a:pt x="1058" y="161"/>
                      <a:pt x="1053" y="162"/>
                      <a:pt x="1048" y="163"/>
                    </a:cubicBezTo>
                    <a:cubicBezTo>
                      <a:pt x="988" y="175"/>
                      <a:pt x="803" y="324"/>
                      <a:pt x="768" y="324"/>
                    </a:cubicBezTo>
                    <a:cubicBezTo>
                      <a:pt x="766" y="324"/>
                      <a:pt x="765" y="323"/>
                      <a:pt x="764" y="323"/>
                    </a:cubicBezTo>
                    <a:cubicBezTo>
                      <a:pt x="740" y="323"/>
                      <a:pt x="875" y="126"/>
                      <a:pt x="875" y="76"/>
                    </a:cubicBezTo>
                    <a:cubicBezTo>
                      <a:pt x="875" y="34"/>
                      <a:pt x="801"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744;p51">
                <a:extLst>
                  <a:ext uri="{FF2B5EF4-FFF2-40B4-BE49-F238E27FC236}">
                    <a16:creationId xmlns:a16="http://schemas.microsoft.com/office/drawing/2014/main" id="{78999695-7C2E-4F33-8996-E98C25A7FC88}"/>
                  </a:ext>
                </a:extLst>
              </p:cNvPr>
              <p:cNvSpPr/>
              <p:nvPr/>
            </p:nvSpPr>
            <p:spPr>
              <a:xfrm>
                <a:off x="4065175" y="4298200"/>
                <a:ext cx="37300" cy="21250"/>
              </a:xfrm>
              <a:custGeom>
                <a:avLst/>
                <a:gdLst/>
                <a:ahLst/>
                <a:cxnLst/>
                <a:rect l="l" t="t" r="r" b="b"/>
                <a:pathLst>
                  <a:path w="1492" h="850" extrusionOk="0">
                    <a:moveTo>
                      <a:pt x="823" y="1"/>
                    </a:moveTo>
                    <a:cubicBezTo>
                      <a:pt x="808" y="1"/>
                      <a:pt x="792" y="2"/>
                      <a:pt x="777" y="5"/>
                    </a:cubicBezTo>
                    <a:cubicBezTo>
                      <a:pt x="728" y="18"/>
                      <a:pt x="531" y="30"/>
                      <a:pt x="518" y="67"/>
                    </a:cubicBezTo>
                    <a:cubicBezTo>
                      <a:pt x="518" y="85"/>
                      <a:pt x="494" y="89"/>
                      <a:pt x="469" y="89"/>
                    </a:cubicBezTo>
                    <a:cubicBezTo>
                      <a:pt x="457" y="89"/>
                      <a:pt x="444" y="88"/>
                      <a:pt x="435" y="88"/>
                    </a:cubicBezTo>
                    <a:cubicBezTo>
                      <a:pt x="426" y="88"/>
                      <a:pt x="420" y="89"/>
                      <a:pt x="420" y="92"/>
                    </a:cubicBezTo>
                    <a:cubicBezTo>
                      <a:pt x="420" y="104"/>
                      <a:pt x="235" y="202"/>
                      <a:pt x="321" y="202"/>
                    </a:cubicBezTo>
                    <a:cubicBezTo>
                      <a:pt x="420" y="202"/>
                      <a:pt x="407" y="227"/>
                      <a:pt x="346" y="227"/>
                    </a:cubicBezTo>
                    <a:cubicBezTo>
                      <a:pt x="284" y="239"/>
                      <a:pt x="235" y="264"/>
                      <a:pt x="186" y="313"/>
                    </a:cubicBezTo>
                    <a:cubicBezTo>
                      <a:pt x="161" y="350"/>
                      <a:pt x="112" y="375"/>
                      <a:pt x="75" y="387"/>
                    </a:cubicBezTo>
                    <a:cubicBezTo>
                      <a:pt x="38" y="400"/>
                      <a:pt x="1" y="412"/>
                      <a:pt x="87" y="424"/>
                    </a:cubicBezTo>
                    <a:cubicBezTo>
                      <a:pt x="173" y="437"/>
                      <a:pt x="272" y="449"/>
                      <a:pt x="284" y="511"/>
                    </a:cubicBezTo>
                    <a:cubicBezTo>
                      <a:pt x="296" y="584"/>
                      <a:pt x="346" y="646"/>
                      <a:pt x="420" y="683"/>
                    </a:cubicBezTo>
                    <a:cubicBezTo>
                      <a:pt x="448" y="695"/>
                      <a:pt x="466" y="698"/>
                      <a:pt x="481" y="698"/>
                    </a:cubicBezTo>
                    <a:cubicBezTo>
                      <a:pt x="493" y="698"/>
                      <a:pt x="504" y="696"/>
                      <a:pt x="516" y="696"/>
                    </a:cubicBezTo>
                    <a:cubicBezTo>
                      <a:pt x="536" y="696"/>
                      <a:pt x="560" y="700"/>
                      <a:pt x="605" y="720"/>
                    </a:cubicBezTo>
                    <a:cubicBezTo>
                      <a:pt x="715" y="782"/>
                      <a:pt x="839" y="819"/>
                      <a:pt x="974" y="843"/>
                    </a:cubicBezTo>
                    <a:cubicBezTo>
                      <a:pt x="1019" y="843"/>
                      <a:pt x="1106" y="849"/>
                      <a:pt x="1193" y="849"/>
                    </a:cubicBezTo>
                    <a:cubicBezTo>
                      <a:pt x="1324" y="849"/>
                      <a:pt x="1452" y="836"/>
                      <a:pt x="1430" y="769"/>
                    </a:cubicBezTo>
                    <a:cubicBezTo>
                      <a:pt x="1396" y="678"/>
                      <a:pt x="1255" y="533"/>
                      <a:pt x="1275" y="533"/>
                    </a:cubicBezTo>
                    <a:cubicBezTo>
                      <a:pt x="1276" y="533"/>
                      <a:pt x="1279" y="533"/>
                      <a:pt x="1282" y="535"/>
                    </a:cubicBezTo>
                    <a:cubicBezTo>
                      <a:pt x="1303" y="542"/>
                      <a:pt x="1333" y="557"/>
                      <a:pt x="1356" y="557"/>
                    </a:cubicBezTo>
                    <a:cubicBezTo>
                      <a:pt x="1374" y="557"/>
                      <a:pt x="1388" y="549"/>
                      <a:pt x="1393" y="523"/>
                    </a:cubicBezTo>
                    <a:cubicBezTo>
                      <a:pt x="1381" y="461"/>
                      <a:pt x="1381" y="400"/>
                      <a:pt x="1393" y="338"/>
                    </a:cubicBezTo>
                    <a:cubicBezTo>
                      <a:pt x="1405" y="289"/>
                      <a:pt x="1492" y="252"/>
                      <a:pt x="1430" y="202"/>
                    </a:cubicBezTo>
                    <a:cubicBezTo>
                      <a:pt x="1381" y="153"/>
                      <a:pt x="1295" y="79"/>
                      <a:pt x="1221" y="79"/>
                    </a:cubicBezTo>
                    <a:cubicBezTo>
                      <a:pt x="1134" y="79"/>
                      <a:pt x="1134" y="104"/>
                      <a:pt x="1110" y="141"/>
                    </a:cubicBezTo>
                    <a:cubicBezTo>
                      <a:pt x="1073" y="178"/>
                      <a:pt x="986" y="153"/>
                      <a:pt x="950" y="178"/>
                    </a:cubicBezTo>
                    <a:cubicBezTo>
                      <a:pt x="923" y="187"/>
                      <a:pt x="870" y="221"/>
                      <a:pt x="857" y="221"/>
                    </a:cubicBezTo>
                    <a:cubicBezTo>
                      <a:pt x="852" y="221"/>
                      <a:pt x="853" y="216"/>
                      <a:pt x="863" y="202"/>
                    </a:cubicBezTo>
                    <a:cubicBezTo>
                      <a:pt x="900" y="153"/>
                      <a:pt x="999" y="79"/>
                      <a:pt x="950" y="42"/>
                    </a:cubicBezTo>
                    <a:cubicBezTo>
                      <a:pt x="913" y="15"/>
                      <a:pt x="869" y="1"/>
                      <a:pt x="8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745;p51">
                <a:extLst>
                  <a:ext uri="{FF2B5EF4-FFF2-40B4-BE49-F238E27FC236}">
                    <a16:creationId xmlns:a16="http://schemas.microsoft.com/office/drawing/2014/main" id="{204F0DEB-9C77-4715-9A2D-D7FBF0397AB4}"/>
                  </a:ext>
                </a:extLst>
              </p:cNvPr>
              <p:cNvSpPr/>
              <p:nvPr/>
            </p:nvSpPr>
            <p:spPr>
              <a:xfrm>
                <a:off x="4055325" y="4299550"/>
                <a:ext cx="14800" cy="6200"/>
              </a:xfrm>
              <a:custGeom>
                <a:avLst/>
                <a:gdLst/>
                <a:ahLst/>
                <a:cxnLst/>
                <a:rect l="l" t="t" r="r" b="b"/>
                <a:pathLst>
                  <a:path w="592" h="248" extrusionOk="0">
                    <a:moveTo>
                      <a:pt x="61" y="1"/>
                    </a:moveTo>
                    <a:cubicBezTo>
                      <a:pt x="33" y="1"/>
                      <a:pt x="16" y="8"/>
                      <a:pt x="25" y="25"/>
                    </a:cubicBezTo>
                    <a:cubicBezTo>
                      <a:pt x="62" y="75"/>
                      <a:pt x="0" y="148"/>
                      <a:pt x="62" y="161"/>
                    </a:cubicBezTo>
                    <a:cubicBezTo>
                      <a:pt x="124" y="173"/>
                      <a:pt x="185" y="198"/>
                      <a:pt x="247" y="235"/>
                    </a:cubicBezTo>
                    <a:cubicBezTo>
                      <a:pt x="269" y="243"/>
                      <a:pt x="292" y="248"/>
                      <a:pt x="316" y="248"/>
                    </a:cubicBezTo>
                    <a:cubicBezTo>
                      <a:pt x="361" y="248"/>
                      <a:pt x="409" y="234"/>
                      <a:pt x="456" y="210"/>
                    </a:cubicBezTo>
                    <a:cubicBezTo>
                      <a:pt x="506" y="173"/>
                      <a:pt x="592" y="136"/>
                      <a:pt x="567" y="124"/>
                    </a:cubicBezTo>
                    <a:cubicBezTo>
                      <a:pt x="530" y="87"/>
                      <a:pt x="493" y="75"/>
                      <a:pt x="456" y="50"/>
                    </a:cubicBezTo>
                    <a:cubicBezTo>
                      <a:pt x="382" y="50"/>
                      <a:pt x="309" y="50"/>
                      <a:pt x="247" y="38"/>
                    </a:cubicBezTo>
                    <a:cubicBezTo>
                      <a:pt x="200" y="22"/>
                      <a:pt x="112" y="1"/>
                      <a:pt x="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746;p51">
                <a:extLst>
                  <a:ext uri="{FF2B5EF4-FFF2-40B4-BE49-F238E27FC236}">
                    <a16:creationId xmlns:a16="http://schemas.microsoft.com/office/drawing/2014/main" id="{FDF83299-87C3-49CF-8650-72035E195AAF}"/>
                  </a:ext>
                </a:extLst>
              </p:cNvPr>
              <p:cNvSpPr/>
              <p:nvPr/>
            </p:nvSpPr>
            <p:spPr>
              <a:xfrm>
                <a:off x="4058100" y="4279675"/>
                <a:ext cx="31125" cy="20875"/>
              </a:xfrm>
              <a:custGeom>
                <a:avLst/>
                <a:gdLst/>
                <a:ahLst/>
                <a:cxnLst/>
                <a:rect l="l" t="t" r="r" b="b"/>
                <a:pathLst>
                  <a:path w="1245" h="835" extrusionOk="0">
                    <a:moveTo>
                      <a:pt x="898" y="0"/>
                    </a:moveTo>
                    <a:cubicBezTo>
                      <a:pt x="876" y="0"/>
                      <a:pt x="843" y="18"/>
                      <a:pt x="801" y="32"/>
                    </a:cubicBezTo>
                    <a:cubicBezTo>
                      <a:pt x="715" y="81"/>
                      <a:pt x="616" y="118"/>
                      <a:pt x="530" y="155"/>
                    </a:cubicBezTo>
                    <a:cubicBezTo>
                      <a:pt x="444" y="167"/>
                      <a:pt x="358" y="217"/>
                      <a:pt x="296" y="266"/>
                    </a:cubicBezTo>
                    <a:cubicBezTo>
                      <a:pt x="261" y="310"/>
                      <a:pt x="263" y="316"/>
                      <a:pt x="286" y="316"/>
                    </a:cubicBezTo>
                    <a:cubicBezTo>
                      <a:pt x="295" y="316"/>
                      <a:pt x="307" y="315"/>
                      <a:pt x="321" y="315"/>
                    </a:cubicBezTo>
                    <a:cubicBezTo>
                      <a:pt x="370" y="315"/>
                      <a:pt x="345" y="340"/>
                      <a:pt x="308" y="389"/>
                    </a:cubicBezTo>
                    <a:cubicBezTo>
                      <a:pt x="271" y="438"/>
                      <a:pt x="259" y="488"/>
                      <a:pt x="185" y="512"/>
                    </a:cubicBezTo>
                    <a:cubicBezTo>
                      <a:pt x="124" y="537"/>
                      <a:pt x="111" y="549"/>
                      <a:pt x="173" y="562"/>
                    </a:cubicBezTo>
                    <a:cubicBezTo>
                      <a:pt x="222" y="574"/>
                      <a:pt x="185" y="586"/>
                      <a:pt x="111" y="586"/>
                    </a:cubicBezTo>
                    <a:cubicBezTo>
                      <a:pt x="50" y="586"/>
                      <a:pt x="0" y="660"/>
                      <a:pt x="111" y="660"/>
                    </a:cubicBezTo>
                    <a:cubicBezTo>
                      <a:pt x="210" y="660"/>
                      <a:pt x="284" y="672"/>
                      <a:pt x="234" y="672"/>
                    </a:cubicBezTo>
                    <a:cubicBezTo>
                      <a:pt x="198" y="672"/>
                      <a:pt x="161" y="672"/>
                      <a:pt x="185" y="709"/>
                    </a:cubicBezTo>
                    <a:cubicBezTo>
                      <a:pt x="198" y="746"/>
                      <a:pt x="321" y="783"/>
                      <a:pt x="370" y="808"/>
                    </a:cubicBezTo>
                    <a:cubicBezTo>
                      <a:pt x="404" y="825"/>
                      <a:pt x="444" y="834"/>
                      <a:pt x="485" y="834"/>
                    </a:cubicBezTo>
                    <a:cubicBezTo>
                      <a:pt x="533" y="834"/>
                      <a:pt x="583" y="822"/>
                      <a:pt x="629" y="796"/>
                    </a:cubicBezTo>
                    <a:cubicBezTo>
                      <a:pt x="690" y="771"/>
                      <a:pt x="814" y="734"/>
                      <a:pt x="851" y="734"/>
                    </a:cubicBezTo>
                    <a:cubicBezTo>
                      <a:pt x="900" y="722"/>
                      <a:pt x="1011" y="660"/>
                      <a:pt x="1085" y="648"/>
                    </a:cubicBezTo>
                    <a:cubicBezTo>
                      <a:pt x="1146" y="635"/>
                      <a:pt x="1122" y="562"/>
                      <a:pt x="1048" y="488"/>
                    </a:cubicBezTo>
                    <a:cubicBezTo>
                      <a:pt x="986" y="426"/>
                      <a:pt x="1060" y="401"/>
                      <a:pt x="1109" y="401"/>
                    </a:cubicBezTo>
                    <a:cubicBezTo>
                      <a:pt x="1159" y="401"/>
                      <a:pt x="1245" y="401"/>
                      <a:pt x="1245" y="377"/>
                    </a:cubicBezTo>
                    <a:cubicBezTo>
                      <a:pt x="1245" y="340"/>
                      <a:pt x="1072" y="266"/>
                      <a:pt x="974" y="192"/>
                    </a:cubicBezTo>
                    <a:cubicBezTo>
                      <a:pt x="888" y="118"/>
                      <a:pt x="937" y="106"/>
                      <a:pt x="924" y="44"/>
                    </a:cubicBezTo>
                    <a:cubicBezTo>
                      <a:pt x="924" y="11"/>
                      <a:pt x="915" y="0"/>
                      <a:pt x="8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747;p51">
                <a:extLst>
                  <a:ext uri="{FF2B5EF4-FFF2-40B4-BE49-F238E27FC236}">
                    <a16:creationId xmlns:a16="http://schemas.microsoft.com/office/drawing/2014/main" id="{5B52D037-1C54-4B93-8300-ED974F127615}"/>
                  </a:ext>
                </a:extLst>
              </p:cNvPr>
              <p:cNvSpPr/>
              <p:nvPr/>
            </p:nvSpPr>
            <p:spPr>
              <a:xfrm>
                <a:off x="4376000" y="4367675"/>
                <a:ext cx="29575" cy="11400"/>
              </a:xfrm>
              <a:custGeom>
                <a:avLst/>
                <a:gdLst/>
                <a:ahLst/>
                <a:cxnLst/>
                <a:rect l="l" t="t" r="r" b="b"/>
                <a:pathLst>
                  <a:path w="1183" h="456" extrusionOk="0">
                    <a:moveTo>
                      <a:pt x="178" y="0"/>
                    </a:moveTo>
                    <a:cubicBezTo>
                      <a:pt x="170" y="0"/>
                      <a:pt x="157" y="10"/>
                      <a:pt x="136" y="36"/>
                    </a:cubicBezTo>
                    <a:cubicBezTo>
                      <a:pt x="86" y="97"/>
                      <a:pt x="0" y="196"/>
                      <a:pt x="74" y="208"/>
                    </a:cubicBezTo>
                    <a:cubicBezTo>
                      <a:pt x="148" y="208"/>
                      <a:pt x="136" y="208"/>
                      <a:pt x="197" y="257"/>
                    </a:cubicBezTo>
                    <a:cubicBezTo>
                      <a:pt x="246" y="319"/>
                      <a:pt x="246" y="319"/>
                      <a:pt x="333" y="331"/>
                    </a:cubicBezTo>
                    <a:cubicBezTo>
                      <a:pt x="419" y="381"/>
                      <a:pt x="518" y="418"/>
                      <a:pt x="616" y="442"/>
                    </a:cubicBezTo>
                    <a:cubicBezTo>
                      <a:pt x="663" y="452"/>
                      <a:pt x="712" y="456"/>
                      <a:pt x="761" y="456"/>
                    </a:cubicBezTo>
                    <a:cubicBezTo>
                      <a:pt x="841" y="456"/>
                      <a:pt x="922" y="445"/>
                      <a:pt x="998" y="430"/>
                    </a:cubicBezTo>
                    <a:cubicBezTo>
                      <a:pt x="1097" y="405"/>
                      <a:pt x="1183" y="307"/>
                      <a:pt x="1171" y="270"/>
                    </a:cubicBezTo>
                    <a:cubicBezTo>
                      <a:pt x="1165" y="261"/>
                      <a:pt x="1161" y="258"/>
                      <a:pt x="1157" y="258"/>
                    </a:cubicBezTo>
                    <a:cubicBezTo>
                      <a:pt x="1144" y="258"/>
                      <a:pt x="1138" y="297"/>
                      <a:pt x="1109" y="307"/>
                    </a:cubicBezTo>
                    <a:cubicBezTo>
                      <a:pt x="1072" y="307"/>
                      <a:pt x="1047" y="257"/>
                      <a:pt x="1023" y="245"/>
                    </a:cubicBezTo>
                    <a:cubicBezTo>
                      <a:pt x="949" y="208"/>
                      <a:pt x="875" y="183"/>
                      <a:pt x="801" y="171"/>
                    </a:cubicBezTo>
                    <a:cubicBezTo>
                      <a:pt x="782" y="171"/>
                      <a:pt x="757" y="192"/>
                      <a:pt x="725" y="192"/>
                    </a:cubicBezTo>
                    <a:cubicBezTo>
                      <a:pt x="714" y="192"/>
                      <a:pt x="702" y="190"/>
                      <a:pt x="690" y="183"/>
                    </a:cubicBezTo>
                    <a:cubicBezTo>
                      <a:pt x="641" y="147"/>
                      <a:pt x="653" y="110"/>
                      <a:pt x="604" y="110"/>
                    </a:cubicBezTo>
                    <a:cubicBezTo>
                      <a:pt x="551" y="101"/>
                      <a:pt x="499" y="92"/>
                      <a:pt x="451" y="92"/>
                    </a:cubicBezTo>
                    <a:cubicBezTo>
                      <a:pt x="431" y="92"/>
                      <a:pt x="412" y="94"/>
                      <a:pt x="394" y="97"/>
                    </a:cubicBezTo>
                    <a:cubicBezTo>
                      <a:pt x="345" y="110"/>
                      <a:pt x="296" y="122"/>
                      <a:pt x="246" y="122"/>
                    </a:cubicBezTo>
                    <a:cubicBezTo>
                      <a:pt x="197" y="122"/>
                      <a:pt x="234" y="60"/>
                      <a:pt x="209" y="48"/>
                    </a:cubicBezTo>
                    <a:cubicBezTo>
                      <a:pt x="194" y="32"/>
                      <a:pt x="193" y="0"/>
                      <a:pt x="1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748;p51">
                <a:extLst>
                  <a:ext uri="{FF2B5EF4-FFF2-40B4-BE49-F238E27FC236}">
                    <a16:creationId xmlns:a16="http://schemas.microsoft.com/office/drawing/2014/main" id="{27ADF42E-E774-4ED8-B31B-D94B215C2351}"/>
                  </a:ext>
                </a:extLst>
              </p:cNvPr>
              <p:cNvSpPr/>
              <p:nvPr/>
            </p:nvSpPr>
            <p:spPr>
              <a:xfrm>
                <a:off x="4339650" y="4390975"/>
                <a:ext cx="24350" cy="9650"/>
              </a:xfrm>
              <a:custGeom>
                <a:avLst/>
                <a:gdLst/>
                <a:ahLst/>
                <a:cxnLst/>
                <a:rect l="l" t="t" r="r" b="b"/>
                <a:pathLst>
                  <a:path w="974" h="386" extrusionOk="0">
                    <a:moveTo>
                      <a:pt x="483" y="1"/>
                    </a:moveTo>
                    <a:cubicBezTo>
                      <a:pt x="474" y="1"/>
                      <a:pt x="465" y="1"/>
                      <a:pt x="456" y="3"/>
                    </a:cubicBezTo>
                    <a:cubicBezTo>
                      <a:pt x="370" y="15"/>
                      <a:pt x="296" y="52"/>
                      <a:pt x="234" y="102"/>
                    </a:cubicBezTo>
                    <a:cubicBezTo>
                      <a:pt x="210" y="126"/>
                      <a:pt x="185" y="200"/>
                      <a:pt x="99" y="200"/>
                    </a:cubicBezTo>
                    <a:cubicBezTo>
                      <a:pt x="0" y="213"/>
                      <a:pt x="0" y="286"/>
                      <a:pt x="86" y="286"/>
                    </a:cubicBezTo>
                    <a:cubicBezTo>
                      <a:pt x="127" y="286"/>
                      <a:pt x="179" y="270"/>
                      <a:pt x="239" y="270"/>
                    </a:cubicBezTo>
                    <a:cubicBezTo>
                      <a:pt x="268" y="270"/>
                      <a:pt x="300" y="274"/>
                      <a:pt x="333" y="286"/>
                    </a:cubicBezTo>
                    <a:cubicBezTo>
                      <a:pt x="481" y="348"/>
                      <a:pt x="641" y="373"/>
                      <a:pt x="789" y="385"/>
                    </a:cubicBezTo>
                    <a:cubicBezTo>
                      <a:pt x="900" y="360"/>
                      <a:pt x="973" y="311"/>
                      <a:pt x="875" y="225"/>
                    </a:cubicBezTo>
                    <a:cubicBezTo>
                      <a:pt x="772" y="145"/>
                      <a:pt x="605" y="1"/>
                      <a:pt x="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749;p51">
                <a:extLst>
                  <a:ext uri="{FF2B5EF4-FFF2-40B4-BE49-F238E27FC236}">
                    <a16:creationId xmlns:a16="http://schemas.microsoft.com/office/drawing/2014/main" id="{4A2434B4-63F4-41DC-AA00-84D980E4353E}"/>
                  </a:ext>
                </a:extLst>
              </p:cNvPr>
              <p:cNvSpPr/>
              <p:nvPr/>
            </p:nvSpPr>
            <p:spPr>
              <a:xfrm>
                <a:off x="4340900" y="4385450"/>
                <a:ext cx="7700" cy="5025"/>
              </a:xfrm>
              <a:custGeom>
                <a:avLst/>
                <a:gdLst/>
                <a:ahLst/>
                <a:cxnLst/>
                <a:rect l="l" t="t" r="r" b="b"/>
                <a:pathLst>
                  <a:path w="308" h="201" extrusionOk="0">
                    <a:moveTo>
                      <a:pt x="104" y="0"/>
                    </a:moveTo>
                    <a:cubicBezTo>
                      <a:pt x="56" y="0"/>
                      <a:pt x="35" y="42"/>
                      <a:pt x="24" y="64"/>
                    </a:cubicBezTo>
                    <a:cubicBezTo>
                      <a:pt x="1" y="87"/>
                      <a:pt x="11" y="200"/>
                      <a:pt x="86" y="200"/>
                    </a:cubicBezTo>
                    <a:cubicBezTo>
                      <a:pt x="90" y="200"/>
                      <a:pt x="94" y="200"/>
                      <a:pt x="98" y="199"/>
                    </a:cubicBezTo>
                    <a:cubicBezTo>
                      <a:pt x="172" y="187"/>
                      <a:pt x="233" y="150"/>
                      <a:pt x="270" y="101"/>
                    </a:cubicBezTo>
                    <a:cubicBezTo>
                      <a:pt x="307" y="64"/>
                      <a:pt x="184" y="15"/>
                      <a:pt x="123" y="2"/>
                    </a:cubicBezTo>
                    <a:cubicBezTo>
                      <a:pt x="116" y="1"/>
                      <a:pt x="110" y="0"/>
                      <a:pt x="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750;p51">
                <a:extLst>
                  <a:ext uri="{FF2B5EF4-FFF2-40B4-BE49-F238E27FC236}">
                    <a16:creationId xmlns:a16="http://schemas.microsoft.com/office/drawing/2014/main" id="{607EB941-FDF6-45CA-BA27-87A1F2252C18}"/>
                  </a:ext>
                </a:extLst>
              </p:cNvPr>
              <p:cNvSpPr/>
              <p:nvPr/>
            </p:nvSpPr>
            <p:spPr>
              <a:xfrm>
                <a:off x="4313800" y="4365375"/>
                <a:ext cx="3675" cy="5850"/>
              </a:xfrm>
              <a:custGeom>
                <a:avLst/>
                <a:gdLst/>
                <a:ahLst/>
                <a:cxnLst/>
                <a:rect l="l" t="t" r="r" b="b"/>
                <a:pathLst>
                  <a:path w="147" h="234" extrusionOk="0">
                    <a:moveTo>
                      <a:pt x="64" y="0"/>
                    </a:moveTo>
                    <a:cubicBezTo>
                      <a:pt x="38" y="0"/>
                      <a:pt x="0" y="81"/>
                      <a:pt x="11" y="103"/>
                    </a:cubicBezTo>
                    <a:cubicBezTo>
                      <a:pt x="36" y="140"/>
                      <a:pt x="48" y="177"/>
                      <a:pt x="24" y="214"/>
                    </a:cubicBezTo>
                    <a:cubicBezTo>
                      <a:pt x="21" y="228"/>
                      <a:pt x="23" y="234"/>
                      <a:pt x="29" y="234"/>
                    </a:cubicBezTo>
                    <a:cubicBezTo>
                      <a:pt x="47" y="234"/>
                      <a:pt x="103" y="166"/>
                      <a:pt x="122" y="128"/>
                    </a:cubicBezTo>
                    <a:cubicBezTo>
                      <a:pt x="147" y="78"/>
                      <a:pt x="122" y="29"/>
                      <a:pt x="73" y="4"/>
                    </a:cubicBezTo>
                    <a:cubicBezTo>
                      <a:pt x="70" y="2"/>
                      <a:pt x="67" y="0"/>
                      <a:pt x="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751;p51">
                <a:extLst>
                  <a:ext uri="{FF2B5EF4-FFF2-40B4-BE49-F238E27FC236}">
                    <a16:creationId xmlns:a16="http://schemas.microsoft.com/office/drawing/2014/main" id="{4157B4D1-896D-4A31-96F9-7F78CED78900}"/>
                  </a:ext>
                </a:extLst>
              </p:cNvPr>
              <p:cNvSpPr/>
              <p:nvPr/>
            </p:nvSpPr>
            <p:spPr>
              <a:xfrm>
                <a:off x="4313225" y="4386350"/>
                <a:ext cx="4850" cy="4525"/>
              </a:xfrm>
              <a:custGeom>
                <a:avLst/>
                <a:gdLst/>
                <a:ahLst/>
                <a:cxnLst/>
                <a:rect l="l" t="t" r="r" b="b"/>
                <a:pathLst>
                  <a:path w="194" h="181" extrusionOk="0">
                    <a:moveTo>
                      <a:pt x="41" y="1"/>
                    </a:moveTo>
                    <a:cubicBezTo>
                      <a:pt x="38" y="1"/>
                      <a:pt x="36" y="2"/>
                      <a:pt x="34" y="3"/>
                    </a:cubicBezTo>
                    <a:cubicBezTo>
                      <a:pt x="1" y="26"/>
                      <a:pt x="140" y="181"/>
                      <a:pt x="175" y="181"/>
                    </a:cubicBezTo>
                    <a:cubicBezTo>
                      <a:pt x="179" y="181"/>
                      <a:pt x="181" y="179"/>
                      <a:pt x="182" y="176"/>
                    </a:cubicBezTo>
                    <a:cubicBezTo>
                      <a:pt x="194" y="141"/>
                      <a:pt x="78" y="1"/>
                      <a:pt x="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752;p51">
                <a:extLst>
                  <a:ext uri="{FF2B5EF4-FFF2-40B4-BE49-F238E27FC236}">
                    <a16:creationId xmlns:a16="http://schemas.microsoft.com/office/drawing/2014/main" id="{E00EFBC5-C025-4EDD-852E-AB0815DC736F}"/>
                  </a:ext>
                </a:extLst>
              </p:cNvPr>
              <p:cNvSpPr/>
              <p:nvPr/>
            </p:nvSpPr>
            <p:spPr>
              <a:xfrm>
                <a:off x="4391175" y="4350500"/>
                <a:ext cx="5650" cy="1850"/>
              </a:xfrm>
              <a:custGeom>
                <a:avLst/>
                <a:gdLst/>
                <a:ahLst/>
                <a:cxnLst/>
                <a:rect l="l" t="t" r="r" b="b"/>
                <a:pathLst>
                  <a:path w="226" h="74" extrusionOk="0">
                    <a:moveTo>
                      <a:pt x="166" y="1"/>
                    </a:moveTo>
                    <a:cubicBezTo>
                      <a:pt x="101" y="1"/>
                      <a:pt x="1" y="40"/>
                      <a:pt x="9" y="57"/>
                    </a:cubicBezTo>
                    <a:cubicBezTo>
                      <a:pt x="9" y="67"/>
                      <a:pt x="47" y="73"/>
                      <a:pt x="91" y="73"/>
                    </a:cubicBezTo>
                    <a:cubicBezTo>
                      <a:pt x="153" y="73"/>
                      <a:pt x="226" y="61"/>
                      <a:pt x="219" y="33"/>
                    </a:cubicBezTo>
                    <a:cubicBezTo>
                      <a:pt x="219" y="9"/>
                      <a:pt x="196" y="1"/>
                      <a:pt x="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753;p51">
                <a:extLst>
                  <a:ext uri="{FF2B5EF4-FFF2-40B4-BE49-F238E27FC236}">
                    <a16:creationId xmlns:a16="http://schemas.microsoft.com/office/drawing/2014/main" id="{58911A78-5901-4EF9-A0A2-E2F5B6668B16}"/>
                  </a:ext>
                </a:extLst>
              </p:cNvPr>
              <p:cNvSpPr/>
              <p:nvPr/>
            </p:nvSpPr>
            <p:spPr>
              <a:xfrm>
                <a:off x="4322400" y="4358825"/>
                <a:ext cx="49925" cy="21475"/>
              </a:xfrm>
              <a:custGeom>
                <a:avLst/>
                <a:gdLst/>
                <a:ahLst/>
                <a:cxnLst/>
                <a:rect l="l" t="t" r="r" b="b"/>
                <a:pathLst>
                  <a:path w="1997" h="859" extrusionOk="0">
                    <a:moveTo>
                      <a:pt x="1084" y="1"/>
                    </a:moveTo>
                    <a:cubicBezTo>
                      <a:pt x="1076" y="1"/>
                      <a:pt x="1092" y="34"/>
                      <a:pt x="1084" y="57"/>
                    </a:cubicBezTo>
                    <a:cubicBezTo>
                      <a:pt x="1072" y="94"/>
                      <a:pt x="998" y="82"/>
                      <a:pt x="961" y="143"/>
                    </a:cubicBezTo>
                    <a:cubicBezTo>
                      <a:pt x="937" y="205"/>
                      <a:pt x="961" y="291"/>
                      <a:pt x="937" y="316"/>
                    </a:cubicBezTo>
                    <a:cubicBezTo>
                      <a:pt x="933" y="318"/>
                      <a:pt x="929" y="319"/>
                      <a:pt x="924" y="319"/>
                    </a:cubicBezTo>
                    <a:cubicBezTo>
                      <a:pt x="885" y="319"/>
                      <a:pt x="820" y="228"/>
                      <a:pt x="764" y="217"/>
                    </a:cubicBezTo>
                    <a:cubicBezTo>
                      <a:pt x="690" y="205"/>
                      <a:pt x="702" y="143"/>
                      <a:pt x="592" y="94"/>
                    </a:cubicBezTo>
                    <a:cubicBezTo>
                      <a:pt x="490" y="60"/>
                      <a:pt x="482" y="6"/>
                      <a:pt x="443" y="6"/>
                    </a:cubicBezTo>
                    <a:cubicBezTo>
                      <a:pt x="440" y="6"/>
                      <a:pt x="436" y="7"/>
                      <a:pt x="431" y="8"/>
                    </a:cubicBezTo>
                    <a:cubicBezTo>
                      <a:pt x="394" y="20"/>
                      <a:pt x="296" y="69"/>
                      <a:pt x="222" y="94"/>
                    </a:cubicBezTo>
                    <a:cubicBezTo>
                      <a:pt x="136" y="119"/>
                      <a:pt x="148" y="131"/>
                      <a:pt x="148" y="192"/>
                    </a:cubicBezTo>
                    <a:cubicBezTo>
                      <a:pt x="148" y="242"/>
                      <a:pt x="123" y="229"/>
                      <a:pt x="62" y="254"/>
                    </a:cubicBezTo>
                    <a:cubicBezTo>
                      <a:pt x="12" y="279"/>
                      <a:pt x="25" y="279"/>
                      <a:pt x="62" y="328"/>
                    </a:cubicBezTo>
                    <a:cubicBezTo>
                      <a:pt x="99" y="377"/>
                      <a:pt x="62" y="464"/>
                      <a:pt x="25" y="513"/>
                    </a:cubicBezTo>
                    <a:cubicBezTo>
                      <a:pt x="0" y="562"/>
                      <a:pt x="148" y="648"/>
                      <a:pt x="185" y="685"/>
                    </a:cubicBezTo>
                    <a:cubicBezTo>
                      <a:pt x="296" y="759"/>
                      <a:pt x="431" y="821"/>
                      <a:pt x="567" y="858"/>
                    </a:cubicBezTo>
                    <a:cubicBezTo>
                      <a:pt x="571" y="858"/>
                      <a:pt x="575" y="859"/>
                      <a:pt x="578" y="859"/>
                    </a:cubicBezTo>
                    <a:cubicBezTo>
                      <a:pt x="651" y="859"/>
                      <a:pt x="630" y="746"/>
                      <a:pt x="653" y="722"/>
                    </a:cubicBezTo>
                    <a:cubicBezTo>
                      <a:pt x="661" y="717"/>
                      <a:pt x="668" y="714"/>
                      <a:pt x="673" y="714"/>
                    </a:cubicBezTo>
                    <a:cubicBezTo>
                      <a:pt x="691" y="714"/>
                      <a:pt x="693" y="745"/>
                      <a:pt x="702" y="784"/>
                    </a:cubicBezTo>
                    <a:cubicBezTo>
                      <a:pt x="708" y="795"/>
                      <a:pt x="719" y="799"/>
                      <a:pt x="733" y="799"/>
                    </a:cubicBezTo>
                    <a:cubicBezTo>
                      <a:pt x="783" y="799"/>
                      <a:pt x="879" y="744"/>
                      <a:pt x="937" y="735"/>
                    </a:cubicBezTo>
                    <a:cubicBezTo>
                      <a:pt x="1010" y="710"/>
                      <a:pt x="1097" y="685"/>
                      <a:pt x="1183" y="685"/>
                    </a:cubicBezTo>
                    <a:cubicBezTo>
                      <a:pt x="1257" y="685"/>
                      <a:pt x="1245" y="747"/>
                      <a:pt x="1282" y="759"/>
                    </a:cubicBezTo>
                    <a:cubicBezTo>
                      <a:pt x="1298" y="768"/>
                      <a:pt x="1314" y="771"/>
                      <a:pt x="1330" y="771"/>
                    </a:cubicBezTo>
                    <a:cubicBezTo>
                      <a:pt x="1386" y="771"/>
                      <a:pt x="1442" y="732"/>
                      <a:pt x="1528" y="722"/>
                    </a:cubicBezTo>
                    <a:cubicBezTo>
                      <a:pt x="1627" y="722"/>
                      <a:pt x="1565" y="710"/>
                      <a:pt x="1565" y="661"/>
                    </a:cubicBezTo>
                    <a:cubicBezTo>
                      <a:pt x="1565" y="645"/>
                      <a:pt x="1585" y="640"/>
                      <a:pt x="1616" y="640"/>
                    </a:cubicBezTo>
                    <a:cubicBezTo>
                      <a:pt x="1658" y="640"/>
                      <a:pt x="1718" y="648"/>
                      <a:pt x="1774" y="648"/>
                    </a:cubicBezTo>
                    <a:cubicBezTo>
                      <a:pt x="1885" y="648"/>
                      <a:pt x="1824" y="599"/>
                      <a:pt x="1861" y="550"/>
                    </a:cubicBezTo>
                    <a:cubicBezTo>
                      <a:pt x="1898" y="513"/>
                      <a:pt x="1898" y="501"/>
                      <a:pt x="1861" y="501"/>
                    </a:cubicBezTo>
                    <a:cubicBezTo>
                      <a:pt x="1836" y="488"/>
                      <a:pt x="1861" y="451"/>
                      <a:pt x="1910" y="439"/>
                    </a:cubicBezTo>
                    <a:cubicBezTo>
                      <a:pt x="1959" y="427"/>
                      <a:pt x="1947" y="377"/>
                      <a:pt x="1972" y="365"/>
                    </a:cubicBezTo>
                    <a:cubicBezTo>
                      <a:pt x="1996" y="353"/>
                      <a:pt x="1713" y="242"/>
                      <a:pt x="1614" y="205"/>
                    </a:cubicBezTo>
                    <a:cubicBezTo>
                      <a:pt x="1597" y="200"/>
                      <a:pt x="1583" y="199"/>
                      <a:pt x="1572" y="199"/>
                    </a:cubicBezTo>
                    <a:cubicBezTo>
                      <a:pt x="1536" y="199"/>
                      <a:pt x="1527" y="217"/>
                      <a:pt x="1501" y="217"/>
                    </a:cubicBezTo>
                    <a:cubicBezTo>
                      <a:pt x="1489" y="217"/>
                      <a:pt x="1475" y="214"/>
                      <a:pt x="1454" y="205"/>
                    </a:cubicBezTo>
                    <a:cubicBezTo>
                      <a:pt x="1343" y="168"/>
                      <a:pt x="1232" y="106"/>
                      <a:pt x="1134" y="45"/>
                    </a:cubicBezTo>
                    <a:cubicBezTo>
                      <a:pt x="1102" y="12"/>
                      <a:pt x="1088" y="1"/>
                      <a:pt x="10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754;p51">
                <a:extLst>
                  <a:ext uri="{FF2B5EF4-FFF2-40B4-BE49-F238E27FC236}">
                    <a16:creationId xmlns:a16="http://schemas.microsoft.com/office/drawing/2014/main" id="{DC523596-1A6C-4CC8-BE03-9346A235FDBD}"/>
                  </a:ext>
                </a:extLst>
              </p:cNvPr>
              <p:cNvSpPr/>
              <p:nvPr/>
            </p:nvSpPr>
            <p:spPr>
              <a:xfrm>
                <a:off x="4506900" y="4442125"/>
                <a:ext cx="10075" cy="5200"/>
              </a:xfrm>
              <a:custGeom>
                <a:avLst/>
                <a:gdLst/>
                <a:ahLst/>
                <a:cxnLst/>
                <a:rect l="l" t="t" r="r" b="b"/>
                <a:pathLst>
                  <a:path w="403" h="208" extrusionOk="0">
                    <a:moveTo>
                      <a:pt x="100" y="1"/>
                    </a:moveTo>
                    <a:cubicBezTo>
                      <a:pt x="40" y="1"/>
                      <a:pt x="47" y="45"/>
                      <a:pt x="25" y="89"/>
                    </a:cubicBezTo>
                    <a:cubicBezTo>
                      <a:pt x="1" y="138"/>
                      <a:pt x="75" y="138"/>
                      <a:pt x="136" y="187"/>
                    </a:cubicBezTo>
                    <a:cubicBezTo>
                      <a:pt x="157" y="203"/>
                      <a:pt x="181" y="208"/>
                      <a:pt x="206" y="208"/>
                    </a:cubicBezTo>
                    <a:cubicBezTo>
                      <a:pt x="240" y="208"/>
                      <a:pt x="279" y="200"/>
                      <a:pt x="321" y="200"/>
                    </a:cubicBezTo>
                    <a:cubicBezTo>
                      <a:pt x="327" y="200"/>
                      <a:pt x="332" y="201"/>
                      <a:pt x="336" y="201"/>
                    </a:cubicBezTo>
                    <a:cubicBezTo>
                      <a:pt x="403" y="201"/>
                      <a:pt x="370" y="123"/>
                      <a:pt x="370" y="89"/>
                    </a:cubicBezTo>
                    <a:cubicBezTo>
                      <a:pt x="383" y="39"/>
                      <a:pt x="222" y="15"/>
                      <a:pt x="124" y="2"/>
                    </a:cubicBezTo>
                    <a:cubicBezTo>
                      <a:pt x="115" y="1"/>
                      <a:pt x="107" y="1"/>
                      <a:pt x="1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755;p51">
                <a:extLst>
                  <a:ext uri="{FF2B5EF4-FFF2-40B4-BE49-F238E27FC236}">
                    <a16:creationId xmlns:a16="http://schemas.microsoft.com/office/drawing/2014/main" id="{11C70161-213A-4B40-AA84-D9F9F33306B3}"/>
                  </a:ext>
                </a:extLst>
              </p:cNvPr>
              <p:cNvSpPr/>
              <p:nvPr/>
            </p:nvSpPr>
            <p:spPr>
              <a:xfrm>
                <a:off x="4571600" y="4422125"/>
                <a:ext cx="24275" cy="9350"/>
              </a:xfrm>
              <a:custGeom>
                <a:avLst/>
                <a:gdLst/>
                <a:ahLst/>
                <a:cxnLst/>
                <a:rect l="l" t="t" r="r" b="b"/>
                <a:pathLst>
                  <a:path w="971" h="374" extrusionOk="0">
                    <a:moveTo>
                      <a:pt x="515" y="0"/>
                    </a:moveTo>
                    <a:cubicBezTo>
                      <a:pt x="343" y="0"/>
                      <a:pt x="177" y="73"/>
                      <a:pt x="74" y="199"/>
                    </a:cubicBezTo>
                    <a:cubicBezTo>
                      <a:pt x="0" y="322"/>
                      <a:pt x="37" y="359"/>
                      <a:pt x="148" y="371"/>
                    </a:cubicBezTo>
                    <a:cubicBezTo>
                      <a:pt x="160" y="373"/>
                      <a:pt x="172" y="373"/>
                      <a:pt x="182" y="373"/>
                    </a:cubicBezTo>
                    <a:cubicBezTo>
                      <a:pt x="266" y="373"/>
                      <a:pt x="297" y="334"/>
                      <a:pt x="407" y="334"/>
                    </a:cubicBezTo>
                    <a:cubicBezTo>
                      <a:pt x="438" y="336"/>
                      <a:pt x="468" y="336"/>
                      <a:pt x="496" y="336"/>
                    </a:cubicBezTo>
                    <a:cubicBezTo>
                      <a:pt x="971" y="336"/>
                      <a:pt x="949" y="149"/>
                      <a:pt x="949" y="149"/>
                    </a:cubicBezTo>
                    <a:cubicBezTo>
                      <a:pt x="813" y="88"/>
                      <a:pt x="690" y="39"/>
                      <a:pt x="555" y="2"/>
                    </a:cubicBezTo>
                    <a:cubicBezTo>
                      <a:pt x="541" y="1"/>
                      <a:pt x="528"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756;p51">
                <a:extLst>
                  <a:ext uri="{FF2B5EF4-FFF2-40B4-BE49-F238E27FC236}">
                    <a16:creationId xmlns:a16="http://schemas.microsoft.com/office/drawing/2014/main" id="{58388254-5B71-44F9-A54D-0174D8C9FABF}"/>
                  </a:ext>
                </a:extLst>
              </p:cNvPr>
              <p:cNvSpPr/>
              <p:nvPr/>
            </p:nvSpPr>
            <p:spPr>
              <a:xfrm>
                <a:off x="4482575" y="4565050"/>
                <a:ext cx="6725" cy="4675"/>
              </a:xfrm>
              <a:custGeom>
                <a:avLst/>
                <a:gdLst/>
                <a:ahLst/>
                <a:cxnLst/>
                <a:rect l="l" t="t" r="r" b="b"/>
                <a:pathLst>
                  <a:path w="269" h="187" extrusionOk="0">
                    <a:moveTo>
                      <a:pt x="167" y="1"/>
                    </a:moveTo>
                    <a:cubicBezTo>
                      <a:pt x="165" y="1"/>
                      <a:pt x="163" y="1"/>
                      <a:pt x="160" y="2"/>
                    </a:cubicBezTo>
                    <a:cubicBezTo>
                      <a:pt x="123" y="14"/>
                      <a:pt x="13" y="2"/>
                      <a:pt x="13" y="76"/>
                    </a:cubicBezTo>
                    <a:cubicBezTo>
                      <a:pt x="0" y="113"/>
                      <a:pt x="0" y="150"/>
                      <a:pt x="13" y="186"/>
                    </a:cubicBezTo>
                    <a:cubicBezTo>
                      <a:pt x="74" y="137"/>
                      <a:pt x="148" y="113"/>
                      <a:pt x="222" y="100"/>
                    </a:cubicBezTo>
                    <a:cubicBezTo>
                      <a:pt x="268" y="89"/>
                      <a:pt x="206" y="1"/>
                      <a:pt x="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757;p51">
                <a:extLst>
                  <a:ext uri="{FF2B5EF4-FFF2-40B4-BE49-F238E27FC236}">
                    <a16:creationId xmlns:a16="http://schemas.microsoft.com/office/drawing/2014/main" id="{1ACF9A32-5670-4F1F-A23A-572A60A2911F}"/>
                  </a:ext>
                </a:extLst>
              </p:cNvPr>
              <p:cNvSpPr/>
              <p:nvPr/>
            </p:nvSpPr>
            <p:spPr>
              <a:xfrm>
                <a:off x="4481475" y="4569700"/>
                <a:ext cx="1125" cy="725"/>
              </a:xfrm>
              <a:custGeom>
                <a:avLst/>
                <a:gdLst/>
                <a:ahLst/>
                <a:cxnLst/>
                <a:rect l="l" t="t" r="r" b="b"/>
                <a:pathLst>
                  <a:path w="45" h="29" extrusionOk="0">
                    <a:moveTo>
                      <a:pt x="44" y="0"/>
                    </a:moveTo>
                    <a:cubicBezTo>
                      <a:pt x="14" y="10"/>
                      <a:pt x="1" y="28"/>
                      <a:pt x="3" y="28"/>
                    </a:cubicBezTo>
                    <a:cubicBezTo>
                      <a:pt x="3" y="28"/>
                      <a:pt x="5" y="27"/>
                      <a:pt x="7" y="25"/>
                    </a:cubicBezTo>
                    <a:cubicBezTo>
                      <a:pt x="32" y="25"/>
                      <a:pt x="44" y="13"/>
                      <a:pt x="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758;p51">
                <a:extLst>
                  <a:ext uri="{FF2B5EF4-FFF2-40B4-BE49-F238E27FC236}">
                    <a16:creationId xmlns:a16="http://schemas.microsoft.com/office/drawing/2014/main" id="{B9A03538-60E2-480B-BCEA-11369F5DA25D}"/>
                  </a:ext>
                </a:extLst>
              </p:cNvPr>
              <p:cNvSpPr/>
              <p:nvPr/>
            </p:nvSpPr>
            <p:spPr>
              <a:xfrm>
                <a:off x="4323625" y="4604825"/>
                <a:ext cx="4950" cy="4025"/>
              </a:xfrm>
              <a:custGeom>
                <a:avLst/>
                <a:gdLst/>
                <a:ahLst/>
                <a:cxnLst/>
                <a:rect l="l" t="t" r="r" b="b"/>
                <a:pathLst>
                  <a:path w="198" h="161" extrusionOk="0">
                    <a:moveTo>
                      <a:pt x="148" y="0"/>
                    </a:moveTo>
                    <a:cubicBezTo>
                      <a:pt x="111" y="0"/>
                      <a:pt x="74" y="0"/>
                      <a:pt x="37" y="62"/>
                    </a:cubicBezTo>
                    <a:cubicBezTo>
                      <a:pt x="0" y="123"/>
                      <a:pt x="62" y="160"/>
                      <a:pt x="124" y="160"/>
                    </a:cubicBezTo>
                    <a:cubicBezTo>
                      <a:pt x="161" y="160"/>
                      <a:pt x="198" y="0"/>
                      <a:pt x="1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759;p51">
                <a:extLst>
                  <a:ext uri="{FF2B5EF4-FFF2-40B4-BE49-F238E27FC236}">
                    <a16:creationId xmlns:a16="http://schemas.microsoft.com/office/drawing/2014/main" id="{48CF6050-7CE9-4B59-BD31-ABDE896D5975}"/>
                  </a:ext>
                </a:extLst>
              </p:cNvPr>
              <p:cNvSpPr/>
              <p:nvPr/>
            </p:nvSpPr>
            <p:spPr>
              <a:xfrm>
                <a:off x="4431425" y="4647300"/>
                <a:ext cx="5875" cy="5800"/>
              </a:xfrm>
              <a:custGeom>
                <a:avLst/>
                <a:gdLst/>
                <a:ahLst/>
                <a:cxnLst/>
                <a:rect l="l" t="t" r="r" b="b"/>
                <a:pathLst>
                  <a:path w="235" h="232" extrusionOk="0">
                    <a:moveTo>
                      <a:pt x="215" y="0"/>
                    </a:moveTo>
                    <a:cubicBezTo>
                      <a:pt x="213" y="0"/>
                      <a:pt x="212" y="1"/>
                      <a:pt x="210" y="1"/>
                    </a:cubicBezTo>
                    <a:cubicBezTo>
                      <a:pt x="173" y="26"/>
                      <a:pt x="124" y="75"/>
                      <a:pt x="99" y="88"/>
                    </a:cubicBezTo>
                    <a:cubicBezTo>
                      <a:pt x="89" y="88"/>
                      <a:pt x="1" y="232"/>
                      <a:pt x="14" y="232"/>
                    </a:cubicBezTo>
                    <a:cubicBezTo>
                      <a:pt x="16" y="232"/>
                      <a:pt x="20" y="229"/>
                      <a:pt x="26" y="223"/>
                    </a:cubicBezTo>
                    <a:cubicBezTo>
                      <a:pt x="87" y="186"/>
                      <a:pt x="124" y="149"/>
                      <a:pt x="186" y="112"/>
                    </a:cubicBezTo>
                    <a:cubicBezTo>
                      <a:pt x="232" y="78"/>
                      <a:pt x="235" y="0"/>
                      <a:pt x="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760;p51">
                <a:extLst>
                  <a:ext uri="{FF2B5EF4-FFF2-40B4-BE49-F238E27FC236}">
                    <a16:creationId xmlns:a16="http://schemas.microsoft.com/office/drawing/2014/main" id="{046760DA-FC5E-43E6-9B04-1CC529E7D874}"/>
                  </a:ext>
                </a:extLst>
              </p:cNvPr>
              <p:cNvSpPr/>
              <p:nvPr/>
            </p:nvSpPr>
            <p:spPr>
              <a:xfrm>
                <a:off x="4426775" y="4657375"/>
                <a:ext cx="2125" cy="1725"/>
              </a:xfrm>
              <a:custGeom>
                <a:avLst/>
                <a:gdLst/>
                <a:ahLst/>
                <a:cxnLst/>
                <a:rect l="l" t="t" r="r" b="b"/>
                <a:pathLst>
                  <a:path w="85" h="69" extrusionOk="0">
                    <a:moveTo>
                      <a:pt x="72" y="0"/>
                    </a:moveTo>
                    <a:cubicBezTo>
                      <a:pt x="70" y="0"/>
                      <a:pt x="67" y="2"/>
                      <a:pt x="64" y="5"/>
                    </a:cubicBezTo>
                    <a:cubicBezTo>
                      <a:pt x="42" y="27"/>
                      <a:pt x="0" y="69"/>
                      <a:pt x="26" y="69"/>
                    </a:cubicBezTo>
                    <a:cubicBezTo>
                      <a:pt x="30" y="69"/>
                      <a:pt x="34" y="68"/>
                      <a:pt x="39" y="67"/>
                    </a:cubicBezTo>
                    <a:cubicBezTo>
                      <a:pt x="71" y="56"/>
                      <a:pt x="84" y="0"/>
                      <a:pt x="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761;p51">
                <a:extLst>
                  <a:ext uri="{FF2B5EF4-FFF2-40B4-BE49-F238E27FC236}">
                    <a16:creationId xmlns:a16="http://schemas.microsoft.com/office/drawing/2014/main" id="{D452405B-F7B9-4059-96CB-95BDD7957CA6}"/>
                  </a:ext>
                </a:extLst>
              </p:cNvPr>
              <p:cNvSpPr/>
              <p:nvPr/>
            </p:nvSpPr>
            <p:spPr>
              <a:xfrm>
                <a:off x="4410500" y="4679350"/>
                <a:ext cx="3325" cy="1600"/>
              </a:xfrm>
              <a:custGeom>
                <a:avLst/>
                <a:gdLst/>
                <a:ahLst/>
                <a:cxnLst/>
                <a:rect l="l" t="t" r="r" b="b"/>
                <a:pathLst>
                  <a:path w="133" h="64" extrusionOk="0">
                    <a:moveTo>
                      <a:pt x="99" y="1"/>
                    </a:moveTo>
                    <a:cubicBezTo>
                      <a:pt x="62" y="1"/>
                      <a:pt x="0" y="63"/>
                      <a:pt x="25" y="63"/>
                    </a:cubicBezTo>
                    <a:cubicBezTo>
                      <a:pt x="28" y="63"/>
                      <a:pt x="31" y="64"/>
                      <a:pt x="34" y="64"/>
                    </a:cubicBezTo>
                    <a:cubicBezTo>
                      <a:pt x="72" y="64"/>
                      <a:pt x="133" y="1"/>
                      <a:pt x="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762;p51">
                <a:extLst>
                  <a:ext uri="{FF2B5EF4-FFF2-40B4-BE49-F238E27FC236}">
                    <a16:creationId xmlns:a16="http://schemas.microsoft.com/office/drawing/2014/main" id="{F8F43781-F13D-4FB4-B5E8-20F838C906E7}"/>
                  </a:ext>
                </a:extLst>
              </p:cNvPr>
              <p:cNvSpPr/>
              <p:nvPr/>
            </p:nvSpPr>
            <p:spPr>
              <a:xfrm>
                <a:off x="4396050" y="4687050"/>
                <a:ext cx="7575" cy="4475"/>
              </a:xfrm>
              <a:custGeom>
                <a:avLst/>
                <a:gdLst/>
                <a:ahLst/>
                <a:cxnLst/>
                <a:rect l="l" t="t" r="r" b="b"/>
                <a:pathLst>
                  <a:path w="303" h="179" extrusionOk="0">
                    <a:moveTo>
                      <a:pt x="251" y="0"/>
                    </a:moveTo>
                    <a:cubicBezTo>
                      <a:pt x="192" y="0"/>
                      <a:pt x="0" y="138"/>
                      <a:pt x="36" y="173"/>
                    </a:cubicBezTo>
                    <a:cubicBezTo>
                      <a:pt x="39" y="177"/>
                      <a:pt x="44" y="178"/>
                      <a:pt x="49" y="178"/>
                    </a:cubicBezTo>
                    <a:cubicBezTo>
                      <a:pt x="111" y="178"/>
                      <a:pt x="303" y="12"/>
                      <a:pt x="258" y="1"/>
                    </a:cubicBezTo>
                    <a:cubicBezTo>
                      <a:pt x="256" y="0"/>
                      <a:pt x="253" y="0"/>
                      <a:pt x="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763;p51">
                <a:extLst>
                  <a:ext uri="{FF2B5EF4-FFF2-40B4-BE49-F238E27FC236}">
                    <a16:creationId xmlns:a16="http://schemas.microsoft.com/office/drawing/2014/main" id="{55393C72-56A8-4A2E-9434-5BC7EAF453F3}"/>
                  </a:ext>
                </a:extLst>
              </p:cNvPr>
              <p:cNvSpPr/>
              <p:nvPr/>
            </p:nvSpPr>
            <p:spPr>
              <a:xfrm>
                <a:off x="4387475" y="4693175"/>
                <a:ext cx="5875" cy="3650"/>
              </a:xfrm>
              <a:custGeom>
                <a:avLst/>
                <a:gdLst/>
                <a:ahLst/>
                <a:cxnLst/>
                <a:rect l="l" t="t" r="r" b="b"/>
                <a:pathLst>
                  <a:path w="235" h="146" extrusionOk="0">
                    <a:moveTo>
                      <a:pt x="214" y="1"/>
                    </a:moveTo>
                    <a:cubicBezTo>
                      <a:pt x="212" y="1"/>
                      <a:pt x="210" y="1"/>
                      <a:pt x="206" y="2"/>
                    </a:cubicBezTo>
                    <a:cubicBezTo>
                      <a:pt x="194" y="2"/>
                      <a:pt x="157" y="39"/>
                      <a:pt x="145" y="39"/>
                    </a:cubicBezTo>
                    <a:cubicBezTo>
                      <a:pt x="108" y="39"/>
                      <a:pt x="83" y="52"/>
                      <a:pt x="46" y="52"/>
                    </a:cubicBezTo>
                    <a:cubicBezTo>
                      <a:pt x="46" y="62"/>
                      <a:pt x="1" y="145"/>
                      <a:pt x="19" y="145"/>
                    </a:cubicBezTo>
                    <a:cubicBezTo>
                      <a:pt x="22" y="145"/>
                      <a:pt x="27" y="143"/>
                      <a:pt x="34" y="138"/>
                    </a:cubicBezTo>
                    <a:cubicBezTo>
                      <a:pt x="83" y="89"/>
                      <a:pt x="120" y="101"/>
                      <a:pt x="157" y="76"/>
                    </a:cubicBezTo>
                    <a:cubicBezTo>
                      <a:pt x="191" y="54"/>
                      <a:pt x="235" y="1"/>
                      <a:pt x="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764;p51">
                <a:extLst>
                  <a:ext uri="{FF2B5EF4-FFF2-40B4-BE49-F238E27FC236}">
                    <a16:creationId xmlns:a16="http://schemas.microsoft.com/office/drawing/2014/main" id="{759BD0C9-179E-49C8-8E9E-FF413DA11E60}"/>
                  </a:ext>
                </a:extLst>
              </p:cNvPr>
              <p:cNvSpPr/>
              <p:nvPr/>
            </p:nvSpPr>
            <p:spPr>
              <a:xfrm>
                <a:off x="4380175" y="4696600"/>
                <a:ext cx="6125" cy="5850"/>
              </a:xfrm>
              <a:custGeom>
                <a:avLst/>
                <a:gdLst/>
                <a:ahLst/>
                <a:cxnLst/>
                <a:rect l="l" t="t" r="r" b="b"/>
                <a:pathLst>
                  <a:path w="245" h="234" extrusionOk="0">
                    <a:moveTo>
                      <a:pt x="218" y="0"/>
                    </a:moveTo>
                    <a:cubicBezTo>
                      <a:pt x="217" y="0"/>
                      <a:pt x="216" y="1"/>
                      <a:pt x="215" y="1"/>
                    </a:cubicBezTo>
                    <a:cubicBezTo>
                      <a:pt x="178" y="1"/>
                      <a:pt x="42" y="210"/>
                      <a:pt x="18" y="210"/>
                    </a:cubicBezTo>
                    <a:cubicBezTo>
                      <a:pt x="1" y="219"/>
                      <a:pt x="13" y="233"/>
                      <a:pt x="35" y="233"/>
                    </a:cubicBezTo>
                    <a:cubicBezTo>
                      <a:pt x="44" y="233"/>
                      <a:pt x="56" y="230"/>
                      <a:pt x="67" y="223"/>
                    </a:cubicBezTo>
                    <a:cubicBezTo>
                      <a:pt x="115" y="199"/>
                      <a:pt x="244" y="0"/>
                      <a:pt x="2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765;p51">
                <a:extLst>
                  <a:ext uri="{FF2B5EF4-FFF2-40B4-BE49-F238E27FC236}">
                    <a16:creationId xmlns:a16="http://schemas.microsoft.com/office/drawing/2014/main" id="{3DE34EAB-C0BA-47F0-AB43-1FDBF4689B90}"/>
                  </a:ext>
                </a:extLst>
              </p:cNvPr>
              <p:cNvSpPr/>
              <p:nvPr/>
            </p:nvSpPr>
            <p:spPr>
              <a:xfrm>
                <a:off x="4379400" y="4707025"/>
                <a:ext cx="1525" cy="1050"/>
              </a:xfrm>
              <a:custGeom>
                <a:avLst/>
                <a:gdLst/>
                <a:ahLst/>
                <a:cxnLst/>
                <a:rect l="l" t="t" r="r" b="b"/>
                <a:pathLst>
                  <a:path w="61" h="42" extrusionOk="0">
                    <a:moveTo>
                      <a:pt x="44" y="1"/>
                    </a:moveTo>
                    <a:cubicBezTo>
                      <a:pt x="42" y="1"/>
                      <a:pt x="39" y="1"/>
                      <a:pt x="37" y="3"/>
                    </a:cubicBezTo>
                    <a:cubicBezTo>
                      <a:pt x="4" y="3"/>
                      <a:pt x="0" y="42"/>
                      <a:pt x="26" y="42"/>
                    </a:cubicBezTo>
                    <a:cubicBezTo>
                      <a:pt x="29" y="42"/>
                      <a:pt x="32" y="41"/>
                      <a:pt x="37" y="40"/>
                    </a:cubicBezTo>
                    <a:cubicBezTo>
                      <a:pt x="58" y="40"/>
                      <a:pt x="61" y="1"/>
                      <a:pt x="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766;p51">
                <a:extLst>
                  <a:ext uri="{FF2B5EF4-FFF2-40B4-BE49-F238E27FC236}">
                    <a16:creationId xmlns:a16="http://schemas.microsoft.com/office/drawing/2014/main" id="{BB550F1D-AAC2-4C40-8710-4C7138A5D637}"/>
                  </a:ext>
                </a:extLst>
              </p:cNvPr>
              <p:cNvSpPr/>
              <p:nvPr/>
            </p:nvSpPr>
            <p:spPr>
              <a:xfrm>
                <a:off x="4372775" y="4702050"/>
                <a:ext cx="5000" cy="5250"/>
              </a:xfrm>
              <a:custGeom>
                <a:avLst/>
                <a:gdLst/>
                <a:ahLst/>
                <a:cxnLst/>
                <a:rect l="l" t="t" r="r" b="b"/>
                <a:pathLst>
                  <a:path w="200" h="210" extrusionOk="0">
                    <a:moveTo>
                      <a:pt x="196" y="0"/>
                    </a:moveTo>
                    <a:cubicBezTo>
                      <a:pt x="195" y="0"/>
                      <a:pt x="194" y="2"/>
                      <a:pt x="191" y="5"/>
                    </a:cubicBezTo>
                    <a:cubicBezTo>
                      <a:pt x="141" y="42"/>
                      <a:pt x="117" y="42"/>
                      <a:pt x="80" y="79"/>
                    </a:cubicBezTo>
                    <a:cubicBezTo>
                      <a:pt x="59" y="121"/>
                      <a:pt x="1" y="209"/>
                      <a:pt x="9" y="209"/>
                    </a:cubicBezTo>
                    <a:cubicBezTo>
                      <a:pt x="10" y="209"/>
                      <a:pt x="13" y="207"/>
                      <a:pt x="18" y="202"/>
                    </a:cubicBezTo>
                    <a:cubicBezTo>
                      <a:pt x="52" y="168"/>
                      <a:pt x="199" y="0"/>
                      <a:pt x="1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767;p51">
                <a:extLst>
                  <a:ext uri="{FF2B5EF4-FFF2-40B4-BE49-F238E27FC236}">
                    <a16:creationId xmlns:a16="http://schemas.microsoft.com/office/drawing/2014/main" id="{47A399DD-CD72-4D51-BBE6-55F9CB86CB4D}"/>
                  </a:ext>
                </a:extLst>
              </p:cNvPr>
              <p:cNvSpPr/>
              <p:nvPr/>
            </p:nvSpPr>
            <p:spPr>
              <a:xfrm>
                <a:off x="4328850" y="4753275"/>
                <a:ext cx="2200" cy="3425"/>
              </a:xfrm>
              <a:custGeom>
                <a:avLst/>
                <a:gdLst/>
                <a:ahLst/>
                <a:cxnLst/>
                <a:rect l="l" t="t" r="r" b="b"/>
                <a:pathLst>
                  <a:path w="88" h="137" extrusionOk="0">
                    <a:moveTo>
                      <a:pt x="76" y="0"/>
                    </a:moveTo>
                    <a:cubicBezTo>
                      <a:pt x="76" y="0"/>
                      <a:pt x="75" y="1"/>
                      <a:pt x="75" y="1"/>
                    </a:cubicBezTo>
                    <a:cubicBezTo>
                      <a:pt x="50" y="1"/>
                      <a:pt x="1" y="137"/>
                      <a:pt x="50" y="137"/>
                    </a:cubicBezTo>
                    <a:cubicBezTo>
                      <a:pt x="86" y="137"/>
                      <a:pt x="87" y="0"/>
                      <a:pt x="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768;p51">
                <a:extLst>
                  <a:ext uri="{FF2B5EF4-FFF2-40B4-BE49-F238E27FC236}">
                    <a16:creationId xmlns:a16="http://schemas.microsoft.com/office/drawing/2014/main" id="{083FCEF1-D4A4-44B2-BD63-359BADB118FB}"/>
                  </a:ext>
                </a:extLst>
              </p:cNvPr>
              <p:cNvSpPr/>
              <p:nvPr/>
            </p:nvSpPr>
            <p:spPr>
              <a:xfrm>
                <a:off x="4338100" y="4693500"/>
                <a:ext cx="37000" cy="33700"/>
              </a:xfrm>
              <a:custGeom>
                <a:avLst/>
                <a:gdLst/>
                <a:ahLst/>
                <a:cxnLst/>
                <a:rect l="l" t="t" r="r" b="b"/>
                <a:pathLst>
                  <a:path w="1480" h="1348" extrusionOk="0">
                    <a:moveTo>
                      <a:pt x="507" y="1"/>
                    </a:moveTo>
                    <a:cubicBezTo>
                      <a:pt x="442" y="1"/>
                      <a:pt x="421" y="103"/>
                      <a:pt x="456" y="162"/>
                    </a:cubicBezTo>
                    <a:cubicBezTo>
                      <a:pt x="481" y="236"/>
                      <a:pt x="481" y="310"/>
                      <a:pt x="481" y="396"/>
                    </a:cubicBezTo>
                    <a:cubicBezTo>
                      <a:pt x="456" y="470"/>
                      <a:pt x="432" y="532"/>
                      <a:pt x="395" y="605"/>
                    </a:cubicBezTo>
                    <a:cubicBezTo>
                      <a:pt x="370" y="655"/>
                      <a:pt x="407" y="778"/>
                      <a:pt x="358" y="778"/>
                    </a:cubicBezTo>
                    <a:cubicBezTo>
                      <a:pt x="321" y="778"/>
                      <a:pt x="272" y="766"/>
                      <a:pt x="235" y="753"/>
                    </a:cubicBezTo>
                    <a:cubicBezTo>
                      <a:pt x="223" y="748"/>
                      <a:pt x="214" y="745"/>
                      <a:pt x="205" y="745"/>
                    </a:cubicBezTo>
                    <a:cubicBezTo>
                      <a:pt x="176" y="745"/>
                      <a:pt x="163" y="774"/>
                      <a:pt x="173" y="803"/>
                    </a:cubicBezTo>
                    <a:cubicBezTo>
                      <a:pt x="173" y="827"/>
                      <a:pt x="247" y="877"/>
                      <a:pt x="198" y="877"/>
                    </a:cubicBezTo>
                    <a:cubicBezTo>
                      <a:pt x="148" y="877"/>
                      <a:pt x="13" y="963"/>
                      <a:pt x="13" y="1024"/>
                    </a:cubicBezTo>
                    <a:cubicBezTo>
                      <a:pt x="0" y="1086"/>
                      <a:pt x="87" y="1148"/>
                      <a:pt x="87" y="1172"/>
                    </a:cubicBezTo>
                    <a:cubicBezTo>
                      <a:pt x="87" y="1209"/>
                      <a:pt x="62" y="1234"/>
                      <a:pt x="50" y="1283"/>
                    </a:cubicBezTo>
                    <a:cubicBezTo>
                      <a:pt x="41" y="1318"/>
                      <a:pt x="95" y="1347"/>
                      <a:pt x="136" y="1347"/>
                    </a:cubicBezTo>
                    <a:cubicBezTo>
                      <a:pt x="152" y="1347"/>
                      <a:pt x="166" y="1343"/>
                      <a:pt x="173" y="1332"/>
                    </a:cubicBezTo>
                    <a:cubicBezTo>
                      <a:pt x="198" y="1308"/>
                      <a:pt x="198" y="1258"/>
                      <a:pt x="222" y="1258"/>
                    </a:cubicBezTo>
                    <a:cubicBezTo>
                      <a:pt x="224" y="1257"/>
                      <a:pt x="227" y="1256"/>
                      <a:pt x="232" y="1256"/>
                    </a:cubicBezTo>
                    <a:cubicBezTo>
                      <a:pt x="248" y="1256"/>
                      <a:pt x="278" y="1267"/>
                      <a:pt x="296" y="1267"/>
                    </a:cubicBezTo>
                    <a:cubicBezTo>
                      <a:pt x="303" y="1267"/>
                      <a:pt x="309" y="1265"/>
                      <a:pt x="309" y="1258"/>
                    </a:cubicBezTo>
                    <a:cubicBezTo>
                      <a:pt x="309" y="1234"/>
                      <a:pt x="185" y="1111"/>
                      <a:pt x="173" y="1061"/>
                    </a:cubicBezTo>
                    <a:cubicBezTo>
                      <a:pt x="155" y="1025"/>
                      <a:pt x="190" y="1002"/>
                      <a:pt x="219" y="1002"/>
                    </a:cubicBezTo>
                    <a:cubicBezTo>
                      <a:pt x="230" y="1002"/>
                      <a:pt x="240" y="1005"/>
                      <a:pt x="247" y="1012"/>
                    </a:cubicBezTo>
                    <a:cubicBezTo>
                      <a:pt x="275" y="1031"/>
                      <a:pt x="267" y="1057"/>
                      <a:pt x="284" y="1057"/>
                    </a:cubicBezTo>
                    <a:cubicBezTo>
                      <a:pt x="290" y="1057"/>
                      <a:pt x="297" y="1055"/>
                      <a:pt x="309" y="1049"/>
                    </a:cubicBezTo>
                    <a:cubicBezTo>
                      <a:pt x="352" y="1027"/>
                      <a:pt x="433" y="958"/>
                      <a:pt x="485" y="958"/>
                    </a:cubicBezTo>
                    <a:cubicBezTo>
                      <a:pt x="493" y="958"/>
                      <a:pt x="500" y="960"/>
                      <a:pt x="506" y="963"/>
                    </a:cubicBezTo>
                    <a:cubicBezTo>
                      <a:pt x="552" y="986"/>
                      <a:pt x="786" y="1174"/>
                      <a:pt x="832" y="1174"/>
                    </a:cubicBezTo>
                    <a:cubicBezTo>
                      <a:pt x="835" y="1174"/>
                      <a:pt x="837" y="1174"/>
                      <a:pt x="838" y="1172"/>
                    </a:cubicBezTo>
                    <a:cubicBezTo>
                      <a:pt x="875" y="1148"/>
                      <a:pt x="925" y="852"/>
                      <a:pt x="1023" y="852"/>
                    </a:cubicBezTo>
                    <a:cubicBezTo>
                      <a:pt x="1048" y="855"/>
                      <a:pt x="1074" y="857"/>
                      <a:pt x="1099" y="857"/>
                    </a:cubicBezTo>
                    <a:cubicBezTo>
                      <a:pt x="1160" y="857"/>
                      <a:pt x="1221" y="848"/>
                      <a:pt x="1282" y="840"/>
                    </a:cubicBezTo>
                    <a:cubicBezTo>
                      <a:pt x="1307" y="827"/>
                      <a:pt x="1479" y="766"/>
                      <a:pt x="1417" y="766"/>
                    </a:cubicBezTo>
                    <a:cubicBezTo>
                      <a:pt x="1368" y="766"/>
                      <a:pt x="1307" y="741"/>
                      <a:pt x="1319" y="716"/>
                    </a:cubicBezTo>
                    <a:cubicBezTo>
                      <a:pt x="1331" y="679"/>
                      <a:pt x="1405" y="605"/>
                      <a:pt x="1368" y="605"/>
                    </a:cubicBezTo>
                    <a:cubicBezTo>
                      <a:pt x="1331" y="605"/>
                      <a:pt x="1294" y="605"/>
                      <a:pt x="1294" y="593"/>
                    </a:cubicBezTo>
                    <a:cubicBezTo>
                      <a:pt x="1294" y="568"/>
                      <a:pt x="1294" y="544"/>
                      <a:pt x="1307" y="532"/>
                    </a:cubicBezTo>
                    <a:cubicBezTo>
                      <a:pt x="1347" y="410"/>
                      <a:pt x="1350" y="374"/>
                      <a:pt x="1344" y="374"/>
                    </a:cubicBezTo>
                    <a:cubicBezTo>
                      <a:pt x="1341" y="374"/>
                      <a:pt x="1335" y="383"/>
                      <a:pt x="1331" y="396"/>
                    </a:cubicBezTo>
                    <a:cubicBezTo>
                      <a:pt x="1319" y="433"/>
                      <a:pt x="1282" y="519"/>
                      <a:pt x="1208" y="519"/>
                    </a:cubicBezTo>
                    <a:cubicBezTo>
                      <a:pt x="1134" y="519"/>
                      <a:pt x="1122" y="482"/>
                      <a:pt x="1072" y="458"/>
                    </a:cubicBezTo>
                    <a:cubicBezTo>
                      <a:pt x="1011" y="445"/>
                      <a:pt x="925" y="458"/>
                      <a:pt x="875" y="396"/>
                    </a:cubicBezTo>
                    <a:cubicBezTo>
                      <a:pt x="826" y="322"/>
                      <a:pt x="592" y="26"/>
                      <a:pt x="518" y="2"/>
                    </a:cubicBezTo>
                    <a:cubicBezTo>
                      <a:pt x="514" y="1"/>
                      <a:pt x="510" y="1"/>
                      <a:pt x="5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769;p51">
                <a:extLst>
                  <a:ext uri="{FF2B5EF4-FFF2-40B4-BE49-F238E27FC236}">
                    <a16:creationId xmlns:a16="http://schemas.microsoft.com/office/drawing/2014/main" id="{1AAAE278-D5E5-4830-917A-86A26D53E948}"/>
                  </a:ext>
                </a:extLst>
              </p:cNvPr>
              <p:cNvSpPr/>
              <p:nvPr/>
            </p:nvSpPr>
            <p:spPr>
              <a:xfrm>
                <a:off x="4284800" y="4727150"/>
                <a:ext cx="67175" cy="64150"/>
              </a:xfrm>
              <a:custGeom>
                <a:avLst/>
                <a:gdLst/>
                <a:ahLst/>
                <a:cxnLst/>
                <a:rect l="l" t="t" r="r" b="b"/>
                <a:pathLst>
                  <a:path w="2687" h="2566" extrusionOk="0">
                    <a:moveTo>
                      <a:pt x="2430" y="1"/>
                    </a:moveTo>
                    <a:cubicBezTo>
                      <a:pt x="2425" y="1"/>
                      <a:pt x="2421" y="4"/>
                      <a:pt x="2416" y="11"/>
                    </a:cubicBezTo>
                    <a:cubicBezTo>
                      <a:pt x="2391" y="36"/>
                      <a:pt x="2404" y="85"/>
                      <a:pt x="2416" y="85"/>
                    </a:cubicBezTo>
                    <a:cubicBezTo>
                      <a:pt x="2441" y="85"/>
                      <a:pt x="2490" y="97"/>
                      <a:pt x="2490" y="134"/>
                    </a:cubicBezTo>
                    <a:cubicBezTo>
                      <a:pt x="2477" y="171"/>
                      <a:pt x="2502" y="184"/>
                      <a:pt x="2441" y="184"/>
                    </a:cubicBezTo>
                    <a:cubicBezTo>
                      <a:pt x="2379" y="184"/>
                      <a:pt x="2367" y="171"/>
                      <a:pt x="2354" y="147"/>
                    </a:cubicBezTo>
                    <a:cubicBezTo>
                      <a:pt x="2344" y="127"/>
                      <a:pt x="2334" y="75"/>
                      <a:pt x="2318" y="75"/>
                    </a:cubicBezTo>
                    <a:cubicBezTo>
                      <a:pt x="2314" y="75"/>
                      <a:pt x="2310" y="78"/>
                      <a:pt x="2305" y="85"/>
                    </a:cubicBezTo>
                    <a:cubicBezTo>
                      <a:pt x="2280" y="122"/>
                      <a:pt x="2256" y="159"/>
                      <a:pt x="2243" y="196"/>
                    </a:cubicBezTo>
                    <a:cubicBezTo>
                      <a:pt x="2231" y="221"/>
                      <a:pt x="2169" y="282"/>
                      <a:pt x="2157" y="319"/>
                    </a:cubicBezTo>
                    <a:cubicBezTo>
                      <a:pt x="2157" y="341"/>
                      <a:pt x="2157" y="383"/>
                      <a:pt x="2175" y="383"/>
                    </a:cubicBezTo>
                    <a:cubicBezTo>
                      <a:pt x="2177" y="383"/>
                      <a:pt x="2179" y="382"/>
                      <a:pt x="2182" y="381"/>
                    </a:cubicBezTo>
                    <a:cubicBezTo>
                      <a:pt x="2188" y="375"/>
                      <a:pt x="2194" y="365"/>
                      <a:pt x="2199" y="365"/>
                    </a:cubicBezTo>
                    <a:cubicBezTo>
                      <a:pt x="2203" y="365"/>
                      <a:pt x="2206" y="375"/>
                      <a:pt x="2206" y="405"/>
                    </a:cubicBezTo>
                    <a:cubicBezTo>
                      <a:pt x="2194" y="455"/>
                      <a:pt x="2182" y="479"/>
                      <a:pt x="2182" y="516"/>
                    </a:cubicBezTo>
                    <a:cubicBezTo>
                      <a:pt x="2182" y="566"/>
                      <a:pt x="2243" y="553"/>
                      <a:pt x="2206" y="627"/>
                    </a:cubicBezTo>
                    <a:cubicBezTo>
                      <a:pt x="2169" y="713"/>
                      <a:pt x="2108" y="898"/>
                      <a:pt x="2071" y="984"/>
                    </a:cubicBezTo>
                    <a:cubicBezTo>
                      <a:pt x="2034" y="1058"/>
                      <a:pt x="1997" y="1132"/>
                      <a:pt x="1935" y="1206"/>
                    </a:cubicBezTo>
                    <a:cubicBezTo>
                      <a:pt x="1886" y="1268"/>
                      <a:pt x="1738" y="1453"/>
                      <a:pt x="1701" y="1453"/>
                    </a:cubicBezTo>
                    <a:cubicBezTo>
                      <a:pt x="1670" y="1453"/>
                      <a:pt x="1620" y="1480"/>
                      <a:pt x="1575" y="1480"/>
                    </a:cubicBezTo>
                    <a:cubicBezTo>
                      <a:pt x="1568" y="1480"/>
                      <a:pt x="1560" y="1479"/>
                      <a:pt x="1553" y="1477"/>
                    </a:cubicBezTo>
                    <a:cubicBezTo>
                      <a:pt x="1529" y="1477"/>
                      <a:pt x="1492" y="1465"/>
                      <a:pt x="1479" y="1428"/>
                    </a:cubicBezTo>
                    <a:cubicBezTo>
                      <a:pt x="1467" y="1403"/>
                      <a:pt x="1479" y="1379"/>
                      <a:pt x="1504" y="1366"/>
                    </a:cubicBezTo>
                    <a:cubicBezTo>
                      <a:pt x="1529" y="1354"/>
                      <a:pt x="1578" y="1292"/>
                      <a:pt x="1529" y="1292"/>
                    </a:cubicBezTo>
                    <a:cubicBezTo>
                      <a:pt x="1492" y="1292"/>
                      <a:pt x="1455" y="1354"/>
                      <a:pt x="1418" y="1366"/>
                    </a:cubicBezTo>
                    <a:cubicBezTo>
                      <a:pt x="1381" y="1379"/>
                      <a:pt x="1393" y="1366"/>
                      <a:pt x="1393" y="1403"/>
                    </a:cubicBezTo>
                    <a:cubicBezTo>
                      <a:pt x="1393" y="1465"/>
                      <a:pt x="1393" y="1514"/>
                      <a:pt x="1369" y="1576"/>
                    </a:cubicBezTo>
                    <a:cubicBezTo>
                      <a:pt x="1332" y="1650"/>
                      <a:pt x="1282" y="1724"/>
                      <a:pt x="1221" y="1798"/>
                    </a:cubicBezTo>
                    <a:cubicBezTo>
                      <a:pt x="1171" y="1822"/>
                      <a:pt x="1233" y="1785"/>
                      <a:pt x="1221" y="1847"/>
                    </a:cubicBezTo>
                    <a:cubicBezTo>
                      <a:pt x="1208" y="1896"/>
                      <a:pt x="1208" y="1896"/>
                      <a:pt x="1171" y="1909"/>
                    </a:cubicBezTo>
                    <a:cubicBezTo>
                      <a:pt x="1139" y="1920"/>
                      <a:pt x="1106" y="1960"/>
                      <a:pt x="1090" y="1960"/>
                    </a:cubicBezTo>
                    <a:cubicBezTo>
                      <a:pt x="1088" y="1960"/>
                      <a:pt x="1087" y="1959"/>
                      <a:pt x="1085" y="1958"/>
                    </a:cubicBezTo>
                    <a:cubicBezTo>
                      <a:pt x="1061" y="1958"/>
                      <a:pt x="1098" y="1909"/>
                      <a:pt x="1061" y="1909"/>
                    </a:cubicBezTo>
                    <a:cubicBezTo>
                      <a:pt x="1030" y="1896"/>
                      <a:pt x="996" y="1890"/>
                      <a:pt x="960" y="1890"/>
                    </a:cubicBezTo>
                    <a:cubicBezTo>
                      <a:pt x="925" y="1890"/>
                      <a:pt x="888" y="1896"/>
                      <a:pt x="851" y="1909"/>
                    </a:cubicBezTo>
                    <a:cubicBezTo>
                      <a:pt x="811" y="1928"/>
                      <a:pt x="747" y="1965"/>
                      <a:pt x="685" y="1965"/>
                    </a:cubicBezTo>
                    <a:cubicBezTo>
                      <a:pt x="670" y="1965"/>
                      <a:pt x="656" y="1963"/>
                      <a:pt x="642" y="1958"/>
                    </a:cubicBezTo>
                    <a:cubicBezTo>
                      <a:pt x="578" y="1940"/>
                      <a:pt x="568" y="1928"/>
                      <a:pt x="548" y="1928"/>
                    </a:cubicBezTo>
                    <a:cubicBezTo>
                      <a:pt x="540" y="1928"/>
                      <a:pt x="532" y="1930"/>
                      <a:pt x="518" y="1933"/>
                    </a:cubicBezTo>
                    <a:cubicBezTo>
                      <a:pt x="408" y="2007"/>
                      <a:pt x="297" y="2093"/>
                      <a:pt x="210" y="2192"/>
                    </a:cubicBezTo>
                    <a:cubicBezTo>
                      <a:pt x="161" y="2229"/>
                      <a:pt x="112" y="2266"/>
                      <a:pt x="50" y="2303"/>
                    </a:cubicBezTo>
                    <a:cubicBezTo>
                      <a:pt x="26" y="2315"/>
                      <a:pt x="1" y="2340"/>
                      <a:pt x="13" y="2377"/>
                    </a:cubicBezTo>
                    <a:cubicBezTo>
                      <a:pt x="24" y="2398"/>
                      <a:pt x="25" y="2428"/>
                      <a:pt x="49" y="2428"/>
                    </a:cubicBezTo>
                    <a:cubicBezTo>
                      <a:pt x="53" y="2428"/>
                      <a:pt x="57" y="2428"/>
                      <a:pt x="63" y="2426"/>
                    </a:cubicBezTo>
                    <a:cubicBezTo>
                      <a:pt x="93" y="2406"/>
                      <a:pt x="98" y="2386"/>
                      <a:pt x="119" y="2386"/>
                    </a:cubicBezTo>
                    <a:cubicBezTo>
                      <a:pt x="124" y="2386"/>
                      <a:pt x="130" y="2387"/>
                      <a:pt x="136" y="2389"/>
                    </a:cubicBezTo>
                    <a:cubicBezTo>
                      <a:pt x="169" y="2400"/>
                      <a:pt x="212" y="2440"/>
                      <a:pt x="247" y="2440"/>
                    </a:cubicBezTo>
                    <a:cubicBezTo>
                      <a:pt x="251" y="2440"/>
                      <a:pt x="256" y="2440"/>
                      <a:pt x="260" y="2438"/>
                    </a:cubicBezTo>
                    <a:cubicBezTo>
                      <a:pt x="284" y="2426"/>
                      <a:pt x="297" y="2389"/>
                      <a:pt x="358" y="2364"/>
                    </a:cubicBezTo>
                    <a:cubicBezTo>
                      <a:pt x="408" y="2352"/>
                      <a:pt x="481" y="2364"/>
                      <a:pt x="531" y="2327"/>
                    </a:cubicBezTo>
                    <a:cubicBezTo>
                      <a:pt x="592" y="2291"/>
                      <a:pt x="666" y="2266"/>
                      <a:pt x="740" y="2254"/>
                    </a:cubicBezTo>
                    <a:cubicBezTo>
                      <a:pt x="783" y="2232"/>
                      <a:pt x="789" y="2175"/>
                      <a:pt x="836" y="2175"/>
                    </a:cubicBezTo>
                    <a:cubicBezTo>
                      <a:pt x="844" y="2175"/>
                      <a:pt x="853" y="2176"/>
                      <a:pt x="863" y="2180"/>
                    </a:cubicBezTo>
                    <a:cubicBezTo>
                      <a:pt x="937" y="2204"/>
                      <a:pt x="1036" y="2204"/>
                      <a:pt x="1073" y="2217"/>
                    </a:cubicBezTo>
                    <a:cubicBezTo>
                      <a:pt x="1098" y="2229"/>
                      <a:pt x="1073" y="2266"/>
                      <a:pt x="1048" y="2303"/>
                    </a:cubicBezTo>
                    <a:cubicBezTo>
                      <a:pt x="1024" y="2340"/>
                      <a:pt x="1011" y="2389"/>
                      <a:pt x="1036" y="2426"/>
                    </a:cubicBezTo>
                    <a:cubicBezTo>
                      <a:pt x="1058" y="2491"/>
                      <a:pt x="1089" y="2566"/>
                      <a:pt x="1138" y="2566"/>
                    </a:cubicBezTo>
                    <a:cubicBezTo>
                      <a:pt x="1145" y="2566"/>
                      <a:pt x="1152" y="2565"/>
                      <a:pt x="1159" y="2562"/>
                    </a:cubicBezTo>
                    <a:cubicBezTo>
                      <a:pt x="1208" y="2537"/>
                      <a:pt x="1295" y="2352"/>
                      <a:pt x="1344" y="2340"/>
                    </a:cubicBezTo>
                    <a:cubicBezTo>
                      <a:pt x="1362" y="2332"/>
                      <a:pt x="1379" y="2331"/>
                      <a:pt x="1394" y="2331"/>
                    </a:cubicBezTo>
                    <a:cubicBezTo>
                      <a:pt x="1410" y="2331"/>
                      <a:pt x="1423" y="2333"/>
                      <a:pt x="1432" y="2333"/>
                    </a:cubicBezTo>
                    <a:cubicBezTo>
                      <a:pt x="1443" y="2333"/>
                      <a:pt x="1447" y="2329"/>
                      <a:pt x="1443" y="2315"/>
                    </a:cubicBezTo>
                    <a:cubicBezTo>
                      <a:pt x="1418" y="2278"/>
                      <a:pt x="1369" y="2278"/>
                      <a:pt x="1381" y="2217"/>
                    </a:cubicBezTo>
                    <a:cubicBezTo>
                      <a:pt x="1390" y="2161"/>
                      <a:pt x="1392" y="2113"/>
                      <a:pt x="1414" y="2113"/>
                    </a:cubicBezTo>
                    <a:cubicBezTo>
                      <a:pt x="1421" y="2113"/>
                      <a:pt x="1430" y="2118"/>
                      <a:pt x="1443" y="2130"/>
                    </a:cubicBezTo>
                    <a:cubicBezTo>
                      <a:pt x="1467" y="2155"/>
                      <a:pt x="1492" y="2192"/>
                      <a:pt x="1504" y="2241"/>
                    </a:cubicBezTo>
                    <a:cubicBezTo>
                      <a:pt x="1510" y="2247"/>
                      <a:pt x="1517" y="2250"/>
                      <a:pt x="1525" y="2250"/>
                    </a:cubicBezTo>
                    <a:cubicBezTo>
                      <a:pt x="1548" y="2250"/>
                      <a:pt x="1578" y="2229"/>
                      <a:pt x="1615" y="2229"/>
                    </a:cubicBezTo>
                    <a:cubicBezTo>
                      <a:pt x="1677" y="2229"/>
                      <a:pt x="1738" y="2204"/>
                      <a:pt x="1787" y="2167"/>
                    </a:cubicBezTo>
                    <a:cubicBezTo>
                      <a:pt x="1798" y="2146"/>
                      <a:pt x="1826" y="2073"/>
                      <a:pt x="1849" y="2073"/>
                    </a:cubicBezTo>
                    <a:cubicBezTo>
                      <a:pt x="1853" y="2073"/>
                      <a:pt x="1858" y="2075"/>
                      <a:pt x="1861" y="2081"/>
                    </a:cubicBezTo>
                    <a:cubicBezTo>
                      <a:pt x="1884" y="2126"/>
                      <a:pt x="1906" y="2232"/>
                      <a:pt x="1929" y="2232"/>
                    </a:cubicBezTo>
                    <a:cubicBezTo>
                      <a:pt x="1931" y="2232"/>
                      <a:pt x="1933" y="2231"/>
                      <a:pt x="1935" y="2229"/>
                    </a:cubicBezTo>
                    <a:cubicBezTo>
                      <a:pt x="1972" y="2155"/>
                      <a:pt x="1997" y="2093"/>
                      <a:pt x="2009" y="2019"/>
                    </a:cubicBezTo>
                    <a:cubicBezTo>
                      <a:pt x="2014" y="2005"/>
                      <a:pt x="2028" y="2002"/>
                      <a:pt x="2045" y="2002"/>
                    </a:cubicBezTo>
                    <a:cubicBezTo>
                      <a:pt x="2059" y="2002"/>
                      <a:pt x="2074" y="2004"/>
                      <a:pt x="2088" y="2004"/>
                    </a:cubicBezTo>
                    <a:cubicBezTo>
                      <a:pt x="2101" y="2004"/>
                      <a:pt x="2113" y="2002"/>
                      <a:pt x="2120" y="1995"/>
                    </a:cubicBezTo>
                    <a:cubicBezTo>
                      <a:pt x="2130" y="1965"/>
                      <a:pt x="2140" y="1911"/>
                      <a:pt x="2150" y="1911"/>
                    </a:cubicBezTo>
                    <a:cubicBezTo>
                      <a:pt x="2152" y="1911"/>
                      <a:pt x="2155" y="1914"/>
                      <a:pt x="2157" y="1921"/>
                    </a:cubicBezTo>
                    <a:cubicBezTo>
                      <a:pt x="2157" y="1970"/>
                      <a:pt x="2132" y="2106"/>
                      <a:pt x="2169" y="2106"/>
                    </a:cubicBezTo>
                    <a:cubicBezTo>
                      <a:pt x="2194" y="2093"/>
                      <a:pt x="2305" y="2044"/>
                      <a:pt x="2317" y="1995"/>
                    </a:cubicBezTo>
                    <a:cubicBezTo>
                      <a:pt x="2330" y="1933"/>
                      <a:pt x="2330" y="1933"/>
                      <a:pt x="2367" y="1909"/>
                    </a:cubicBezTo>
                    <a:cubicBezTo>
                      <a:pt x="2404" y="1884"/>
                      <a:pt x="2428" y="1884"/>
                      <a:pt x="2404" y="1835"/>
                    </a:cubicBezTo>
                    <a:cubicBezTo>
                      <a:pt x="2367" y="1785"/>
                      <a:pt x="2305" y="1773"/>
                      <a:pt x="2354" y="1637"/>
                    </a:cubicBezTo>
                    <a:cubicBezTo>
                      <a:pt x="2391" y="1551"/>
                      <a:pt x="2428" y="1465"/>
                      <a:pt x="2441" y="1366"/>
                    </a:cubicBezTo>
                    <a:cubicBezTo>
                      <a:pt x="2441" y="1305"/>
                      <a:pt x="2416" y="1194"/>
                      <a:pt x="2416" y="1132"/>
                    </a:cubicBezTo>
                    <a:cubicBezTo>
                      <a:pt x="2416" y="1077"/>
                      <a:pt x="2465" y="993"/>
                      <a:pt x="2493" y="993"/>
                    </a:cubicBezTo>
                    <a:cubicBezTo>
                      <a:pt x="2496" y="993"/>
                      <a:pt x="2499" y="994"/>
                      <a:pt x="2502" y="997"/>
                    </a:cubicBezTo>
                    <a:cubicBezTo>
                      <a:pt x="2522" y="1017"/>
                      <a:pt x="2535" y="1029"/>
                      <a:pt x="2544" y="1029"/>
                    </a:cubicBezTo>
                    <a:cubicBezTo>
                      <a:pt x="2552" y="1029"/>
                      <a:pt x="2558" y="1020"/>
                      <a:pt x="2564" y="997"/>
                    </a:cubicBezTo>
                    <a:cubicBezTo>
                      <a:pt x="2601" y="923"/>
                      <a:pt x="2638" y="837"/>
                      <a:pt x="2662" y="763"/>
                    </a:cubicBezTo>
                    <a:cubicBezTo>
                      <a:pt x="2687" y="639"/>
                      <a:pt x="2675" y="516"/>
                      <a:pt x="2625" y="393"/>
                    </a:cubicBezTo>
                    <a:cubicBezTo>
                      <a:pt x="2588" y="331"/>
                      <a:pt x="2551" y="245"/>
                      <a:pt x="2539" y="171"/>
                    </a:cubicBezTo>
                    <a:cubicBezTo>
                      <a:pt x="2539" y="110"/>
                      <a:pt x="2502" y="36"/>
                      <a:pt x="2477" y="36"/>
                    </a:cubicBezTo>
                    <a:cubicBezTo>
                      <a:pt x="2476" y="37"/>
                      <a:pt x="2474" y="37"/>
                      <a:pt x="2472" y="37"/>
                    </a:cubicBezTo>
                    <a:cubicBezTo>
                      <a:pt x="2455" y="37"/>
                      <a:pt x="2444" y="1"/>
                      <a:pt x="24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770;p51">
                <a:extLst>
                  <a:ext uri="{FF2B5EF4-FFF2-40B4-BE49-F238E27FC236}">
                    <a16:creationId xmlns:a16="http://schemas.microsoft.com/office/drawing/2014/main" id="{6EE66D08-9A51-4CE9-9379-633ECB936F11}"/>
                  </a:ext>
                </a:extLst>
              </p:cNvPr>
              <p:cNvSpPr/>
              <p:nvPr/>
            </p:nvSpPr>
            <p:spPr>
              <a:xfrm>
                <a:off x="4307925" y="4783125"/>
                <a:ext cx="1850" cy="2350"/>
              </a:xfrm>
              <a:custGeom>
                <a:avLst/>
                <a:gdLst/>
                <a:ahLst/>
                <a:cxnLst/>
                <a:rect l="l" t="t" r="r" b="b"/>
                <a:pathLst>
                  <a:path w="74" h="94" extrusionOk="0">
                    <a:moveTo>
                      <a:pt x="70" y="1"/>
                    </a:moveTo>
                    <a:cubicBezTo>
                      <a:pt x="51" y="1"/>
                      <a:pt x="0" y="54"/>
                      <a:pt x="0" y="76"/>
                    </a:cubicBezTo>
                    <a:cubicBezTo>
                      <a:pt x="9" y="85"/>
                      <a:pt x="30" y="94"/>
                      <a:pt x="46" y="94"/>
                    </a:cubicBezTo>
                    <a:cubicBezTo>
                      <a:pt x="52" y="94"/>
                      <a:pt x="58" y="92"/>
                      <a:pt x="62" y="88"/>
                    </a:cubicBezTo>
                    <a:cubicBezTo>
                      <a:pt x="74" y="52"/>
                      <a:pt x="74" y="27"/>
                      <a:pt x="74" y="2"/>
                    </a:cubicBezTo>
                    <a:cubicBezTo>
                      <a:pt x="73" y="1"/>
                      <a:pt x="71" y="1"/>
                      <a:pt x="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771;p51">
                <a:extLst>
                  <a:ext uri="{FF2B5EF4-FFF2-40B4-BE49-F238E27FC236}">
                    <a16:creationId xmlns:a16="http://schemas.microsoft.com/office/drawing/2014/main" id="{128FE679-E9AC-4A2A-9951-28DB109C64E8}"/>
                  </a:ext>
                </a:extLst>
              </p:cNvPr>
              <p:cNvSpPr/>
              <p:nvPr/>
            </p:nvSpPr>
            <p:spPr>
              <a:xfrm>
                <a:off x="4292825" y="4784450"/>
                <a:ext cx="15100" cy="12025"/>
              </a:xfrm>
              <a:custGeom>
                <a:avLst/>
                <a:gdLst/>
                <a:ahLst/>
                <a:cxnLst/>
                <a:rect l="l" t="t" r="r" b="b"/>
                <a:pathLst>
                  <a:path w="604" h="481" extrusionOk="0">
                    <a:moveTo>
                      <a:pt x="435" y="1"/>
                    </a:moveTo>
                    <a:cubicBezTo>
                      <a:pt x="406" y="1"/>
                      <a:pt x="375" y="21"/>
                      <a:pt x="358" y="48"/>
                    </a:cubicBezTo>
                    <a:cubicBezTo>
                      <a:pt x="323" y="71"/>
                      <a:pt x="279" y="135"/>
                      <a:pt x="262" y="135"/>
                    </a:cubicBezTo>
                    <a:cubicBezTo>
                      <a:pt x="261" y="135"/>
                      <a:pt x="260" y="135"/>
                      <a:pt x="259" y="134"/>
                    </a:cubicBezTo>
                    <a:cubicBezTo>
                      <a:pt x="238" y="123"/>
                      <a:pt x="235" y="95"/>
                      <a:pt x="227" y="95"/>
                    </a:cubicBezTo>
                    <a:cubicBezTo>
                      <a:pt x="225" y="95"/>
                      <a:pt x="224" y="95"/>
                      <a:pt x="222" y="97"/>
                    </a:cubicBezTo>
                    <a:cubicBezTo>
                      <a:pt x="197" y="109"/>
                      <a:pt x="123" y="257"/>
                      <a:pt x="87" y="257"/>
                    </a:cubicBezTo>
                    <a:cubicBezTo>
                      <a:pt x="50" y="257"/>
                      <a:pt x="0" y="257"/>
                      <a:pt x="37" y="282"/>
                    </a:cubicBezTo>
                    <a:cubicBezTo>
                      <a:pt x="74" y="294"/>
                      <a:pt x="87" y="380"/>
                      <a:pt x="111" y="405"/>
                    </a:cubicBezTo>
                    <a:cubicBezTo>
                      <a:pt x="122" y="438"/>
                      <a:pt x="143" y="481"/>
                      <a:pt x="165" y="481"/>
                    </a:cubicBezTo>
                    <a:cubicBezTo>
                      <a:pt x="167" y="481"/>
                      <a:pt x="170" y="480"/>
                      <a:pt x="173" y="479"/>
                    </a:cubicBezTo>
                    <a:cubicBezTo>
                      <a:pt x="185" y="454"/>
                      <a:pt x="247" y="319"/>
                      <a:pt x="296" y="294"/>
                    </a:cubicBezTo>
                    <a:cubicBezTo>
                      <a:pt x="322" y="284"/>
                      <a:pt x="350" y="280"/>
                      <a:pt x="375" y="280"/>
                    </a:cubicBezTo>
                    <a:cubicBezTo>
                      <a:pt x="409" y="280"/>
                      <a:pt x="437" y="287"/>
                      <a:pt x="444" y="294"/>
                    </a:cubicBezTo>
                    <a:cubicBezTo>
                      <a:pt x="444" y="298"/>
                      <a:pt x="449" y="299"/>
                      <a:pt x="457" y="299"/>
                    </a:cubicBezTo>
                    <a:cubicBezTo>
                      <a:pt x="476" y="299"/>
                      <a:pt x="509" y="291"/>
                      <a:pt x="518" y="282"/>
                    </a:cubicBezTo>
                    <a:cubicBezTo>
                      <a:pt x="530" y="257"/>
                      <a:pt x="579" y="196"/>
                      <a:pt x="592" y="171"/>
                    </a:cubicBezTo>
                    <a:cubicBezTo>
                      <a:pt x="604" y="146"/>
                      <a:pt x="567" y="72"/>
                      <a:pt x="542" y="60"/>
                    </a:cubicBezTo>
                    <a:cubicBezTo>
                      <a:pt x="518" y="48"/>
                      <a:pt x="493" y="35"/>
                      <a:pt x="468" y="11"/>
                    </a:cubicBezTo>
                    <a:cubicBezTo>
                      <a:pt x="458" y="4"/>
                      <a:pt x="447" y="1"/>
                      <a:pt x="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772;p51">
                <a:extLst>
                  <a:ext uri="{FF2B5EF4-FFF2-40B4-BE49-F238E27FC236}">
                    <a16:creationId xmlns:a16="http://schemas.microsoft.com/office/drawing/2014/main" id="{051BBF0D-733C-4EB9-BB41-ADE2DC0FFBCD}"/>
                  </a:ext>
                </a:extLst>
              </p:cNvPr>
              <p:cNvSpPr/>
              <p:nvPr/>
            </p:nvSpPr>
            <p:spPr>
              <a:xfrm>
                <a:off x="4277425" y="4788400"/>
                <a:ext cx="13575" cy="22150"/>
              </a:xfrm>
              <a:custGeom>
                <a:avLst/>
                <a:gdLst/>
                <a:ahLst/>
                <a:cxnLst/>
                <a:rect l="l" t="t" r="r" b="b"/>
                <a:pathLst>
                  <a:path w="543" h="886" extrusionOk="0">
                    <a:moveTo>
                      <a:pt x="284" y="1"/>
                    </a:moveTo>
                    <a:cubicBezTo>
                      <a:pt x="247" y="13"/>
                      <a:pt x="210" y="38"/>
                      <a:pt x="197" y="62"/>
                    </a:cubicBezTo>
                    <a:cubicBezTo>
                      <a:pt x="173" y="87"/>
                      <a:pt x="99" y="112"/>
                      <a:pt x="86" y="124"/>
                    </a:cubicBezTo>
                    <a:cubicBezTo>
                      <a:pt x="86" y="136"/>
                      <a:pt x="74" y="149"/>
                      <a:pt x="62" y="161"/>
                    </a:cubicBezTo>
                    <a:cubicBezTo>
                      <a:pt x="49" y="161"/>
                      <a:pt x="0" y="198"/>
                      <a:pt x="13" y="222"/>
                    </a:cubicBezTo>
                    <a:cubicBezTo>
                      <a:pt x="25" y="235"/>
                      <a:pt x="25" y="235"/>
                      <a:pt x="37" y="284"/>
                    </a:cubicBezTo>
                    <a:cubicBezTo>
                      <a:pt x="37" y="326"/>
                      <a:pt x="28" y="376"/>
                      <a:pt x="33" y="376"/>
                    </a:cubicBezTo>
                    <a:cubicBezTo>
                      <a:pt x="34" y="376"/>
                      <a:pt x="35" y="374"/>
                      <a:pt x="37" y="370"/>
                    </a:cubicBezTo>
                    <a:cubicBezTo>
                      <a:pt x="57" y="350"/>
                      <a:pt x="69" y="314"/>
                      <a:pt x="79" y="314"/>
                    </a:cubicBezTo>
                    <a:cubicBezTo>
                      <a:pt x="82" y="314"/>
                      <a:pt x="84" y="316"/>
                      <a:pt x="86" y="321"/>
                    </a:cubicBezTo>
                    <a:cubicBezTo>
                      <a:pt x="95" y="330"/>
                      <a:pt x="109" y="344"/>
                      <a:pt x="117" y="344"/>
                    </a:cubicBezTo>
                    <a:cubicBezTo>
                      <a:pt x="121" y="344"/>
                      <a:pt x="123" y="341"/>
                      <a:pt x="123" y="333"/>
                    </a:cubicBezTo>
                    <a:cubicBezTo>
                      <a:pt x="136" y="309"/>
                      <a:pt x="111" y="259"/>
                      <a:pt x="123" y="247"/>
                    </a:cubicBezTo>
                    <a:cubicBezTo>
                      <a:pt x="130" y="245"/>
                      <a:pt x="136" y="244"/>
                      <a:pt x="143" y="244"/>
                    </a:cubicBezTo>
                    <a:cubicBezTo>
                      <a:pt x="172" y="244"/>
                      <a:pt x="197" y="266"/>
                      <a:pt x="197" y="296"/>
                    </a:cubicBezTo>
                    <a:cubicBezTo>
                      <a:pt x="197" y="346"/>
                      <a:pt x="222" y="370"/>
                      <a:pt x="197" y="407"/>
                    </a:cubicBezTo>
                    <a:cubicBezTo>
                      <a:pt x="185" y="469"/>
                      <a:pt x="160" y="531"/>
                      <a:pt x="136" y="580"/>
                    </a:cubicBezTo>
                    <a:cubicBezTo>
                      <a:pt x="123" y="617"/>
                      <a:pt x="173" y="617"/>
                      <a:pt x="173" y="666"/>
                    </a:cubicBezTo>
                    <a:cubicBezTo>
                      <a:pt x="173" y="703"/>
                      <a:pt x="136" y="814"/>
                      <a:pt x="160" y="814"/>
                    </a:cubicBezTo>
                    <a:cubicBezTo>
                      <a:pt x="185" y="814"/>
                      <a:pt x="197" y="814"/>
                      <a:pt x="210" y="777"/>
                    </a:cubicBezTo>
                    <a:cubicBezTo>
                      <a:pt x="210" y="740"/>
                      <a:pt x="234" y="666"/>
                      <a:pt x="247" y="666"/>
                    </a:cubicBezTo>
                    <a:cubicBezTo>
                      <a:pt x="259" y="666"/>
                      <a:pt x="259" y="691"/>
                      <a:pt x="247" y="703"/>
                    </a:cubicBezTo>
                    <a:cubicBezTo>
                      <a:pt x="234" y="728"/>
                      <a:pt x="234" y="703"/>
                      <a:pt x="247" y="752"/>
                    </a:cubicBezTo>
                    <a:cubicBezTo>
                      <a:pt x="259" y="789"/>
                      <a:pt x="271" y="826"/>
                      <a:pt x="271" y="863"/>
                    </a:cubicBezTo>
                    <a:cubicBezTo>
                      <a:pt x="271" y="879"/>
                      <a:pt x="278" y="886"/>
                      <a:pt x="285" y="886"/>
                    </a:cubicBezTo>
                    <a:cubicBezTo>
                      <a:pt x="296" y="886"/>
                      <a:pt x="308" y="872"/>
                      <a:pt x="308" y="851"/>
                    </a:cubicBezTo>
                    <a:cubicBezTo>
                      <a:pt x="321" y="814"/>
                      <a:pt x="333" y="765"/>
                      <a:pt x="358" y="752"/>
                    </a:cubicBezTo>
                    <a:cubicBezTo>
                      <a:pt x="394" y="715"/>
                      <a:pt x="431" y="654"/>
                      <a:pt x="444" y="604"/>
                    </a:cubicBezTo>
                    <a:cubicBezTo>
                      <a:pt x="468" y="518"/>
                      <a:pt x="493" y="432"/>
                      <a:pt x="530" y="358"/>
                    </a:cubicBezTo>
                    <a:cubicBezTo>
                      <a:pt x="542" y="296"/>
                      <a:pt x="530" y="222"/>
                      <a:pt x="493" y="173"/>
                    </a:cubicBezTo>
                    <a:cubicBezTo>
                      <a:pt x="468" y="161"/>
                      <a:pt x="493" y="136"/>
                      <a:pt x="468" y="99"/>
                    </a:cubicBezTo>
                    <a:cubicBezTo>
                      <a:pt x="462" y="87"/>
                      <a:pt x="444" y="87"/>
                      <a:pt x="424" y="87"/>
                    </a:cubicBezTo>
                    <a:cubicBezTo>
                      <a:pt x="404" y="87"/>
                      <a:pt x="382" y="87"/>
                      <a:pt x="370" y="75"/>
                    </a:cubicBezTo>
                    <a:cubicBezTo>
                      <a:pt x="358" y="50"/>
                      <a:pt x="345" y="25"/>
                      <a:pt x="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773;p51">
                <a:extLst>
                  <a:ext uri="{FF2B5EF4-FFF2-40B4-BE49-F238E27FC236}">
                    <a16:creationId xmlns:a16="http://schemas.microsoft.com/office/drawing/2014/main" id="{E824203D-C13E-4E49-AEEC-1094BBB36E60}"/>
                  </a:ext>
                </a:extLst>
              </p:cNvPr>
              <p:cNvSpPr/>
              <p:nvPr/>
            </p:nvSpPr>
            <p:spPr>
              <a:xfrm>
                <a:off x="4265425" y="4842925"/>
                <a:ext cx="4325" cy="4175"/>
              </a:xfrm>
              <a:custGeom>
                <a:avLst/>
                <a:gdLst/>
                <a:ahLst/>
                <a:cxnLst/>
                <a:rect l="l" t="t" r="r" b="b"/>
                <a:pathLst>
                  <a:path w="173" h="167" extrusionOk="0">
                    <a:moveTo>
                      <a:pt x="172" y="1"/>
                    </a:moveTo>
                    <a:cubicBezTo>
                      <a:pt x="111" y="1"/>
                      <a:pt x="86" y="1"/>
                      <a:pt x="61" y="25"/>
                    </a:cubicBezTo>
                    <a:cubicBezTo>
                      <a:pt x="50" y="47"/>
                      <a:pt x="0" y="167"/>
                      <a:pt x="7" y="167"/>
                    </a:cubicBezTo>
                    <a:cubicBezTo>
                      <a:pt x="8" y="167"/>
                      <a:pt x="9" y="165"/>
                      <a:pt x="12" y="161"/>
                    </a:cubicBezTo>
                    <a:cubicBezTo>
                      <a:pt x="49" y="124"/>
                      <a:pt x="86" y="111"/>
                      <a:pt x="111" y="75"/>
                    </a:cubicBezTo>
                    <a:cubicBezTo>
                      <a:pt x="135" y="50"/>
                      <a:pt x="172" y="1"/>
                      <a:pt x="1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774;p51">
                <a:extLst>
                  <a:ext uri="{FF2B5EF4-FFF2-40B4-BE49-F238E27FC236}">
                    <a16:creationId xmlns:a16="http://schemas.microsoft.com/office/drawing/2014/main" id="{19C22401-DF12-4ECF-8390-64C65F30BA23}"/>
                  </a:ext>
                </a:extLst>
              </p:cNvPr>
              <p:cNvSpPr/>
              <p:nvPr/>
            </p:nvSpPr>
            <p:spPr>
              <a:xfrm>
                <a:off x="4275250" y="4830000"/>
                <a:ext cx="2500" cy="1375"/>
              </a:xfrm>
              <a:custGeom>
                <a:avLst/>
                <a:gdLst/>
                <a:ahLst/>
                <a:cxnLst/>
                <a:rect l="l" t="t" r="r" b="b"/>
                <a:pathLst>
                  <a:path w="100" h="55" extrusionOk="0">
                    <a:moveTo>
                      <a:pt x="100" y="0"/>
                    </a:moveTo>
                    <a:cubicBezTo>
                      <a:pt x="75" y="0"/>
                      <a:pt x="1" y="37"/>
                      <a:pt x="13" y="49"/>
                    </a:cubicBezTo>
                    <a:cubicBezTo>
                      <a:pt x="13" y="53"/>
                      <a:pt x="15" y="54"/>
                      <a:pt x="18" y="54"/>
                    </a:cubicBezTo>
                    <a:cubicBezTo>
                      <a:pt x="36" y="54"/>
                      <a:pt x="100" y="0"/>
                      <a:pt x="1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775;p51">
                <a:extLst>
                  <a:ext uri="{FF2B5EF4-FFF2-40B4-BE49-F238E27FC236}">
                    <a16:creationId xmlns:a16="http://schemas.microsoft.com/office/drawing/2014/main" id="{023132EF-B469-453F-B47D-4FD310D0E7FE}"/>
                  </a:ext>
                </a:extLst>
              </p:cNvPr>
              <p:cNvSpPr/>
              <p:nvPr/>
            </p:nvSpPr>
            <p:spPr>
              <a:xfrm>
                <a:off x="4243525" y="4858950"/>
                <a:ext cx="2200" cy="1875"/>
              </a:xfrm>
              <a:custGeom>
                <a:avLst/>
                <a:gdLst/>
                <a:ahLst/>
                <a:cxnLst/>
                <a:rect l="l" t="t" r="r" b="b"/>
                <a:pathLst>
                  <a:path w="88" h="75" extrusionOk="0">
                    <a:moveTo>
                      <a:pt x="62" y="0"/>
                    </a:moveTo>
                    <a:cubicBezTo>
                      <a:pt x="25" y="0"/>
                      <a:pt x="1" y="74"/>
                      <a:pt x="38" y="74"/>
                    </a:cubicBezTo>
                    <a:cubicBezTo>
                      <a:pt x="75" y="74"/>
                      <a:pt x="87"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776;p51">
                <a:extLst>
                  <a:ext uri="{FF2B5EF4-FFF2-40B4-BE49-F238E27FC236}">
                    <a16:creationId xmlns:a16="http://schemas.microsoft.com/office/drawing/2014/main" id="{D5982C6E-5C3E-4A6E-B2BB-A813D25E0896}"/>
                  </a:ext>
                </a:extLst>
              </p:cNvPr>
              <p:cNvSpPr/>
              <p:nvPr/>
            </p:nvSpPr>
            <p:spPr>
              <a:xfrm>
                <a:off x="4219200" y="4854550"/>
                <a:ext cx="11425" cy="23025"/>
              </a:xfrm>
              <a:custGeom>
                <a:avLst/>
                <a:gdLst/>
                <a:ahLst/>
                <a:cxnLst/>
                <a:rect l="l" t="t" r="r" b="b"/>
                <a:pathLst>
                  <a:path w="457" h="921" extrusionOk="0">
                    <a:moveTo>
                      <a:pt x="391" y="0"/>
                    </a:moveTo>
                    <a:cubicBezTo>
                      <a:pt x="335" y="0"/>
                      <a:pt x="230" y="97"/>
                      <a:pt x="185" y="164"/>
                    </a:cubicBezTo>
                    <a:cubicBezTo>
                      <a:pt x="136" y="250"/>
                      <a:pt x="0" y="509"/>
                      <a:pt x="50" y="644"/>
                    </a:cubicBezTo>
                    <a:cubicBezTo>
                      <a:pt x="94" y="767"/>
                      <a:pt x="180" y="921"/>
                      <a:pt x="195" y="921"/>
                    </a:cubicBezTo>
                    <a:cubicBezTo>
                      <a:pt x="197" y="921"/>
                      <a:pt x="198" y="919"/>
                      <a:pt x="198" y="916"/>
                    </a:cubicBezTo>
                    <a:cubicBezTo>
                      <a:pt x="210" y="891"/>
                      <a:pt x="321" y="608"/>
                      <a:pt x="358" y="546"/>
                    </a:cubicBezTo>
                    <a:cubicBezTo>
                      <a:pt x="382" y="472"/>
                      <a:pt x="419" y="275"/>
                      <a:pt x="432" y="226"/>
                    </a:cubicBezTo>
                    <a:cubicBezTo>
                      <a:pt x="456" y="176"/>
                      <a:pt x="456" y="28"/>
                      <a:pt x="407" y="4"/>
                    </a:cubicBezTo>
                    <a:cubicBezTo>
                      <a:pt x="402" y="1"/>
                      <a:pt x="397"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777;p51">
                <a:extLst>
                  <a:ext uri="{FF2B5EF4-FFF2-40B4-BE49-F238E27FC236}">
                    <a16:creationId xmlns:a16="http://schemas.microsoft.com/office/drawing/2014/main" id="{3D685520-15D8-4B61-BB35-70D500EAE242}"/>
                  </a:ext>
                </a:extLst>
              </p:cNvPr>
              <p:cNvSpPr/>
              <p:nvPr/>
            </p:nvSpPr>
            <p:spPr>
              <a:xfrm>
                <a:off x="4151425" y="4892200"/>
                <a:ext cx="15750" cy="12950"/>
              </a:xfrm>
              <a:custGeom>
                <a:avLst/>
                <a:gdLst/>
                <a:ahLst/>
                <a:cxnLst/>
                <a:rect l="l" t="t" r="r" b="b"/>
                <a:pathLst>
                  <a:path w="630" h="518" extrusionOk="0">
                    <a:moveTo>
                      <a:pt x="359" y="1"/>
                    </a:moveTo>
                    <a:cubicBezTo>
                      <a:pt x="316" y="1"/>
                      <a:pt x="272" y="13"/>
                      <a:pt x="235" y="50"/>
                    </a:cubicBezTo>
                    <a:cubicBezTo>
                      <a:pt x="124" y="149"/>
                      <a:pt x="1" y="247"/>
                      <a:pt x="13" y="334"/>
                    </a:cubicBezTo>
                    <a:cubicBezTo>
                      <a:pt x="34" y="417"/>
                      <a:pt x="98" y="517"/>
                      <a:pt x="207" y="517"/>
                    </a:cubicBezTo>
                    <a:cubicBezTo>
                      <a:pt x="227" y="517"/>
                      <a:pt x="249" y="514"/>
                      <a:pt x="272" y="506"/>
                    </a:cubicBezTo>
                    <a:cubicBezTo>
                      <a:pt x="407" y="445"/>
                      <a:pt x="444" y="395"/>
                      <a:pt x="481" y="297"/>
                    </a:cubicBezTo>
                    <a:cubicBezTo>
                      <a:pt x="506" y="198"/>
                      <a:pt x="629" y="50"/>
                      <a:pt x="568" y="50"/>
                    </a:cubicBezTo>
                    <a:cubicBezTo>
                      <a:pt x="535" y="50"/>
                      <a:pt x="447" y="1"/>
                      <a:pt x="3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778;p51">
                <a:extLst>
                  <a:ext uri="{FF2B5EF4-FFF2-40B4-BE49-F238E27FC236}">
                    <a16:creationId xmlns:a16="http://schemas.microsoft.com/office/drawing/2014/main" id="{8331940C-A1A5-4C6C-A550-3DC472D4A5C9}"/>
                  </a:ext>
                </a:extLst>
              </p:cNvPr>
              <p:cNvSpPr/>
              <p:nvPr/>
            </p:nvSpPr>
            <p:spPr>
              <a:xfrm>
                <a:off x="4218575" y="4903425"/>
                <a:ext cx="21600" cy="37650"/>
              </a:xfrm>
              <a:custGeom>
                <a:avLst/>
                <a:gdLst/>
                <a:ahLst/>
                <a:cxnLst/>
                <a:rect l="l" t="t" r="r" b="b"/>
                <a:pathLst>
                  <a:path w="864" h="1506" extrusionOk="0">
                    <a:moveTo>
                      <a:pt x="318" y="0"/>
                    </a:moveTo>
                    <a:cubicBezTo>
                      <a:pt x="255" y="0"/>
                      <a:pt x="203" y="36"/>
                      <a:pt x="173" y="94"/>
                    </a:cubicBezTo>
                    <a:cubicBezTo>
                      <a:pt x="149" y="156"/>
                      <a:pt x="173" y="341"/>
                      <a:pt x="149" y="439"/>
                    </a:cubicBezTo>
                    <a:cubicBezTo>
                      <a:pt x="136" y="501"/>
                      <a:pt x="124" y="575"/>
                      <a:pt x="124" y="636"/>
                    </a:cubicBezTo>
                    <a:cubicBezTo>
                      <a:pt x="136" y="686"/>
                      <a:pt x="124" y="698"/>
                      <a:pt x="75" y="698"/>
                    </a:cubicBezTo>
                    <a:cubicBezTo>
                      <a:pt x="34" y="698"/>
                      <a:pt x="14" y="660"/>
                      <a:pt x="6" y="660"/>
                    </a:cubicBezTo>
                    <a:cubicBezTo>
                      <a:pt x="2" y="660"/>
                      <a:pt x="1" y="669"/>
                      <a:pt x="1" y="698"/>
                    </a:cubicBezTo>
                    <a:cubicBezTo>
                      <a:pt x="13" y="821"/>
                      <a:pt x="50" y="932"/>
                      <a:pt x="87" y="1043"/>
                    </a:cubicBezTo>
                    <a:cubicBezTo>
                      <a:pt x="97" y="1102"/>
                      <a:pt x="91" y="1168"/>
                      <a:pt x="107" y="1168"/>
                    </a:cubicBezTo>
                    <a:cubicBezTo>
                      <a:pt x="111" y="1168"/>
                      <a:pt x="116" y="1164"/>
                      <a:pt x="124" y="1154"/>
                    </a:cubicBezTo>
                    <a:cubicBezTo>
                      <a:pt x="156" y="1122"/>
                      <a:pt x="179" y="1063"/>
                      <a:pt x="208" y="1063"/>
                    </a:cubicBezTo>
                    <a:cubicBezTo>
                      <a:pt x="213" y="1063"/>
                      <a:pt x="217" y="1064"/>
                      <a:pt x="223" y="1068"/>
                    </a:cubicBezTo>
                    <a:cubicBezTo>
                      <a:pt x="257" y="1091"/>
                      <a:pt x="347" y="1179"/>
                      <a:pt x="306" y="1179"/>
                    </a:cubicBezTo>
                    <a:cubicBezTo>
                      <a:pt x="303" y="1179"/>
                      <a:pt x="300" y="1179"/>
                      <a:pt x="297" y="1178"/>
                    </a:cubicBezTo>
                    <a:cubicBezTo>
                      <a:pt x="223" y="1178"/>
                      <a:pt x="186" y="1191"/>
                      <a:pt x="186" y="1240"/>
                    </a:cubicBezTo>
                    <a:cubicBezTo>
                      <a:pt x="186" y="1302"/>
                      <a:pt x="260" y="1413"/>
                      <a:pt x="321" y="1413"/>
                    </a:cubicBezTo>
                    <a:cubicBezTo>
                      <a:pt x="395" y="1413"/>
                      <a:pt x="432" y="1314"/>
                      <a:pt x="457" y="1314"/>
                    </a:cubicBezTo>
                    <a:cubicBezTo>
                      <a:pt x="494" y="1314"/>
                      <a:pt x="543" y="1363"/>
                      <a:pt x="617" y="1425"/>
                    </a:cubicBezTo>
                    <a:cubicBezTo>
                      <a:pt x="660" y="1459"/>
                      <a:pt x="703" y="1505"/>
                      <a:pt x="712" y="1505"/>
                    </a:cubicBezTo>
                    <a:cubicBezTo>
                      <a:pt x="716" y="1505"/>
                      <a:pt x="714" y="1497"/>
                      <a:pt x="703" y="1474"/>
                    </a:cubicBezTo>
                    <a:cubicBezTo>
                      <a:pt x="662" y="1412"/>
                      <a:pt x="612" y="1342"/>
                      <a:pt x="626" y="1342"/>
                    </a:cubicBezTo>
                    <a:cubicBezTo>
                      <a:pt x="628" y="1342"/>
                      <a:pt x="633" y="1345"/>
                      <a:pt x="642" y="1351"/>
                    </a:cubicBezTo>
                    <a:cubicBezTo>
                      <a:pt x="693" y="1382"/>
                      <a:pt x="710" y="1446"/>
                      <a:pt x="735" y="1446"/>
                    </a:cubicBezTo>
                    <a:cubicBezTo>
                      <a:pt x="741" y="1446"/>
                      <a:pt x="746" y="1443"/>
                      <a:pt x="752" y="1437"/>
                    </a:cubicBezTo>
                    <a:cubicBezTo>
                      <a:pt x="777" y="1413"/>
                      <a:pt x="863" y="1425"/>
                      <a:pt x="789" y="1314"/>
                    </a:cubicBezTo>
                    <a:cubicBezTo>
                      <a:pt x="748" y="1246"/>
                      <a:pt x="715" y="1230"/>
                      <a:pt x="685" y="1230"/>
                    </a:cubicBezTo>
                    <a:cubicBezTo>
                      <a:pt x="661" y="1230"/>
                      <a:pt x="639" y="1240"/>
                      <a:pt x="617" y="1240"/>
                    </a:cubicBezTo>
                    <a:cubicBezTo>
                      <a:pt x="591" y="1240"/>
                      <a:pt x="555" y="1257"/>
                      <a:pt x="521" y="1257"/>
                    </a:cubicBezTo>
                    <a:cubicBezTo>
                      <a:pt x="490" y="1257"/>
                      <a:pt x="462" y="1243"/>
                      <a:pt x="444" y="1191"/>
                    </a:cubicBezTo>
                    <a:cubicBezTo>
                      <a:pt x="407" y="1104"/>
                      <a:pt x="395" y="1018"/>
                      <a:pt x="407" y="932"/>
                    </a:cubicBezTo>
                    <a:cubicBezTo>
                      <a:pt x="407" y="846"/>
                      <a:pt x="395" y="833"/>
                      <a:pt x="432" y="772"/>
                    </a:cubicBezTo>
                    <a:cubicBezTo>
                      <a:pt x="469" y="710"/>
                      <a:pt x="518" y="735"/>
                      <a:pt x="555" y="673"/>
                    </a:cubicBezTo>
                    <a:cubicBezTo>
                      <a:pt x="580" y="599"/>
                      <a:pt x="666" y="476"/>
                      <a:pt x="629" y="414"/>
                    </a:cubicBezTo>
                    <a:cubicBezTo>
                      <a:pt x="592" y="353"/>
                      <a:pt x="568" y="279"/>
                      <a:pt x="568" y="217"/>
                    </a:cubicBezTo>
                    <a:cubicBezTo>
                      <a:pt x="568" y="156"/>
                      <a:pt x="605" y="69"/>
                      <a:pt x="568" y="57"/>
                    </a:cubicBezTo>
                    <a:cubicBezTo>
                      <a:pt x="563" y="55"/>
                      <a:pt x="559" y="54"/>
                      <a:pt x="555" y="54"/>
                    </a:cubicBezTo>
                    <a:cubicBezTo>
                      <a:pt x="520" y="54"/>
                      <a:pt x="491" y="130"/>
                      <a:pt x="469" y="130"/>
                    </a:cubicBezTo>
                    <a:cubicBezTo>
                      <a:pt x="465" y="130"/>
                      <a:pt x="461" y="126"/>
                      <a:pt x="457" y="119"/>
                    </a:cubicBezTo>
                    <a:cubicBezTo>
                      <a:pt x="432" y="69"/>
                      <a:pt x="432" y="20"/>
                      <a:pt x="370" y="8"/>
                    </a:cubicBezTo>
                    <a:cubicBezTo>
                      <a:pt x="352" y="3"/>
                      <a:pt x="335" y="0"/>
                      <a:pt x="3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779;p51">
                <a:extLst>
                  <a:ext uri="{FF2B5EF4-FFF2-40B4-BE49-F238E27FC236}">
                    <a16:creationId xmlns:a16="http://schemas.microsoft.com/office/drawing/2014/main" id="{28BE6079-88C1-4B7C-A404-26453330E9E2}"/>
                  </a:ext>
                </a:extLst>
              </p:cNvPr>
              <p:cNvSpPr/>
              <p:nvPr/>
            </p:nvSpPr>
            <p:spPr>
              <a:xfrm>
                <a:off x="4237675" y="4936625"/>
                <a:ext cx="7125" cy="9350"/>
              </a:xfrm>
              <a:custGeom>
                <a:avLst/>
                <a:gdLst/>
                <a:ahLst/>
                <a:cxnLst/>
                <a:rect l="l" t="t" r="r" b="b"/>
                <a:pathLst>
                  <a:path w="285" h="374" extrusionOk="0">
                    <a:moveTo>
                      <a:pt x="108" y="1"/>
                    </a:moveTo>
                    <a:cubicBezTo>
                      <a:pt x="99" y="1"/>
                      <a:pt x="91" y="6"/>
                      <a:pt x="87" y="23"/>
                    </a:cubicBezTo>
                    <a:cubicBezTo>
                      <a:pt x="62" y="60"/>
                      <a:pt x="38" y="97"/>
                      <a:pt x="1" y="121"/>
                    </a:cubicBezTo>
                    <a:cubicBezTo>
                      <a:pt x="1" y="121"/>
                      <a:pt x="50" y="134"/>
                      <a:pt x="50" y="171"/>
                    </a:cubicBezTo>
                    <a:cubicBezTo>
                      <a:pt x="50" y="195"/>
                      <a:pt x="75" y="232"/>
                      <a:pt x="75" y="257"/>
                    </a:cubicBezTo>
                    <a:cubicBezTo>
                      <a:pt x="75" y="282"/>
                      <a:pt x="124" y="269"/>
                      <a:pt x="149" y="282"/>
                    </a:cubicBezTo>
                    <a:cubicBezTo>
                      <a:pt x="161" y="282"/>
                      <a:pt x="198" y="343"/>
                      <a:pt x="235" y="368"/>
                    </a:cubicBezTo>
                    <a:cubicBezTo>
                      <a:pt x="243" y="372"/>
                      <a:pt x="251" y="373"/>
                      <a:pt x="259" y="373"/>
                    </a:cubicBezTo>
                    <a:cubicBezTo>
                      <a:pt x="273" y="373"/>
                      <a:pt x="284" y="368"/>
                      <a:pt x="284" y="368"/>
                    </a:cubicBezTo>
                    <a:cubicBezTo>
                      <a:pt x="272" y="319"/>
                      <a:pt x="259" y="269"/>
                      <a:pt x="247" y="220"/>
                    </a:cubicBezTo>
                    <a:cubicBezTo>
                      <a:pt x="223" y="195"/>
                      <a:pt x="210" y="220"/>
                      <a:pt x="173" y="183"/>
                    </a:cubicBezTo>
                    <a:cubicBezTo>
                      <a:pt x="136" y="134"/>
                      <a:pt x="149" y="121"/>
                      <a:pt x="161" y="72"/>
                    </a:cubicBezTo>
                    <a:cubicBezTo>
                      <a:pt x="173" y="23"/>
                      <a:pt x="198" y="11"/>
                      <a:pt x="173" y="11"/>
                    </a:cubicBezTo>
                    <a:cubicBezTo>
                      <a:pt x="169" y="12"/>
                      <a:pt x="164" y="13"/>
                      <a:pt x="160" y="13"/>
                    </a:cubicBezTo>
                    <a:cubicBezTo>
                      <a:pt x="141" y="13"/>
                      <a:pt x="122"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780;p51">
                <a:extLst>
                  <a:ext uri="{FF2B5EF4-FFF2-40B4-BE49-F238E27FC236}">
                    <a16:creationId xmlns:a16="http://schemas.microsoft.com/office/drawing/2014/main" id="{B2BA1B83-0C0B-4415-AD27-6620CCF0FFCE}"/>
                  </a:ext>
                </a:extLst>
              </p:cNvPr>
              <p:cNvSpPr/>
              <p:nvPr/>
            </p:nvSpPr>
            <p:spPr>
              <a:xfrm>
                <a:off x="4245075" y="4945400"/>
                <a:ext cx="10200" cy="17675"/>
              </a:xfrm>
              <a:custGeom>
                <a:avLst/>
                <a:gdLst/>
                <a:ahLst/>
                <a:cxnLst/>
                <a:rect l="l" t="t" r="r" b="b"/>
                <a:pathLst>
                  <a:path w="408" h="707" extrusionOk="0">
                    <a:moveTo>
                      <a:pt x="70" y="0"/>
                    </a:moveTo>
                    <a:cubicBezTo>
                      <a:pt x="65" y="0"/>
                      <a:pt x="62" y="5"/>
                      <a:pt x="62" y="17"/>
                    </a:cubicBezTo>
                    <a:cubicBezTo>
                      <a:pt x="50" y="66"/>
                      <a:pt x="13" y="54"/>
                      <a:pt x="13" y="91"/>
                    </a:cubicBezTo>
                    <a:cubicBezTo>
                      <a:pt x="0" y="128"/>
                      <a:pt x="62" y="165"/>
                      <a:pt x="74" y="177"/>
                    </a:cubicBezTo>
                    <a:cubicBezTo>
                      <a:pt x="99" y="177"/>
                      <a:pt x="148" y="276"/>
                      <a:pt x="111" y="276"/>
                    </a:cubicBezTo>
                    <a:cubicBezTo>
                      <a:pt x="87" y="276"/>
                      <a:pt x="62" y="300"/>
                      <a:pt x="37" y="325"/>
                    </a:cubicBezTo>
                    <a:cubicBezTo>
                      <a:pt x="37" y="350"/>
                      <a:pt x="13" y="424"/>
                      <a:pt x="37" y="473"/>
                    </a:cubicBezTo>
                    <a:cubicBezTo>
                      <a:pt x="52" y="493"/>
                      <a:pt x="65" y="494"/>
                      <a:pt x="76" y="494"/>
                    </a:cubicBezTo>
                    <a:cubicBezTo>
                      <a:pt x="79" y="494"/>
                      <a:pt x="81" y="494"/>
                      <a:pt x="84" y="494"/>
                    </a:cubicBezTo>
                    <a:cubicBezTo>
                      <a:pt x="96" y="494"/>
                      <a:pt x="105" y="497"/>
                      <a:pt x="111" y="534"/>
                    </a:cubicBezTo>
                    <a:cubicBezTo>
                      <a:pt x="111" y="608"/>
                      <a:pt x="111" y="670"/>
                      <a:pt x="124" y="695"/>
                    </a:cubicBezTo>
                    <a:cubicBezTo>
                      <a:pt x="124" y="701"/>
                      <a:pt x="142" y="707"/>
                      <a:pt x="161" y="707"/>
                    </a:cubicBezTo>
                    <a:cubicBezTo>
                      <a:pt x="179" y="707"/>
                      <a:pt x="198" y="701"/>
                      <a:pt x="198" y="682"/>
                    </a:cubicBezTo>
                    <a:cubicBezTo>
                      <a:pt x="198" y="633"/>
                      <a:pt x="185" y="584"/>
                      <a:pt x="161" y="547"/>
                    </a:cubicBezTo>
                    <a:cubicBezTo>
                      <a:pt x="161" y="500"/>
                      <a:pt x="150" y="410"/>
                      <a:pt x="169" y="410"/>
                    </a:cubicBezTo>
                    <a:cubicBezTo>
                      <a:pt x="170" y="410"/>
                      <a:pt x="172" y="410"/>
                      <a:pt x="173" y="411"/>
                    </a:cubicBezTo>
                    <a:cubicBezTo>
                      <a:pt x="198" y="424"/>
                      <a:pt x="247" y="460"/>
                      <a:pt x="284" y="460"/>
                    </a:cubicBezTo>
                    <a:cubicBezTo>
                      <a:pt x="333" y="460"/>
                      <a:pt x="358" y="448"/>
                      <a:pt x="321" y="399"/>
                    </a:cubicBezTo>
                    <a:cubicBezTo>
                      <a:pt x="284" y="362"/>
                      <a:pt x="247" y="337"/>
                      <a:pt x="284" y="313"/>
                    </a:cubicBezTo>
                    <a:cubicBezTo>
                      <a:pt x="308" y="288"/>
                      <a:pt x="407" y="325"/>
                      <a:pt x="345" y="263"/>
                    </a:cubicBezTo>
                    <a:cubicBezTo>
                      <a:pt x="272" y="189"/>
                      <a:pt x="235" y="140"/>
                      <a:pt x="235" y="103"/>
                    </a:cubicBezTo>
                    <a:cubicBezTo>
                      <a:pt x="235" y="79"/>
                      <a:pt x="272" y="29"/>
                      <a:pt x="247" y="17"/>
                    </a:cubicBezTo>
                    <a:lnTo>
                      <a:pt x="124" y="17"/>
                    </a:lnTo>
                    <a:cubicBezTo>
                      <a:pt x="99" y="17"/>
                      <a:pt x="80" y="0"/>
                      <a:pt x="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781;p51">
                <a:extLst>
                  <a:ext uri="{FF2B5EF4-FFF2-40B4-BE49-F238E27FC236}">
                    <a16:creationId xmlns:a16="http://schemas.microsoft.com/office/drawing/2014/main" id="{79A3527C-1125-4822-A0A7-42BD56437AB1}"/>
                  </a:ext>
                </a:extLst>
              </p:cNvPr>
              <p:cNvSpPr/>
              <p:nvPr/>
            </p:nvSpPr>
            <p:spPr>
              <a:xfrm>
                <a:off x="4221525" y="4939250"/>
                <a:ext cx="7250" cy="8425"/>
              </a:xfrm>
              <a:custGeom>
                <a:avLst/>
                <a:gdLst/>
                <a:ahLst/>
                <a:cxnLst/>
                <a:rect l="l" t="t" r="r" b="b"/>
                <a:pathLst>
                  <a:path w="290" h="337" extrusionOk="0">
                    <a:moveTo>
                      <a:pt x="82" y="1"/>
                    </a:moveTo>
                    <a:cubicBezTo>
                      <a:pt x="35" y="1"/>
                      <a:pt x="1" y="19"/>
                      <a:pt x="31" y="29"/>
                    </a:cubicBezTo>
                    <a:cubicBezTo>
                      <a:pt x="80" y="90"/>
                      <a:pt x="117" y="152"/>
                      <a:pt x="142" y="226"/>
                    </a:cubicBezTo>
                    <a:cubicBezTo>
                      <a:pt x="142" y="263"/>
                      <a:pt x="191" y="337"/>
                      <a:pt x="228" y="337"/>
                    </a:cubicBezTo>
                    <a:cubicBezTo>
                      <a:pt x="252" y="337"/>
                      <a:pt x="277" y="251"/>
                      <a:pt x="265" y="214"/>
                    </a:cubicBezTo>
                    <a:cubicBezTo>
                      <a:pt x="265" y="177"/>
                      <a:pt x="289" y="127"/>
                      <a:pt x="240" y="90"/>
                    </a:cubicBezTo>
                    <a:cubicBezTo>
                      <a:pt x="191" y="41"/>
                      <a:pt x="166" y="16"/>
                      <a:pt x="117" y="4"/>
                    </a:cubicBezTo>
                    <a:cubicBezTo>
                      <a:pt x="105" y="2"/>
                      <a:pt x="93" y="1"/>
                      <a:pt x="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782;p51">
                <a:extLst>
                  <a:ext uri="{FF2B5EF4-FFF2-40B4-BE49-F238E27FC236}">
                    <a16:creationId xmlns:a16="http://schemas.microsoft.com/office/drawing/2014/main" id="{863A739A-644E-4780-9FED-87A3CE4F6082}"/>
                  </a:ext>
                </a:extLst>
              </p:cNvPr>
              <p:cNvSpPr/>
              <p:nvPr/>
            </p:nvSpPr>
            <p:spPr>
              <a:xfrm>
                <a:off x="4229950" y="4949500"/>
                <a:ext cx="8375" cy="11650"/>
              </a:xfrm>
              <a:custGeom>
                <a:avLst/>
                <a:gdLst/>
                <a:ahLst/>
                <a:cxnLst/>
                <a:rect l="l" t="t" r="r" b="b"/>
                <a:pathLst>
                  <a:path w="335" h="466" extrusionOk="0">
                    <a:moveTo>
                      <a:pt x="62" y="1"/>
                    </a:moveTo>
                    <a:cubicBezTo>
                      <a:pt x="22" y="1"/>
                      <a:pt x="1" y="49"/>
                      <a:pt x="26" y="75"/>
                    </a:cubicBezTo>
                    <a:cubicBezTo>
                      <a:pt x="51" y="124"/>
                      <a:pt x="113" y="124"/>
                      <a:pt x="100" y="186"/>
                    </a:cubicBezTo>
                    <a:cubicBezTo>
                      <a:pt x="76" y="260"/>
                      <a:pt x="39" y="346"/>
                      <a:pt x="39" y="370"/>
                    </a:cubicBezTo>
                    <a:cubicBezTo>
                      <a:pt x="39" y="401"/>
                      <a:pt x="13" y="466"/>
                      <a:pt x="33" y="466"/>
                    </a:cubicBezTo>
                    <a:cubicBezTo>
                      <a:pt x="37" y="466"/>
                      <a:pt x="43" y="463"/>
                      <a:pt x="51" y="457"/>
                    </a:cubicBezTo>
                    <a:cubicBezTo>
                      <a:pt x="100" y="420"/>
                      <a:pt x="162" y="383"/>
                      <a:pt x="199" y="346"/>
                    </a:cubicBezTo>
                    <a:cubicBezTo>
                      <a:pt x="248" y="321"/>
                      <a:pt x="260" y="272"/>
                      <a:pt x="285" y="272"/>
                    </a:cubicBezTo>
                    <a:cubicBezTo>
                      <a:pt x="322" y="260"/>
                      <a:pt x="334" y="210"/>
                      <a:pt x="297" y="186"/>
                    </a:cubicBezTo>
                    <a:cubicBezTo>
                      <a:pt x="236" y="136"/>
                      <a:pt x="187" y="87"/>
                      <a:pt x="125" y="38"/>
                    </a:cubicBezTo>
                    <a:cubicBezTo>
                      <a:pt x="102" y="11"/>
                      <a:pt x="80" y="1"/>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783;p51">
                <a:extLst>
                  <a:ext uri="{FF2B5EF4-FFF2-40B4-BE49-F238E27FC236}">
                    <a16:creationId xmlns:a16="http://schemas.microsoft.com/office/drawing/2014/main" id="{0FE3E0BC-8B0D-438D-A3C8-D4197F299C0F}"/>
                  </a:ext>
                </a:extLst>
              </p:cNvPr>
              <p:cNvSpPr/>
              <p:nvPr/>
            </p:nvSpPr>
            <p:spPr>
              <a:xfrm>
                <a:off x="4233050" y="4957200"/>
                <a:ext cx="6800" cy="13300"/>
              </a:xfrm>
              <a:custGeom>
                <a:avLst/>
                <a:gdLst/>
                <a:ahLst/>
                <a:cxnLst/>
                <a:rect l="l" t="t" r="r" b="b"/>
                <a:pathLst>
                  <a:path w="272" h="532" extrusionOk="0">
                    <a:moveTo>
                      <a:pt x="235" y="1"/>
                    </a:moveTo>
                    <a:cubicBezTo>
                      <a:pt x="186" y="1"/>
                      <a:pt x="186" y="13"/>
                      <a:pt x="173" y="62"/>
                    </a:cubicBezTo>
                    <a:cubicBezTo>
                      <a:pt x="149" y="99"/>
                      <a:pt x="149" y="173"/>
                      <a:pt x="124" y="223"/>
                    </a:cubicBezTo>
                    <a:cubicBezTo>
                      <a:pt x="99" y="284"/>
                      <a:pt x="1" y="284"/>
                      <a:pt x="26" y="346"/>
                    </a:cubicBezTo>
                    <a:cubicBezTo>
                      <a:pt x="50" y="407"/>
                      <a:pt x="161" y="494"/>
                      <a:pt x="173" y="518"/>
                    </a:cubicBezTo>
                    <a:cubicBezTo>
                      <a:pt x="182" y="527"/>
                      <a:pt x="191" y="531"/>
                      <a:pt x="199" y="531"/>
                    </a:cubicBezTo>
                    <a:cubicBezTo>
                      <a:pt x="212" y="531"/>
                      <a:pt x="223" y="518"/>
                      <a:pt x="223" y="494"/>
                    </a:cubicBezTo>
                    <a:cubicBezTo>
                      <a:pt x="223" y="444"/>
                      <a:pt x="186" y="407"/>
                      <a:pt x="198" y="358"/>
                    </a:cubicBezTo>
                    <a:cubicBezTo>
                      <a:pt x="210" y="309"/>
                      <a:pt x="247" y="210"/>
                      <a:pt x="260" y="173"/>
                    </a:cubicBezTo>
                    <a:cubicBezTo>
                      <a:pt x="272" y="136"/>
                      <a:pt x="272" y="1"/>
                      <a:pt x="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784;p51">
                <a:extLst>
                  <a:ext uri="{FF2B5EF4-FFF2-40B4-BE49-F238E27FC236}">
                    <a16:creationId xmlns:a16="http://schemas.microsoft.com/office/drawing/2014/main" id="{DB47F29B-C6C0-47B6-993A-EE0ADA0F3979}"/>
                  </a:ext>
                </a:extLst>
              </p:cNvPr>
              <p:cNvSpPr/>
              <p:nvPr/>
            </p:nvSpPr>
            <p:spPr>
              <a:xfrm>
                <a:off x="4238925" y="4956250"/>
                <a:ext cx="4950" cy="10525"/>
              </a:xfrm>
              <a:custGeom>
                <a:avLst/>
                <a:gdLst/>
                <a:ahLst/>
                <a:cxnLst/>
                <a:rect l="l" t="t" r="r" b="b"/>
                <a:pathLst>
                  <a:path w="198" h="421" extrusionOk="0">
                    <a:moveTo>
                      <a:pt x="162" y="1"/>
                    </a:moveTo>
                    <a:cubicBezTo>
                      <a:pt x="161" y="1"/>
                      <a:pt x="161" y="1"/>
                      <a:pt x="160" y="2"/>
                    </a:cubicBezTo>
                    <a:cubicBezTo>
                      <a:pt x="99" y="137"/>
                      <a:pt x="37" y="273"/>
                      <a:pt x="0" y="421"/>
                    </a:cubicBezTo>
                    <a:cubicBezTo>
                      <a:pt x="25" y="396"/>
                      <a:pt x="197" y="236"/>
                      <a:pt x="185" y="162"/>
                    </a:cubicBezTo>
                    <a:cubicBezTo>
                      <a:pt x="185" y="104"/>
                      <a:pt x="174" y="1"/>
                      <a:pt x="1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785;p51">
                <a:extLst>
                  <a:ext uri="{FF2B5EF4-FFF2-40B4-BE49-F238E27FC236}">
                    <a16:creationId xmlns:a16="http://schemas.microsoft.com/office/drawing/2014/main" id="{31BC8776-AC36-4B79-A93B-C56EAD3CA937}"/>
                  </a:ext>
                </a:extLst>
              </p:cNvPr>
              <p:cNvSpPr/>
              <p:nvPr/>
            </p:nvSpPr>
            <p:spPr>
              <a:xfrm>
                <a:off x="4242300" y="4963525"/>
                <a:ext cx="4950" cy="3250"/>
              </a:xfrm>
              <a:custGeom>
                <a:avLst/>
                <a:gdLst/>
                <a:ahLst/>
                <a:cxnLst/>
                <a:rect l="l" t="t" r="r" b="b"/>
                <a:pathLst>
                  <a:path w="198" h="130" extrusionOk="0">
                    <a:moveTo>
                      <a:pt x="70" y="1"/>
                    </a:moveTo>
                    <a:cubicBezTo>
                      <a:pt x="63" y="1"/>
                      <a:pt x="56" y="3"/>
                      <a:pt x="50" y="7"/>
                    </a:cubicBezTo>
                    <a:cubicBezTo>
                      <a:pt x="13" y="44"/>
                      <a:pt x="1" y="130"/>
                      <a:pt x="25" y="130"/>
                    </a:cubicBezTo>
                    <a:cubicBezTo>
                      <a:pt x="74" y="130"/>
                      <a:pt x="198" y="130"/>
                      <a:pt x="185" y="93"/>
                    </a:cubicBezTo>
                    <a:cubicBezTo>
                      <a:pt x="175" y="51"/>
                      <a:pt x="112" y="1"/>
                      <a:pt x="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786;p51">
                <a:extLst>
                  <a:ext uri="{FF2B5EF4-FFF2-40B4-BE49-F238E27FC236}">
                    <a16:creationId xmlns:a16="http://schemas.microsoft.com/office/drawing/2014/main" id="{1D90AF6B-CAEF-4649-8C10-76359F66BB74}"/>
                  </a:ext>
                </a:extLst>
              </p:cNvPr>
              <p:cNvSpPr/>
              <p:nvPr/>
            </p:nvSpPr>
            <p:spPr>
              <a:xfrm>
                <a:off x="4242600" y="4966750"/>
                <a:ext cx="16350" cy="27400"/>
              </a:xfrm>
              <a:custGeom>
                <a:avLst/>
                <a:gdLst/>
                <a:ahLst/>
                <a:cxnLst/>
                <a:rect l="l" t="t" r="r" b="b"/>
                <a:pathLst>
                  <a:path w="654" h="1096" extrusionOk="0">
                    <a:moveTo>
                      <a:pt x="420" y="1"/>
                    </a:moveTo>
                    <a:cubicBezTo>
                      <a:pt x="395" y="1"/>
                      <a:pt x="383" y="38"/>
                      <a:pt x="383" y="75"/>
                    </a:cubicBezTo>
                    <a:cubicBezTo>
                      <a:pt x="395" y="112"/>
                      <a:pt x="420" y="161"/>
                      <a:pt x="371" y="173"/>
                    </a:cubicBezTo>
                    <a:cubicBezTo>
                      <a:pt x="309" y="186"/>
                      <a:pt x="247" y="198"/>
                      <a:pt x="223" y="260"/>
                    </a:cubicBezTo>
                    <a:cubicBezTo>
                      <a:pt x="198" y="309"/>
                      <a:pt x="136" y="309"/>
                      <a:pt x="112" y="333"/>
                    </a:cubicBezTo>
                    <a:cubicBezTo>
                      <a:pt x="75" y="370"/>
                      <a:pt x="75" y="420"/>
                      <a:pt x="38" y="432"/>
                    </a:cubicBezTo>
                    <a:cubicBezTo>
                      <a:pt x="1" y="444"/>
                      <a:pt x="1" y="469"/>
                      <a:pt x="13" y="506"/>
                    </a:cubicBezTo>
                    <a:cubicBezTo>
                      <a:pt x="13" y="555"/>
                      <a:pt x="112" y="629"/>
                      <a:pt x="87" y="678"/>
                    </a:cubicBezTo>
                    <a:cubicBezTo>
                      <a:pt x="38" y="728"/>
                      <a:pt x="26" y="814"/>
                      <a:pt x="50" y="888"/>
                    </a:cubicBezTo>
                    <a:cubicBezTo>
                      <a:pt x="75" y="962"/>
                      <a:pt x="149" y="1023"/>
                      <a:pt x="235" y="1036"/>
                    </a:cubicBezTo>
                    <a:cubicBezTo>
                      <a:pt x="297" y="1036"/>
                      <a:pt x="309" y="1060"/>
                      <a:pt x="346" y="1060"/>
                    </a:cubicBezTo>
                    <a:cubicBezTo>
                      <a:pt x="369" y="1060"/>
                      <a:pt x="413" y="1095"/>
                      <a:pt x="435" y="1095"/>
                    </a:cubicBezTo>
                    <a:cubicBezTo>
                      <a:pt x="448" y="1095"/>
                      <a:pt x="453" y="1084"/>
                      <a:pt x="444" y="1048"/>
                    </a:cubicBezTo>
                    <a:cubicBezTo>
                      <a:pt x="420" y="950"/>
                      <a:pt x="346" y="876"/>
                      <a:pt x="358" y="814"/>
                    </a:cubicBezTo>
                    <a:cubicBezTo>
                      <a:pt x="368" y="774"/>
                      <a:pt x="402" y="670"/>
                      <a:pt x="428" y="670"/>
                    </a:cubicBezTo>
                    <a:cubicBezTo>
                      <a:pt x="434" y="670"/>
                      <a:pt x="440" y="676"/>
                      <a:pt x="444" y="691"/>
                    </a:cubicBezTo>
                    <a:cubicBezTo>
                      <a:pt x="466" y="755"/>
                      <a:pt x="506" y="924"/>
                      <a:pt x="533" y="924"/>
                    </a:cubicBezTo>
                    <a:cubicBezTo>
                      <a:pt x="536" y="924"/>
                      <a:pt x="540" y="920"/>
                      <a:pt x="543" y="913"/>
                    </a:cubicBezTo>
                    <a:cubicBezTo>
                      <a:pt x="543" y="851"/>
                      <a:pt x="568" y="802"/>
                      <a:pt x="580" y="752"/>
                    </a:cubicBezTo>
                    <a:cubicBezTo>
                      <a:pt x="605" y="703"/>
                      <a:pt x="654" y="617"/>
                      <a:pt x="617" y="555"/>
                    </a:cubicBezTo>
                    <a:cubicBezTo>
                      <a:pt x="592" y="457"/>
                      <a:pt x="580" y="358"/>
                      <a:pt x="568" y="260"/>
                    </a:cubicBezTo>
                    <a:cubicBezTo>
                      <a:pt x="543" y="186"/>
                      <a:pt x="518" y="124"/>
                      <a:pt x="481" y="62"/>
                    </a:cubicBezTo>
                    <a:cubicBezTo>
                      <a:pt x="469" y="25"/>
                      <a:pt x="457" y="13"/>
                      <a:pt x="4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787;p51">
                <a:extLst>
                  <a:ext uri="{FF2B5EF4-FFF2-40B4-BE49-F238E27FC236}">
                    <a16:creationId xmlns:a16="http://schemas.microsoft.com/office/drawing/2014/main" id="{3599E4F3-934C-4F05-8A35-B3532D52368C}"/>
                  </a:ext>
                </a:extLst>
              </p:cNvPr>
              <p:cNvSpPr/>
              <p:nvPr/>
            </p:nvSpPr>
            <p:spPr>
              <a:xfrm>
                <a:off x="4230350" y="4973525"/>
                <a:ext cx="14750" cy="12125"/>
              </a:xfrm>
              <a:custGeom>
                <a:avLst/>
                <a:gdLst/>
                <a:ahLst/>
                <a:cxnLst/>
                <a:rect l="l" t="t" r="r" b="b"/>
                <a:pathLst>
                  <a:path w="590" h="485" extrusionOk="0">
                    <a:moveTo>
                      <a:pt x="385" y="0"/>
                    </a:moveTo>
                    <a:cubicBezTo>
                      <a:pt x="333" y="0"/>
                      <a:pt x="300" y="38"/>
                      <a:pt x="281" y="75"/>
                    </a:cubicBezTo>
                    <a:cubicBezTo>
                      <a:pt x="244" y="124"/>
                      <a:pt x="195" y="149"/>
                      <a:pt x="134" y="173"/>
                    </a:cubicBezTo>
                    <a:cubicBezTo>
                      <a:pt x="109" y="173"/>
                      <a:pt x="72" y="297"/>
                      <a:pt x="47" y="346"/>
                    </a:cubicBezTo>
                    <a:cubicBezTo>
                      <a:pt x="14" y="390"/>
                      <a:pt x="1" y="485"/>
                      <a:pt x="16" y="485"/>
                    </a:cubicBezTo>
                    <a:cubicBezTo>
                      <a:pt x="18" y="485"/>
                      <a:pt x="20" y="484"/>
                      <a:pt x="23" y="481"/>
                    </a:cubicBezTo>
                    <a:cubicBezTo>
                      <a:pt x="35" y="469"/>
                      <a:pt x="109" y="321"/>
                      <a:pt x="134" y="297"/>
                    </a:cubicBezTo>
                    <a:cubicBezTo>
                      <a:pt x="149" y="281"/>
                      <a:pt x="180" y="265"/>
                      <a:pt x="200" y="265"/>
                    </a:cubicBezTo>
                    <a:cubicBezTo>
                      <a:pt x="211" y="265"/>
                      <a:pt x="220" y="271"/>
                      <a:pt x="220" y="284"/>
                    </a:cubicBezTo>
                    <a:cubicBezTo>
                      <a:pt x="220" y="312"/>
                      <a:pt x="248" y="326"/>
                      <a:pt x="267" y="326"/>
                    </a:cubicBezTo>
                    <a:cubicBezTo>
                      <a:pt x="273" y="326"/>
                      <a:pt x="278" y="324"/>
                      <a:pt x="281" y="321"/>
                    </a:cubicBezTo>
                    <a:cubicBezTo>
                      <a:pt x="292" y="316"/>
                      <a:pt x="304" y="313"/>
                      <a:pt x="315" y="313"/>
                    </a:cubicBezTo>
                    <a:cubicBezTo>
                      <a:pt x="330" y="313"/>
                      <a:pt x="343" y="319"/>
                      <a:pt x="343" y="334"/>
                    </a:cubicBezTo>
                    <a:cubicBezTo>
                      <a:pt x="350" y="340"/>
                      <a:pt x="364" y="351"/>
                      <a:pt x="377" y="351"/>
                    </a:cubicBezTo>
                    <a:cubicBezTo>
                      <a:pt x="388" y="351"/>
                      <a:pt x="399" y="344"/>
                      <a:pt x="405" y="321"/>
                    </a:cubicBezTo>
                    <a:cubicBezTo>
                      <a:pt x="417" y="260"/>
                      <a:pt x="392" y="247"/>
                      <a:pt x="417" y="198"/>
                    </a:cubicBezTo>
                    <a:cubicBezTo>
                      <a:pt x="454" y="161"/>
                      <a:pt x="589" y="87"/>
                      <a:pt x="442" y="13"/>
                    </a:cubicBezTo>
                    <a:cubicBezTo>
                      <a:pt x="421" y="4"/>
                      <a:pt x="402" y="0"/>
                      <a:pt x="3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788;p51">
                <a:extLst>
                  <a:ext uri="{FF2B5EF4-FFF2-40B4-BE49-F238E27FC236}">
                    <a16:creationId xmlns:a16="http://schemas.microsoft.com/office/drawing/2014/main" id="{1767BB23-0106-4768-9495-C34C068FA57D}"/>
                  </a:ext>
                </a:extLst>
              </p:cNvPr>
              <p:cNvSpPr/>
              <p:nvPr/>
            </p:nvSpPr>
            <p:spPr>
              <a:xfrm>
                <a:off x="4202275" y="4957775"/>
                <a:ext cx="14100" cy="17375"/>
              </a:xfrm>
              <a:custGeom>
                <a:avLst/>
                <a:gdLst/>
                <a:ahLst/>
                <a:cxnLst/>
                <a:rect l="l" t="t" r="r" b="b"/>
                <a:pathLst>
                  <a:path w="564" h="695" extrusionOk="0">
                    <a:moveTo>
                      <a:pt x="546" y="0"/>
                    </a:moveTo>
                    <a:cubicBezTo>
                      <a:pt x="545" y="0"/>
                      <a:pt x="543" y="1"/>
                      <a:pt x="542" y="2"/>
                    </a:cubicBezTo>
                    <a:cubicBezTo>
                      <a:pt x="456" y="89"/>
                      <a:pt x="382" y="187"/>
                      <a:pt x="320" y="286"/>
                    </a:cubicBezTo>
                    <a:cubicBezTo>
                      <a:pt x="283" y="335"/>
                      <a:pt x="209" y="446"/>
                      <a:pt x="160" y="471"/>
                    </a:cubicBezTo>
                    <a:cubicBezTo>
                      <a:pt x="113" y="494"/>
                      <a:pt x="0" y="694"/>
                      <a:pt x="20" y="694"/>
                    </a:cubicBezTo>
                    <a:cubicBezTo>
                      <a:pt x="21" y="694"/>
                      <a:pt x="22" y="694"/>
                      <a:pt x="24" y="692"/>
                    </a:cubicBezTo>
                    <a:cubicBezTo>
                      <a:pt x="61" y="668"/>
                      <a:pt x="123" y="631"/>
                      <a:pt x="172" y="594"/>
                    </a:cubicBezTo>
                    <a:cubicBezTo>
                      <a:pt x="259" y="532"/>
                      <a:pt x="320" y="458"/>
                      <a:pt x="369" y="372"/>
                    </a:cubicBezTo>
                    <a:cubicBezTo>
                      <a:pt x="419" y="286"/>
                      <a:pt x="419" y="237"/>
                      <a:pt x="480" y="200"/>
                    </a:cubicBezTo>
                    <a:cubicBezTo>
                      <a:pt x="538" y="165"/>
                      <a:pt x="563" y="0"/>
                      <a:pt x="5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789;p51">
                <a:extLst>
                  <a:ext uri="{FF2B5EF4-FFF2-40B4-BE49-F238E27FC236}">
                    <a16:creationId xmlns:a16="http://schemas.microsoft.com/office/drawing/2014/main" id="{F43BE443-EAA5-46BB-A134-5CA85722DD19}"/>
                  </a:ext>
                </a:extLst>
              </p:cNvPr>
              <p:cNvSpPr/>
              <p:nvPr/>
            </p:nvSpPr>
            <p:spPr>
              <a:xfrm>
                <a:off x="4243625" y="4936550"/>
                <a:ext cx="3025" cy="2225"/>
              </a:xfrm>
              <a:custGeom>
                <a:avLst/>
                <a:gdLst/>
                <a:ahLst/>
                <a:cxnLst/>
                <a:rect l="l" t="t" r="r" b="b"/>
                <a:pathLst>
                  <a:path w="121" h="89" extrusionOk="0">
                    <a:moveTo>
                      <a:pt x="61" y="0"/>
                    </a:moveTo>
                    <a:cubicBezTo>
                      <a:pt x="11" y="0"/>
                      <a:pt x="1" y="88"/>
                      <a:pt x="39" y="88"/>
                    </a:cubicBezTo>
                    <a:cubicBezTo>
                      <a:pt x="41" y="88"/>
                      <a:pt x="44" y="88"/>
                      <a:pt x="46" y="88"/>
                    </a:cubicBezTo>
                    <a:cubicBezTo>
                      <a:pt x="71" y="88"/>
                      <a:pt x="120" y="1"/>
                      <a:pt x="71" y="1"/>
                    </a:cubicBezTo>
                    <a:cubicBezTo>
                      <a:pt x="68" y="1"/>
                      <a:pt x="64" y="0"/>
                      <a:pt x="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790;p51">
                <a:extLst>
                  <a:ext uri="{FF2B5EF4-FFF2-40B4-BE49-F238E27FC236}">
                    <a16:creationId xmlns:a16="http://schemas.microsoft.com/office/drawing/2014/main" id="{C87D019E-0409-417B-8017-CE518DCDC484}"/>
                  </a:ext>
                </a:extLst>
              </p:cNvPr>
              <p:cNvSpPr/>
              <p:nvPr/>
            </p:nvSpPr>
            <p:spPr>
              <a:xfrm>
                <a:off x="4072275" y="4994675"/>
                <a:ext cx="65325" cy="79450"/>
              </a:xfrm>
              <a:custGeom>
                <a:avLst/>
                <a:gdLst/>
                <a:ahLst/>
                <a:cxnLst/>
                <a:rect l="l" t="t" r="r" b="b"/>
                <a:pathLst>
                  <a:path w="2613" h="3178" extrusionOk="0">
                    <a:moveTo>
                      <a:pt x="34" y="0"/>
                    </a:moveTo>
                    <a:cubicBezTo>
                      <a:pt x="6" y="0"/>
                      <a:pt x="1" y="29"/>
                      <a:pt x="37" y="116"/>
                    </a:cubicBezTo>
                    <a:cubicBezTo>
                      <a:pt x="148" y="362"/>
                      <a:pt x="222" y="461"/>
                      <a:pt x="284" y="498"/>
                    </a:cubicBezTo>
                    <a:cubicBezTo>
                      <a:pt x="357" y="535"/>
                      <a:pt x="370" y="535"/>
                      <a:pt x="456" y="658"/>
                    </a:cubicBezTo>
                    <a:cubicBezTo>
                      <a:pt x="542" y="769"/>
                      <a:pt x="567" y="892"/>
                      <a:pt x="641" y="941"/>
                    </a:cubicBezTo>
                    <a:cubicBezTo>
                      <a:pt x="715" y="991"/>
                      <a:pt x="789" y="1028"/>
                      <a:pt x="813" y="1102"/>
                    </a:cubicBezTo>
                    <a:cubicBezTo>
                      <a:pt x="838" y="1225"/>
                      <a:pt x="875" y="1348"/>
                      <a:pt x="924" y="1459"/>
                    </a:cubicBezTo>
                    <a:cubicBezTo>
                      <a:pt x="974" y="1521"/>
                      <a:pt x="1011" y="1533"/>
                      <a:pt x="1060" y="1607"/>
                    </a:cubicBezTo>
                    <a:cubicBezTo>
                      <a:pt x="1134" y="1705"/>
                      <a:pt x="1195" y="1816"/>
                      <a:pt x="1245" y="1927"/>
                    </a:cubicBezTo>
                    <a:cubicBezTo>
                      <a:pt x="1257" y="2038"/>
                      <a:pt x="1294" y="2137"/>
                      <a:pt x="1343" y="2235"/>
                    </a:cubicBezTo>
                    <a:cubicBezTo>
                      <a:pt x="1417" y="2346"/>
                      <a:pt x="1614" y="2519"/>
                      <a:pt x="1651" y="2580"/>
                    </a:cubicBezTo>
                    <a:cubicBezTo>
                      <a:pt x="1688" y="2654"/>
                      <a:pt x="1737" y="2716"/>
                      <a:pt x="1799" y="2777"/>
                    </a:cubicBezTo>
                    <a:cubicBezTo>
                      <a:pt x="1910" y="2876"/>
                      <a:pt x="2033" y="2974"/>
                      <a:pt x="2132" y="3085"/>
                    </a:cubicBezTo>
                    <a:cubicBezTo>
                      <a:pt x="2158" y="3138"/>
                      <a:pt x="2184" y="3153"/>
                      <a:pt x="2215" y="3153"/>
                    </a:cubicBezTo>
                    <a:cubicBezTo>
                      <a:pt x="2227" y="3153"/>
                      <a:pt x="2241" y="3151"/>
                      <a:pt x="2255" y="3147"/>
                    </a:cubicBezTo>
                    <a:cubicBezTo>
                      <a:pt x="2280" y="3147"/>
                      <a:pt x="2310" y="3142"/>
                      <a:pt x="2331" y="3142"/>
                    </a:cubicBezTo>
                    <a:cubicBezTo>
                      <a:pt x="2341" y="3142"/>
                      <a:pt x="2349" y="3143"/>
                      <a:pt x="2354" y="3147"/>
                    </a:cubicBezTo>
                    <a:cubicBezTo>
                      <a:pt x="2356" y="3150"/>
                      <a:pt x="2361" y="3151"/>
                      <a:pt x="2367" y="3151"/>
                    </a:cubicBezTo>
                    <a:cubicBezTo>
                      <a:pt x="2384" y="3151"/>
                      <a:pt x="2413" y="3143"/>
                      <a:pt x="2438" y="3143"/>
                    </a:cubicBezTo>
                    <a:cubicBezTo>
                      <a:pt x="2448" y="3143"/>
                      <a:pt x="2457" y="3144"/>
                      <a:pt x="2464" y="3147"/>
                    </a:cubicBezTo>
                    <a:cubicBezTo>
                      <a:pt x="2488" y="3155"/>
                      <a:pt x="2501" y="3177"/>
                      <a:pt x="2511" y="3177"/>
                    </a:cubicBezTo>
                    <a:cubicBezTo>
                      <a:pt x="2517" y="3177"/>
                      <a:pt x="2521" y="3170"/>
                      <a:pt x="2526" y="3147"/>
                    </a:cubicBezTo>
                    <a:cubicBezTo>
                      <a:pt x="2526" y="3098"/>
                      <a:pt x="2489" y="2593"/>
                      <a:pt x="2538" y="2531"/>
                    </a:cubicBezTo>
                    <a:cubicBezTo>
                      <a:pt x="2575" y="2482"/>
                      <a:pt x="2612" y="2469"/>
                      <a:pt x="2575" y="2408"/>
                    </a:cubicBezTo>
                    <a:cubicBezTo>
                      <a:pt x="2553" y="2362"/>
                      <a:pt x="2372" y="2232"/>
                      <a:pt x="2325" y="2232"/>
                    </a:cubicBezTo>
                    <a:cubicBezTo>
                      <a:pt x="2321" y="2232"/>
                      <a:pt x="2318" y="2233"/>
                      <a:pt x="2317" y="2235"/>
                    </a:cubicBezTo>
                    <a:cubicBezTo>
                      <a:pt x="2307" y="2254"/>
                      <a:pt x="2283" y="2332"/>
                      <a:pt x="2267" y="2332"/>
                    </a:cubicBezTo>
                    <a:cubicBezTo>
                      <a:pt x="2262" y="2332"/>
                      <a:pt x="2258" y="2326"/>
                      <a:pt x="2255" y="2309"/>
                    </a:cubicBezTo>
                    <a:cubicBezTo>
                      <a:pt x="2243" y="2248"/>
                      <a:pt x="2267" y="2223"/>
                      <a:pt x="2267" y="2186"/>
                    </a:cubicBezTo>
                    <a:cubicBezTo>
                      <a:pt x="2267" y="2161"/>
                      <a:pt x="2206" y="2100"/>
                      <a:pt x="2193" y="2050"/>
                    </a:cubicBezTo>
                    <a:cubicBezTo>
                      <a:pt x="2169" y="2001"/>
                      <a:pt x="2206" y="1952"/>
                      <a:pt x="2144" y="1903"/>
                    </a:cubicBezTo>
                    <a:cubicBezTo>
                      <a:pt x="2082" y="1853"/>
                      <a:pt x="1947" y="1792"/>
                      <a:pt x="1935" y="1730"/>
                    </a:cubicBezTo>
                    <a:cubicBezTo>
                      <a:pt x="1922" y="1668"/>
                      <a:pt x="1984" y="1681"/>
                      <a:pt x="1947" y="1619"/>
                    </a:cubicBezTo>
                    <a:cubicBezTo>
                      <a:pt x="1922" y="1570"/>
                      <a:pt x="1947" y="1558"/>
                      <a:pt x="1984" y="1558"/>
                    </a:cubicBezTo>
                    <a:cubicBezTo>
                      <a:pt x="2009" y="1558"/>
                      <a:pt x="2046" y="1558"/>
                      <a:pt x="2009" y="1508"/>
                    </a:cubicBezTo>
                    <a:cubicBezTo>
                      <a:pt x="1976" y="1475"/>
                      <a:pt x="1937" y="1448"/>
                      <a:pt x="1897" y="1448"/>
                    </a:cubicBezTo>
                    <a:cubicBezTo>
                      <a:pt x="1877" y="1448"/>
                      <a:pt x="1857" y="1455"/>
                      <a:pt x="1836" y="1471"/>
                    </a:cubicBezTo>
                    <a:cubicBezTo>
                      <a:pt x="1803" y="1498"/>
                      <a:pt x="1770" y="1510"/>
                      <a:pt x="1754" y="1510"/>
                    </a:cubicBezTo>
                    <a:cubicBezTo>
                      <a:pt x="1740" y="1510"/>
                      <a:pt x="1739" y="1501"/>
                      <a:pt x="1762" y="1484"/>
                    </a:cubicBezTo>
                    <a:cubicBezTo>
                      <a:pt x="1824" y="1459"/>
                      <a:pt x="1898" y="1385"/>
                      <a:pt x="1824" y="1373"/>
                    </a:cubicBezTo>
                    <a:cubicBezTo>
                      <a:pt x="1750" y="1348"/>
                      <a:pt x="1688" y="1348"/>
                      <a:pt x="1676" y="1286"/>
                    </a:cubicBezTo>
                    <a:cubicBezTo>
                      <a:pt x="1664" y="1237"/>
                      <a:pt x="1762" y="1237"/>
                      <a:pt x="1701" y="1225"/>
                    </a:cubicBezTo>
                    <a:cubicBezTo>
                      <a:pt x="1651" y="1200"/>
                      <a:pt x="1614" y="1213"/>
                      <a:pt x="1627" y="1188"/>
                    </a:cubicBezTo>
                    <a:cubicBezTo>
                      <a:pt x="1651" y="1176"/>
                      <a:pt x="1627" y="1139"/>
                      <a:pt x="1590" y="1126"/>
                    </a:cubicBezTo>
                    <a:cubicBezTo>
                      <a:pt x="1583" y="1124"/>
                      <a:pt x="1577" y="1123"/>
                      <a:pt x="1572" y="1123"/>
                    </a:cubicBezTo>
                    <a:cubicBezTo>
                      <a:pt x="1564" y="1123"/>
                      <a:pt x="1557" y="1125"/>
                      <a:pt x="1550" y="1125"/>
                    </a:cubicBezTo>
                    <a:cubicBezTo>
                      <a:pt x="1535" y="1125"/>
                      <a:pt x="1519" y="1118"/>
                      <a:pt x="1491" y="1077"/>
                    </a:cubicBezTo>
                    <a:cubicBezTo>
                      <a:pt x="1437" y="1023"/>
                      <a:pt x="1365" y="922"/>
                      <a:pt x="1347" y="922"/>
                    </a:cubicBezTo>
                    <a:cubicBezTo>
                      <a:pt x="1345" y="922"/>
                      <a:pt x="1343" y="924"/>
                      <a:pt x="1343" y="929"/>
                    </a:cubicBezTo>
                    <a:cubicBezTo>
                      <a:pt x="1333" y="961"/>
                      <a:pt x="1393" y="1063"/>
                      <a:pt x="1374" y="1063"/>
                    </a:cubicBezTo>
                    <a:cubicBezTo>
                      <a:pt x="1371" y="1063"/>
                      <a:pt x="1365" y="1060"/>
                      <a:pt x="1356" y="1052"/>
                    </a:cubicBezTo>
                    <a:cubicBezTo>
                      <a:pt x="1269" y="978"/>
                      <a:pt x="1195" y="892"/>
                      <a:pt x="1146" y="806"/>
                    </a:cubicBezTo>
                    <a:cubicBezTo>
                      <a:pt x="1121" y="732"/>
                      <a:pt x="1072" y="670"/>
                      <a:pt x="1023" y="621"/>
                    </a:cubicBezTo>
                    <a:cubicBezTo>
                      <a:pt x="949" y="559"/>
                      <a:pt x="887" y="559"/>
                      <a:pt x="826" y="486"/>
                    </a:cubicBezTo>
                    <a:cubicBezTo>
                      <a:pt x="752" y="424"/>
                      <a:pt x="629" y="165"/>
                      <a:pt x="542" y="153"/>
                    </a:cubicBezTo>
                    <a:cubicBezTo>
                      <a:pt x="521" y="156"/>
                      <a:pt x="498" y="157"/>
                      <a:pt x="475" y="157"/>
                    </a:cubicBezTo>
                    <a:cubicBezTo>
                      <a:pt x="407" y="157"/>
                      <a:pt x="333" y="144"/>
                      <a:pt x="259" y="116"/>
                    </a:cubicBezTo>
                    <a:cubicBezTo>
                      <a:pt x="189" y="85"/>
                      <a:pt x="80" y="0"/>
                      <a:pt x="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791;p51">
                <a:extLst>
                  <a:ext uri="{FF2B5EF4-FFF2-40B4-BE49-F238E27FC236}">
                    <a16:creationId xmlns:a16="http://schemas.microsoft.com/office/drawing/2014/main" id="{13DD2E26-29A8-43D6-82F1-56F7769EB294}"/>
                  </a:ext>
                </a:extLst>
              </p:cNvPr>
              <p:cNvSpPr/>
              <p:nvPr/>
            </p:nvSpPr>
            <p:spPr>
              <a:xfrm>
                <a:off x="4083450" y="5024025"/>
                <a:ext cx="4825" cy="5450"/>
              </a:xfrm>
              <a:custGeom>
                <a:avLst/>
                <a:gdLst/>
                <a:ahLst/>
                <a:cxnLst/>
                <a:rect l="l" t="t" r="r" b="b"/>
                <a:pathLst>
                  <a:path w="193" h="218" extrusionOk="0">
                    <a:moveTo>
                      <a:pt x="39" y="1"/>
                    </a:moveTo>
                    <a:cubicBezTo>
                      <a:pt x="37" y="1"/>
                      <a:pt x="35" y="1"/>
                      <a:pt x="34" y="2"/>
                    </a:cubicBezTo>
                    <a:cubicBezTo>
                      <a:pt x="0" y="13"/>
                      <a:pt x="89" y="218"/>
                      <a:pt x="142" y="218"/>
                    </a:cubicBezTo>
                    <a:cubicBezTo>
                      <a:pt x="147" y="218"/>
                      <a:pt x="152" y="215"/>
                      <a:pt x="157" y="211"/>
                    </a:cubicBezTo>
                    <a:cubicBezTo>
                      <a:pt x="193" y="163"/>
                      <a:pt x="90" y="1"/>
                      <a:pt x="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792;p51">
                <a:extLst>
                  <a:ext uri="{FF2B5EF4-FFF2-40B4-BE49-F238E27FC236}">
                    <a16:creationId xmlns:a16="http://schemas.microsoft.com/office/drawing/2014/main" id="{B9DEFDD4-1C8B-46EF-837C-CDE892DB63ED}"/>
                  </a:ext>
                </a:extLst>
              </p:cNvPr>
              <p:cNvSpPr/>
              <p:nvPr/>
            </p:nvSpPr>
            <p:spPr>
              <a:xfrm>
                <a:off x="4091750" y="5040975"/>
                <a:ext cx="5150" cy="5450"/>
              </a:xfrm>
              <a:custGeom>
                <a:avLst/>
                <a:gdLst/>
                <a:ahLst/>
                <a:cxnLst/>
                <a:rect l="l" t="t" r="r" b="b"/>
                <a:pathLst>
                  <a:path w="206" h="218" extrusionOk="0">
                    <a:moveTo>
                      <a:pt x="39" y="1"/>
                    </a:moveTo>
                    <a:cubicBezTo>
                      <a:pt x="37" y="1"/>
                      <a:pt x="36" y="1"/>
                      <a:pt x="34" y="1"/>
                    </a:cubicBezTo>
                    <a:cubicBezTo>
                      <a:pt x="1" y="12"/>
                      <a:pt x="89" y="217"/>
                      <a:pt x="143" y="217"/>
                    </a:cubicBezTo>
                    <a:cubicBezTo>
                      <a:pt x="148" y="217"/>
                      <a:pt x="153" y="215"/>
                      <a:pt x="158" y="211"/>
                    </a:cubicBezTo>
                    <a:cubicBezTo>
                      <a:pt x="205" y="163"/>
                      <a:pt x="80" y="1"/>
                      <a:pt x="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793;p51">
                <a:extLst>
                  <a:ext uri="{FF2B5EF4-FFF2-40B4-BE49-F238E27FC236}">
                    <a16:creationId xmlns:a16="http://schemas.microsoft.com/office/drawing/2014/main" id="{7DD867B4-6A15-4C68-A53F-48661ADB6A11}"/>
                  </a:ext>
                </a:extLst>
              </p:cNvPr>
              <p:cNvSpPr/>
              <p:nvPr/>
            </p:nvSpPr>
            <p:spPr>
              <a:xfrm>
                <a:off x="4130800" y="5045000"/>
                <a:ext cx="9250" cy="9800"/>
              </a:xfrm>
              <a:custGeom>
                <a:avLst/>
                <a:gdLst/>
                <a:ahLst/>
                <a:cxnLst/>
                <a:rect l="l" t="t" r="r" b="b"/>
                <a:pathLst>
                  <a:path w="370" h="392" extrusionOk="0">
                    <a:moveTo>
                      <a:pt x="110" y="1"/>
                    </a:moveTo>
                    <a:cubicBezTo>
                      <a:pt x="100" y="1"/>
                      <a:pt x="92" y="4"/>
                      <a:pt x="86" y="13"/>
                    </a:cubicBezTo>
                    <a:cubicBezTo>
                      <a:pt x="74" y="50"/>
                      <a:pt x="0" y="99"/>
                      <a:pt x="62" y="136"/>
                    </a:cubicBezTo>
                    <a:cubicBezTo>
                      <a:pt x="123" y="173"/>
                      <a:pt x="148" y="136"/>
                      <a:pt x="160" y="185"/>
                    </a:cubicBezTo>
                    <a:cubicBezTo>
                      <a:pt x="185" y="247"/>
                      <a:pt x="148" y="259"/>
                      <a:pt x="185" y="296"/>
                    </a:cubicBezTo>
                    <a:cubicBezTo>
                      <a:pt x="205" y="327"/>
                      <a:pt x="319" y="391"/>
                      <a:pt x="357" y="391"/>
                    </a:cubicBezTo>
                    <a:cubicBezTo>
                      <a:pt x="365" y="391"/>
                      <a:pt x="370" y="389"/>
                      <a:pt x="370" y="382"/>
                    </a:cubicBezTo>
                    <a:cubicBezTo>
                      <a:pt x="370" y="333"/>
                      <a:pt x="358" y="284"/>
                      <a:pt x="321" y="247"/>
                    </a:cubicBezTo>
                    <a:cubicBezTo>
                      <a:pt x="271" y="185"/>
                      <a:pt x="271" y="185"/>
                      <a:pt x="271" y="136"/>
                    </a:cubicBezTo>
                    <a:cubicBezTo>
                      <a:pt x="271" y="87"/>
                      <a:pt x="259" y="37"/>
                      <a:pt x="222" y="37"/>
                    </a:cubicBezTo>
                    <a:cubicBezTo>
                      <a:pt x="194" y="37"/>
                      <a:pt x="143" y="1"/>
                      <a:pt x="1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794;p51">
                <a:extLst>
                  <a:ext uri="{FF2B5EF4-FFF2-40B4-BE49-F238E27FC236}">
                    <a16:creationId xmlns:a16="http://schemas.microsoft.com/office/drawing/2014/main" id="{1BC93C3F-D91A-4BD0-B900-EF73274B8517}"/>
                  </a:ext>
                </a:extLst>
              </p:cNvPr>
              <p:cNvSpPr/>
              <p:nvPr/>
            </p:nvSpPr>
            <p:spPr>
              <a:xfrm>
                <a:off x="4145600" y="5052000"/>
                <a:ext cx="4625" cy="4475"/>
              </a:xfrm>
              <a:custGeom>
                <a:avLst/>
                <a:gdLst/>
                <a:ahLst/>
                <a:cxnLst/>
                <a:rect l="l" t="t" r="r" b="b"/>
                <a:pathLst>
                  <a:path w="185" h="179" extrusionOk="0">
                    <a:moveTo>
                      <a:pt x="84" y="1"/>
                    </a:moveTo>
                    <a:cubicBezTo>
                      <a:pt x="58" y="1"/>
                      <a:pt x="22" y="26"/>
                      <a:pt x="12" y="78"/>
                    </a:cubicBezTo>
                    <a:cubicBezTo>
                      <a:pt x="1" y="133"/>
                      <a:pt x="10" y="178"/>
                      <a:pt x="56" y="178"/>
                    </a:cubicBezTo>
                    <a:cubicBezTo>
                      <a:pt x="61" y="178"/>
                      <a:pt x="67" y="178"/>
                      <a:pt x="74" y="176"/>
                    </a:cubicBezTo>
                    <a:cubicBezTo>
                      <a:pt x="135" y="152"/>
                      <a:pt x="123" y="152"/>
                      <a:pt x="160" y="115"/>
                    </a:cubicBezTo>
                    <a:cubicBezTo>
                      <a:pt x="184" y="65"/>
                      <a:pt x="123" y="16"/>
                      <a:pt x="98" y="4"/>
                    </a:cubicBezTo>
                    <a:cubicBezTo>
                      <a:pt x="94" y="2"/>
                      <a:pt x="89" y="1"/>
                      <a:pt x="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795;p51">
                <a:extLst>
                  <a:ext uri="{FF2B5EF4-FFF2-40B4-BE49-F238E27FC236}">
                    <a16:creationId xmlns:a16="http://schemas.microsoft.com/office/drawing/2014/main" id="{011687F3-F9C0-491C-9229-04FBF54D3214}"/>
                  </a:ext>
                </a:extLst>
              </p:cNvPr>
              <p:cNvSpPr/>
              <p:nvPr/>
            </p:nvSpPr>
            <p:spPr>
              <a:xfrm>
                <a:off x="4132950" y="5075775"/>
                <a:ext cx="55150" cy="18975"/>
              </a:xfrm>
              <a:custGeom>
                <a:avLst/>
                <a:gdLst/>
                <a:ahLst/>
                <a:cxnLst/>
                <a:rect l="l" t="t" r="r" b="b"/>
                <a:pathLst>
                  <a:path w="2206" h="759" extrusionOk="0">
                    <a:moveTo>
                      <a:pt x="449" y="0"/>
                    </a:moveTo>
                    <a:cubicBezTo>
                      <a:pt x="447" y="0"/>
                      <a:pt x="445" y="1"/>
                      <a:pt x="444" y="2"/>
                    </a:cubicBezTo>
                    <a:cubicBezTo>
                      <a:pt x="419" y="14"/>
                      <a:pt x="382" y="39"/>
                      <a:pt x="345" y="39"/>
                    </a:cubicBezTo>
                    <a:cubicBezTo>
                      <a:pt x="308" y="39"/>
                      <a:pt x="185" y="2"/>
                      <a:pt x="161" y="2"/>
                    </a:cubicBezTo>
                    <a:cubicBezTo>
                      <a:pt x="136" y="2"/>
                      <a:pt x="87" y="63"/>
                      <a:pt x="74" y="88"/>
                    </a:cubicBezTo>
                    <a:cubicBezTo>
                      <a:pt x="62" y="112"/>
                      <a:pt x="0" y="174"/>
                      <a:pt x="0" y="211"/>
                    </a:cubicBezTo>
                    <a:cubicBezTo>
                      <a:pt x="13" y="236"/>
                      <a:pt x="124" y="223"/>
                      <a:pt x="173" y="236"/>
                    </a:cubicBezTo>
                    <a:cubicBezTo>
                      <a:pt x="210" y="260"/>
                      <a:pt x="247" y="285"/>
                      <a:pt x="247" y="334"/>
                    </a:cubicBezTo>
                    <a:cubicBezTo>
                      <a:pt x="272" y="371"/>
                      <a:pt x="333" y="371"/>
                      <a:pt x="419" y="396"/>
                    </a:cubicBezTo>
                    <a:cubicBezTo>
                      <a:pt x="493" y="420"/>
                      <a:pt x="567" y="494"/>
                      <a:pt x="617" y="494"/>
                    </a:cubicBezTo>
                    <a:cubicBezTo>
                      <a:pt x="652" y="494"/>
                      <a:pt x="662" y="468"/>
                      <a:pt x="717" y="468"/>
                    </a:cubicBezTo>
                    <a:cubicBezTo>
                      <a:pt x="738" y="468"/>
                      <a:pt x="764" y="472"/>
                      <a:pt x="801" y="482"/>
                    </a:cubicBezTo>
                    <a:cubicBezTo>
                      <a:pt x="937" y="507"/>
                      <a:pt x="1072" y="556"/>
                      <a:pt x="1233" y="605"/>
                    </a:cubicBezTo>
                    <a:cubicBezTo>
                      <a:pt x="1380" y="630"/>
                      <a:pt x="1528" y="642"/>
                      <a:pt x="1676" y="642"/>
                    </a:cubicBezTo>
                    <a:cubicBezTo>
                      <a:pt x="1702" y="652"/>
                      <a:pt x="1719" y="655"/>
                      <a:pt x="1732" y="655"/>
                    </a:cubicBezTo>
                    <a:cubicBezTo>
                      <a:pt x="1755" y="655"/>
                      <a:pt x="1766" y="647"/>
                      <a:pt x="1788" y="647"/>
                    </a:cubicBezTo>
                    <a:cubicBezTo>
                      <a:pt x="1804" y="647"/>
                      <a:pt x="1826" y="651"/>
                      <a:pt x="1861" y="667"/>
                    </a:cubicBezTo>
                    <a:cubicBezTo>
                      <a:pt x="1946" y="699"/>
                      <a:pt x="2077" y="758"/>
                      <a:pt x="2127" y="758"/>
                    </a:cubicBezTo>
                    <a:cubicBezTo>
                      <a:pt x="2135" y="758"/>
                      <a:pt x="2141" y="757"/>
                      <a:pt x="2144" y="753"/>
                    </a:cubicBezTo>
                    <a:cubicBezTo>
                      <a:pt x="2169" y="741"/>
                      <a:pt x="2206" y="704"/>
                      <a:pt x="2157" y="655"/>
                    </a:cubicBezTo>
                    <a:cubicBezTo>
                      <a:pt x="2107" y="605"/>
                      <a:pt x="2132" y="568"/>
                      <a:pt x="2120" y="531"/>
                    </a:cubicBezTo>
                    <a:cubicBezTo>
                      <a:pt x="2109" y="498"/>
                      <a:pt x="2088" y="456"/>
                      <a:pt x="2048" y="456"/>
                    </a:cubicBezTo>
                    <a:cubicBezTo>
                      <a:pt x="2044" y="456"/>
                      <a:pt x="2039" y="456"/>
                      <a:pt x="2033" y="457"/>
                    </a:cubicBezTo>
                    <a:cubicBezTo>
                      <a:pt x="2003" y="457"/>
                      <a:pt x="1946" y="500"/>
                      <a:pt x="1893" y="500"/>
                    </a:cubicBezTo>
                    <a:cubicBezTo>
                      <a:pt x="1882" y="500"/>
                      <a:pt x="1871" y="499"/>
                      <a:pt x="1861" y="494"/>
                    </a:cubicBezTo>
                    <a:cubicBezTo>
                      <a:pt x="1799" y="482"/>
                      <a:pt x="1738" y="457"/>
                      <a:pt x="1725" y="408"/>
                    </a:cubicBezTo>
                    <a:cubicBezTo>
                      <a:pt x="1725" y="334"/>
                      <a:pt x="1676" y="273"/>
                      <a:pt x="1615" y="248"/>
                    </a:cubicBezTo>
                    <a:cubicBezTo>
                      <a:pt x="1553" y="223"/>
                      <a:pt x="1393" y="174"/>
                      <a:pt x="1343" y="149"/>
                    </a:cubicBezTo>
                    <a:cubicBezTo>
                      <a:pt x="1315" y="138"/>
                      <a:pt x="1294" y="129"/>
                      <a:pt x="1277" y="129"/>
                    </a:cubicBezTo>
                    <a:cubicBezTo>
                      <a:pt x="1256" y="129"/>
                      <a:pt x="1240" y="141"/>
                      <a:pt x="1220" y="174"/>
                    </a:cubicBezTo>
                    <a:cubicBezTo>
                      <a:pt x="1195" y="226"/>
                      <a:pt x="1145" y="247"/>
                      <a:pt x="1075" y="247"/>
                    </a:cubicBezTo>
                    <a:cubicBezTo>
                      <a:pt x="1045" y="247"/>
                      <a:pt x="1011" y="243"/>
                      <a:pt x="974" y="236"/>
                    </a:cubicBezTo>
                    <a:cubicBezTo>
                      <a:pt x="875" y="223"/>
                      <a:pt x="789" y="186"/>
                      <a:pt x="727" y="125"/>
                    </a:cubicBezTo>
                    <a:cubicBezTo>
                      <a:pt x="690" y="97"/>
                      <a:pt x="653" y="83"/>
                      <a:pt x="617" y="83"/>
                    </a:cubicBezTo>
                    <a:cubicBezTo>
                      <a:pt x="604" y="83"/>
                      <a:pt x="592" y="85"/>
                      <a:pt x="580" y="88"/>
                    </a:cubicBezTo>
                    <a:cubicBezTo>
                      <a:pt x="522" y="88"/>
                      <a:pt x="475" y="0"/>
                      <a:pt x="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796;p51">
                <a:extLst>
                  <a:ext uri="{FF2B5EF4-FFF2-40B4-BE49-F238E27FC236}">
                    <a16:creationId xmlns:a16="http://schemas.microsoft.com/office/drawing/2014/main" id="{475A1974-1475-4E66-B8AC-81C145583345}"/>
                  </a:ext>
                </a:extLst>
              </p:cNvPr>
              <p:cNvSpPr/>
              <p:nvPr/>
            </p:nvSpPr>
            <p:spPr>
              <a:xfrm>
                <a:off x="4176375" y="5082375"/>
                <a:ext cx="7125" cy="2450"/>
              </a:xfrm>
              <a:custGeom>
                <a:avLst/>
                <a:gdLst/>
                <a:ahLst/>
                <a:cxnLst/>
                <a:rect l="l" t="t" r="r" b="b"/>
                <a:pathLst>
                  <a:path w="285" h="98" extrusionOk="0">
                    <a:moveTo>
                      <a:pt x="173" y="1"/>
                    </a:moveTo>
                    <a:cubicBezTo>
                      <a:pt x="120" y="1"/>
                      <a:pt x="69" y="7"/>
                      <a:pt x="25" y="21"/>
                    </a:cubicBezTo>
                    <a:cubicBezTo>
                      <a:pt x="1" y="33"/>
                      <a:pt x="13" y="83"/>
                      <a:pt x="62" y="95"/>
                    </a:cubicBezTo>
                    <a:cubicBezTo>
                      <a:pt x="68" y="97"/>
                      <a:pt x="73" y="97"/>
                      <a:pt x="79" y="97"/>
                    </a:cubicBezTo>
                    <a:cubicBezTo>
                      <a:pt x="113" y="97"/>
                      <a:pt x="154" y="70"/>
                      <a:pt x="186" y="70"/>
                    </a:cubicBezTo>
                    <a:cubicBezTo>
                      <a:pt x="210" y="70"/>
                      <a:pt x="284" y="33"/>
                      <a:pt x="284" y="9"/>
                    </a:cubicBezTo>
                    <a:cubicBezTo>
                      <a:pt x="248" y="4"/>
                      <a:pt x="211" y="1"/>
                      <a:pt x="1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797;p51">
                <a:extLst>
                  <a:ext uri="{FF2B5EF4-FFF2-40B4-BE49-F238E27FC236}">
                    <a16:creationId xmlns:a16="http://schemas.microsoft.com/office/drawing/2014/main" id="{2204C45A-910E-4537-8E3C-010E7420D36B}"/>
                  </a:ext>
                </a:extLst>
              </p:cNvPr>
              <p:cNvSpPr/>
              <p:nvPr/>
            </p:nvSpPr>
            <p:spPr>
              <a:xfrm>
                <a:off x="4186850" y="5090275"/>
                <a:ext cx="7125" cy="5675"/>
              </a:xfrm>
              <a:custGeom>
                <a:avLst/>
                <a:gdLst/>
                <a:ahLst/>
                <a:cxnLst/>
                <a:rect l="l" t="t" r="r" b="b"/>
                <a:pathLst>
                  <a:path w="285" h="227" extrusionOk="0">
                    <a:moveTo>
                      <a:pt x="149" y="1"/>
                    </a:moveTo>
                    <a:cubicBezTo>
                      <a:pt x="62" y="1"/>
                      <a:pt x="1" y="13"/>
                      <a:pt x="13" y="50"/>
                    </a:cubicBezTo>
                    <a:cubicBezTo>
                      <a:pt x="38" y="75"/>
                      <a:pt x="13" y="62"/>
                      <a:pt x="75" y="124"/>
                    </a:cubicBezTo>
                    <a:cubicBezTo>
                      <a:pt x="122" y="171"/>
                      <a:pt x="111" y="226"/>
                      <a:pt x="132" y="226"/>
                    </a:cubicBezTo>
                    <a:cubicBezTo>
                      <a:pt x="138" y="226"/>
                      <a:pt x="147" y="221"/>
                      <a:pt x="161" y="210"/>
                    </a:cubicBezTo>
                    <a:cubicBezTo>
                      <a:pt x="222" y="149"/>
                      <a:pt x="284" y="124"/>
                      <a:pt x="247" y="87"/>
                    </a:cubicBezTo>
                    <a:cubicBezTo>
                      <a:pt x="222" y="50"/>
                      <a:pt x="161" y="1"/>
                      <a:pt x="1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798;p51">
                <a:extLst>
                  <a:ext uri="{FF2B5EF4-FFF2-40B4-BE49-F238E27FC236}">
                    <a16:creationId xmlns:a16="http://schemas.microsoft.com/office/drawing/2014/main" id="{A9EC130D-54B2-4108-9BFE-115E4B758FBB}"/>
                  </a:ext>
                </a:extLst>
              </p:cNvPr>
              <p:cNvSpPr/>
              <p:nvPr/>
            </p:nvSpPr>
            <p:spPr>
              <a:xfrm>
                <a:off x="4193950" y="5092400"/>
                <a:ext cx="6175" cy="3475"/>
              </a:xfrm>
              <a:custGeom>
                <a:avLst/>
                <a:gdLst/>
                <a:ahLst/>
                <a:cxnLst/>
                <a:rect l="l" t="t" r="r" b="b"/>
                <a:pathLst>
                  <a:path w="247" h="139" extrusionOk="0">
                    <a:moveTo>
                      <a:pt x="124" y="1"/>
                    </a:moveTo>
                    <a:cubicBezTo>
                      <a:pt x="114" y="1"/>
                      <a:pt x="105" y="5"/>
                      <a:pt x="99" y="14"/>
                    </a:cubicBezTo>
                    <a:cubicBezTo>
                      <a:pt x="62" y="39"/>
                      <a:pt x="0" y="113"/>
                      <a:pt x="25" y="113"/>
                    </a:cubicBezTo>
                    <a:cubicBezTo>
                      <a:pt x="52" y="113"/>
                      <a:pt x="72" y="139"/>
                      <a:pt x="95" y="139"/>
                    </a:cubicBezTo>
                    <a:cubicBezTo>
                      <a:pt x="104" y="139"/>
                      <a:pt x="113" y="135"/>
                      <a:pt x="123" y="125"/>
                    </a:cubicBezTo>
                    <a:cubicBezTo>
                      <a:pt x="160" y="88"/>
                      <a:pt x="247" y="76"/>
                      <a:pt x="210" y="51"/>
                    </a:cubicBezTo>
                    <a:cubicBezTo>
                      <a:pt x="191" y="33"/>
                      <a:pt x="152" y="1"/>
                      <a:pt x="1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799;p51">
                <a:extLst>
                  <a:ext uri="{FF2B5EF4-FFF2-40B4-BE49-F238E27FC236}">
                    <a16:creationId xmlns:a16="http://schemas.microsoft.com/office/drawing/2014/main" id="{712EF4D8-FAC3-4F76-A5CD-31C9E6BB0D16}"/>
                  </a:ext>
                </a:extLst>
              </p:cNvPr>
              <p:cNvSpPr/>
              <p:nvPr/>
            </p:nvSpPr>
            <p:spPr>
              <a:xfrm>
                <a:off x="4199800" y="5092175"/>
                <a:ext cx="7725" cy="5525"/>
              </a:xfrm>
              <a:custGeom>
                <a:avLst/>
                <a:gdLst/>
                <a:ahLst/>
                <a:cxnLst/>
                <a:rect l="l" t="t" r="r" b="b"/>
                <a:pathLst>
                  <a:path w="309" h="221" extrusionOk="0">
                    <a:moveTo>
                      <a:pt x="164" y="1"/>
                    </a:moveTo>
                    <a:cubicBezTo>
                      <a:pt x="156" y="1"/>
                      <a:pt x="147" y="4"/>
                      <a:pt x="136" y="11"/>
                    </a:cubicBezTo>
                    <a:cubicBezTo>
                      <a:pt x="99" y="23"/>
                      <a:pt x="74" y="48"/>
                      <a:pt x="49" y="60"/>
                    </a:cubicBezTo>
                    <a:cubicBezTo>
                      <a:pt x="25" y="73"/>
                      <a:pt x="0" y="97"/>
                      <a:pt x="0" y="134"/>
                    </a:cubicBezTo>
                    <a:cubicBezTo>
                      <a:pt x="0" y="171"/>
                      <a:pt x="0" y="220"/>
                      <a:pt x="49" y="220"/>
                    </a:cubicBezTo>
                    <a:cubicBezTo>
                      <a:pt x="111" y="220"/>
                      <a:pt x="210" y="220"/>
                      <a:pt x="222" y="183"/>
                    </a:cubicBezTo>
                    <a:cubicBezTo>
                      <a:pt x="247" y="134"/>
                      <a:pt x="308" y="183"/>
                      <a:pt x="247" y="122"/>
                    </a:cubicBezTo>
                    <a:cubicBezTo>
                      <a:pt x="185" y="60"/>
                      <a:pt x="185" y="60"/>
                      <a:pt x="185" y="36"/>
                    </a:cubicBezTo>
                    <a:cubicBezTo>
                      <a:pt x="194" y="18"/>
                      <a:pt x="184" y="1"/>
                      <a:pt x="1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800;p51">
                <a:extLst>
                  <a:ext uri="{FF2B5EF4-FFF2-40B4-BE49-F238E27FC236}">
                    <a16:creationId xmlns:a16="http://schemas.microsoft.com/office/drawing/2014/main" id="{F25A60BB-4B5B-4BEF-8A62-E9CD9AF43542}"/>
                  </a:ext>
                </a:extLst>
              </p:cNvPr>
              <p:cNvSpPr/>
              <p:nvPr/>
            </p:nvSpPr>
            <p:spPr>
              <a:xfrm>
                <a:off x="4204500" y="5091150"/>
                <a:ext cx="11325" cy="5600"/>
              </a:xfrm>
              <a:custGeom>
                <a:avLst/>
                <a:gdLst/>
                <a:ahLst/>
                <a:cxnLst/>
                <a:rect l="l" t="t" r="r" b="b"/>
                <a:pathLst>
                  <a:path w="453" h="224" extrusionOk="0">
                    <a:moveTo>
                      <a:pt x="40" y="0"/>
                    </a:moveTo>
                    <a:cubicBezTo>
                      <a:pt x="7" y="0"/>
                      <a:pt x="0" y="29"/>
                      <a:pt x="22" y="40"/>
                    </a:cubicBezTo>
                    <a:cubicBezTo>
                      <a:pt x="46" y="40"/>
                      <a:pt x="120" y="52"/>
                      <a:pt x="120" y="101"/>
                    </a:cubicBezTo>
                    <a:cubicBezTo>
                      <a:pt x="120" y="163"/>
                      <a:pt x="71" y="200"/>
                      <a:pt x="182" y="200"/>
                    </a:cubicBezTo>
                    <a:cubicBezTo>
                      <a:pt x="243" y="200"/>
                      <a:pt x="295" y="224"/>
                      <a:pt x="326" y="224"/>
                    </a:cubicBezTo>
                    <a:cubicBezTo>
                      <a:pt x="344" y="224"/>
                      <a:pt x="354" y="215"/>
                      <a:pt x="354" y="187"/>
                    </a:cubicBezTo>
                    <a:cubicBezTo>
                      <a:pt x="354" y="114"/>
                      <a:pt x="453" y="101"/>
                      <a:pt x="330" y="64"/>
                    </a:cubicBezTo>
                    <a:cubicBezTo>
                      <a:pt x="243" y="27"/>
                      <a:pt x="145" y="3"/>
                      <a:pt x="59" y="3"/>
                    </a:cubicBezTo>
                    <a:cubicBezTo>
                      <a:pt x="52" y="1"/>
                      <a:pt x="46" y="0"/>
                      <a:pt x="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801;p51">
                <a:extLst>
                  <a:ext uri="{FF2B5EF4-FFF2-40B4-BE49-F238E27FC236}">
                    <a16:creationId xmlns:a16="http://schemas.microsoft.com/office/drawing/2014/main" id="{179D5D51-5BBA-4E0C-BAE1-47ADB50C0161}"/>
                  </a:ext>
                </a:extLst>
              </p:cNvPr>
              <p:cNvSpPr/>
              <p:nvPr/>
            </p:nvSpPr>
            <p:spPr>
              <a:xfrm>
                <a:off x="4217350" y="5092075"/>
                <a:ext cx="14700" cy="3875"/>
              </a:xfrm>
              <a:custGeom>
                <a:avLst/>
                <a:gdLst/>
                <a:ahLst/>
                <a:cxnLst/>
                <a:rect l="l" t="t" r="r" b="b"/>
                <a:pathLst>
                  <a:path w="588" h="155" extrusionOk="0">
                    <a:moveTo>
                      <a:pt x="116" y="1"/>
                    </a:moveTo>
                    <a:cubicBezTo>
                      <a:pt x="88" y="1"/>
                      <a:pt x="36" y="54"/>
                      <a:pt x="25" y="77"/>
                    </a:cubicBezTo>
                    <a:cubicBezTo>
                      <a:pt x="1" y="113"/>
                      <a:pt x="13" y="113"/>
                      <a:pt x="74" y="113"/>
                    </a:cubicBezTo>
                    <a:cubicBezTo>
                      <a:pt x="148" y="113"/>
                      <a:pt x="222" y="126"/>
                      <a:pt x="296" y="138"/>
                    </a:cubicBezTo>
                    <a:cubicBezTo>
                      <a:pt x="354" y="138"/>
                      <a:pt x="433" y="155"/>
                      <a:pt x="494" y="155"/>
                    </a:cubicBezTo>
                    <a:cubicBezTo>
                      <a:pt x="525" y="155"/>
                      <a:pt x="551" y="150"/>
                      <a:pt x="567" y="138"/>
                    </a:cubicBezTo>
                    <a:cubicBezTo>
                      <a:pt x="588" y="97"/>
                      <a:pt x="583" y="73"/>
                      <a:pt x="559" y="73"/>
                    </a:cubicBezTo>
                    <a:cubicBezTo>
                      <a:pt x="555" y="73"/>
                      <a:pt x="549" y="74"/>
                      <a:pt x="543" y="77"/>
                    </a:cubicBezTo>
                    <a:cubicBezTo>
                      <a:pt x="511" y="77"/>
                      <a:pt x="525" y="104"/>
                      <a:pt x="475" y="104"/>
                    </a:cubicBezTo>
                    <a:cubicBezTo>
                      <a:pt x="466" y="104"/>
                      <a:pt x="456" y="103"/>
                      <a:pt x="444" y="101"/>
                    </a:cubicBezTo>
                    <a:cubicBezTo>
                      <a:pt x="382" y="89"/>
                      <a:pt x="321" y="77"/>
                      <a:pt x="259" y="52"/>
                    </a:cubicBezTo>
                    <a:cubicBezTo>
                      <a:pt x="210" y="40"/>
                      <a:pt x="173" y="15"/>
                      <a:pt x="124" y="3"/>
                    </a:cubicBezTo>
                    <a:cubicBezTo>
                      <a:pt x="122" y="1"/>
                      <a:pt x="119" y="1"/>
                      <a:pt x="1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802;p51">
                <a:extLst>
                  <a:ext uri="{FF2B5EF4-FFF2-40B4-BE49-F238E27FC236}">
                    <a16:creationId xmlns:a16="http://schemas.microsoft.com/office/drawing/2014/main" id="{93E132EC-E77C-4563-BA5B-DDFFF2D2ADF6}"/>
                  </a:ext>
                </a:extLst>
              </p:cNvPr>
              <p:cNvSpPr/>
              <p:nvPr/>
            </p:nvSpPr>
            <p:spPr>
              <a:xfrm>
                <a:off x="4211800" y="5100450"/>
                <a:ext cx="13575" cy="5600"/>
              </a:xfrm>
              <a:custGeom>
                <a:avLst/>
                <a:gdLst/>
                <a:ahLst/>
                <a:cxnLst/>
                <a:rect l="l" t="t" r="r" b="b"/>
                <a:pathLst>
                  <a:path w="543" h="224" extrusionOk="0">
                    <a:moveTo>
                      <a:pt x="50" y="0"/>
                    </a:moveTo>
                    <a:cubicBezTo>
                      <a:pt x="1" y="0"/>
                      <a:pt x="99" y="25"/>
                      <a:pt x="186" y="87"/>
                    </a:cubicBezTo>
                    <a:cubicBezTo>
                      <a:pt x="266" y="144"/>
                      <a:pt x="379" y="223"/>
                      <a:pt x="414" y="223"/>
                    </a:cubicBezTo>
                    <a:cubicBezTo>
                      <a:pt x="416" y="223"/>
                      <a:pt x="418" y="223"/>
                      <a:pt x="420" y="222"/>
                    </a:cubicBezTo>
                    <a:cubicBezTo>
                      <a:pt x="543" y="160"/>
                      <a:pt x="407" y="62"/>
                      <a:pt x="309" y="37"/>
                    </a:cubicBezTo>
                    <a:cubicBezTo>
                      <a:pt x="223" y="13"/>
                      <a:pt x="136"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803;p51">
                <a:extLst>
                  <a:ext uri="{FF2B5EF4-FFF2-40B4-BE49-F238E27FC236}">
                    <a16:creationId xmlns:a16="http://schemas.microsoft.com/office/drawing/2014/main" id="{B8E98902-AA71-426A-96D1-12B1A9BE3E0F}"/>
                  </a:ext>
                </a:extLst>
              </p:cNvPr>
              <p:cNvSpPr/>
              <p:nvPr/>
            </p:nvSpPr>
            <p:spPr>
              <a:xfrm>
                <a:off x="4255600" y="5056000"/>
                <a:ext cx="5825" cy="4450"/>
              </a:xfrm>
              <a:custGeom>
                <a:avLst/>
                <a:gdLst/>
                <a:ahLst/>
                <a:cxnLst/>
                <a:rect l="l" t="t" r="r" b="b"/>
                <a:pathLst>
                  <a:path w="233" h="178" extrusionOk="0">
                    <a:moveTo>
                      <a:pt x="146" y="1"/>
                    </a:moveTo>
                    <a:cubicBezTo>
                      <a:pt x="101" y="1"/>
                      <a:pt x="46" y="16"/>
                      <a:pt x="23" y="53"/>
                    </a:cubicBezTo>
                    <a:cubicBezTo>
                      <a:pt x="0" y="110"/>
                      <a:pt x="51" y="178"/>
                      <a:pt x="118" y="178"/>
                    </a:cubicBezTo>
                    <a:cubicBezTo>
                      <a:pt x="123" y="178"/>
                      <a:pt x="128" y="177"/>
                      <a:pt x="134" y="176"/>
                    </a:cubicBezTo>
                    <a:cubicBezTo>
                      <a:pt x="220" y="176"/>
                      <a:pt x="232" y="41"/>
                      <a:pt x="208" y="16"/>
                    </a:cubicBezTo>
                    <a:cubicBezTo>
                      <a:pt x="198" y="7"/>
                      <a:pt x="174" y="1"/>
                      <a:pt x="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804;p51">
                <a:extLst>
                  <a:ext uri="{FF2B5EF4-FFF2-40B4-BE49-F238E27FC236}">
                    <a16:creationId xmlns:a16="http://schemas.microsoft.com/office/drawing/2014/main" id="{27459360-9E5D-4C4A-BAFE-3B35F367B3BE}"/>
                  </a:ext>
                </a:extLst>
              </p:cNvPr>
              <p:cNvSpPr/>
              <p:nvPr/>
            </p:nvSpPr>
            <p:spPr>
              <a:xfrm>
                <a:off x="4266775" y="5054100"/>
                <a:ext cx="17700" cy="6950"/>
              </a:xfrm>
              <a:custGeom>
                <a:avLst/>
                <a:gdLst/>
                <a:ahLst/>
                <a:cxnLst/>
                <a:rect l="l" t="t" r="r" b="b"/>
                <a:pathLst>
                  <a:path w="708" h="278" extrusionOk="0">
                    <a:moveTo>
                      <a:pt x="368" y="0"/>
                    </a:moveTo>
                    <a:cubicBezTo>
                      <a:pt x="315" y="0"/>
                      <a:pt x="280" y="24"/>
                      <a:pt x="233" y="24"/>
                    </a:cubicBezTo>
                    <a:cubicBezTo>
                      <a:pt x="220" y="24"/>
                      <a:pt x="207" y="23"/>
                      <a:pt x="192" y="18"/>
                    </a:cubicBezTo>
                    <a:cubicBezTo>
                      <a:pt x="169" y="12"/>
                      <a:pt x="150" y="9"/>
                      <a:pt x="135" y="9"/>
                    </a:cubicBezTo>
                    <a:cubicBezTo>
                      <a:pt x="92" y="9"/>
                      <a:pt x="71" y="32"/>
                      <a:pt x="44" y="68"/>
                    </a:cubicBezTo>
                    <a:cubicBezTo>
                      <a:pt x="0" y="123"/>
                      <a:pt x="45" y="168"/>
                      <a:pt x="90" y="168"/>
                    </a:cubicBezTo>
                    <a:cubicBezTo>
                      <a:pt x="95" y="168"/>
                      <a:pt x="101" y="168"/>
                      <a:pt x="106" y="166"/>
                    </a:cubicBezTo>
                    <a:cubicBezTo>
                      <a:pt x="180" y="154"/>
                      <a:pt x="266" y="142"/>
                      <a:pt x="340" y="142"/>
                    </a:cubicBezTo>
                    <a:cubicBezTo>
                      <a:pt x="451" y="142"/>
                      <a:pt x="562" y="191"/>
                      <a:pt x="648" y="265"/>
                    </a:cubicBezTo>
                    <a:cubicBezTo>
                      <a:pt x="662" y="273"/>
                      <a:pt x="673" y="277"/>
                      <a:pt x="681" y="277"/>
                    </a:cubicBezTo>
                    <a:cubicBezTo>
                      <a:pt x="708" y="277"/>
                      <a:pt x="701" y="235"/>
                      <a:pt x="673" y="179"/>
                    </a:cubicBezTo>
                    <a:cubicBezTo>
                      <a:pt x="611" y="92"/>
                      <a:pt x="512" y="31"/>
                      <a:pt x="414" y="6"/>
                    </a:cubicBezTo>
                    <a:cubicBezTo>
                      <a:pt x="397" y="2"/>
                      <a:pt x="382" y="0"/>
                      <a:pt x="3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805;p51">
                <a:extLst>
                  <a:ext uri="{FF2B5EF4-FFF2-40B4-BE49-F238E27FC236}">
                    <a16:creationId xmlns:a16="http://schemas.microsoft.com/office/drawing/2014/main" id="{1CAD0048-0253-4A2C-B973-3BA89CEFEAA3}"/>
                  </a:ext>
                </a:extLst>
              </p:cNvPr>
              <p:cNvSpPr/>
              <p:nvPr/>
            </p:nvSpPr>
            <p:spPr>
              <a:xfrm>
                <a:off x="4212125" y="5023400"/>
                <a:ext cx="38425" cy="49100"/>
              </a:xfrm>
              <a:custGeom>
                <a:avLst/>
                <a:gdLst/>
                <a:ahLst/>
                <a:cxnLst/>
                <a:rect l="l" t="t" r="r" b="b"/>
                <a:pathLst>
                  <a:path w="1537" h="1964" extrusionOk="0">
                    <a:moveTo>
                      <a:pt x="1511" y="0"/>
                    </a:moveTo>
                    <a:cubicBezTo>
                      <a:pt x="1483" y="0"/>
                      <a:pt x="1425" y="26"/>
                      <a:pt x="1368" y="76"/>
                    </a:cubicBezTo>
                    <a:cubicBezTo>
                      <a:pt x="1294" y="150"/>
                      <a:pt x="1195" y="187"/>
                      <a:pt x="1097" y="199"/>
                    </a:cubicBezTo>
                    <a:cubicBezTo>
                      <a:pt x="1023" y="199"/>
                      <a:pt x="863" y="187"/>
                      <a:pt x="764" y="187"/>
                    </a:cubicBezTo>
                    <a:cubicBezTo>
                      <a:pt x="653" y="174"/>
                      <a:pt x="616" y="100"/>
                      <a:pt x="530" y="88"/>
                    </a:cubicBezTo>
                    <a:cubicBezTo>
                      <a:pt x="525" y="87"/>
                      <a:pt x="521" y="87"/>
                      <a:pt x="516" y="87"/>
                    </a:cubicBezTo>
                    <a:cubicBezTo>
                      <a:pt x="457" y="87"/>
                      <a:pt x="467" y="165"/>
                      <a:pt x="456" y="199"/>
                    </a:cubicBezTo>
                    <a:cubicBezTo>
                      <a:pt x="446" y="213"/>
                      <a:pt x="426" y="217"/>
                      <a:pt x="403" y="217"/>
                    </a:cubicBezTo>
                    <a:cubicBezTo>
                      <a:pt x="384" y="217"/>
                      <a:pt x="363" y="214"/>
                      <a:pt x="346" y="214"/>
                    </a:cubicBezTo>
                    <a:cubicBezTo>
                      <a:pt x="329" y="214"/>
                      <a:pt x="315" y="216"/>
                      <a:pt x="308" y="224"/>
                    </a:cubicBezTo>
                    <a:cubicBezTo>
                      <a:pt x="271" y="273"/>
                      <a:pt x="234" y="335"/>
                      <a:pt x="210" y="409"/>
                    </a:cubicBezTo>
                    <a:cubicBezTo>
                      <a:pt x="185" y="482"/>
                      <a:pt x="222" y="519"/>
                      <a:pt x="210" y="606"/>
                    </a:cubicBezTo>
                    <a:cubicBezTo>
                      <a:pt x="197" y="692"/>
                      <a:pt x="123" y="717"/>
                      <a:pt x="99" y="840"/>
                    </a:cubicBezTo>
                    <a:cubicBezTo>
                      <a:pt x="86" y="926"/>
                      <a:pt x="62" y="1025"/>
                      <a:pt x="37" y="1111"/>
                    </a:cubicBezTo>
                    <a:cubicBezTo>
                      <a:pt x="12" y="1160"/>
                      <a:pt x="0" y="1222"/>
                      <a:pt x="0" y="1283"/>
                    </a:cubicBezTo>
                    <a:cubicBezTo>
                      <a:pt x="0" y="1345"/>
                      <a:pt x="37" y="1394"/>
                      <a:pt x="99" y="1407"/>
                    </a:cubicBezTo>
                    <a:cubicBezTo>
                      <a:pt x="148" y="1431"/>
                      <a:pt x="148" y="1480"/>
                      <a:pt x="185" y="1579"/>
                    </a:cubicBezTo>
                    <a:cubicBezTo>
                      <a:pt x="234" y="1678"/>
                      <a:pt x="148" y="1801"/>
                      <a:pt x="123" y="1887"/>
                    </a:cubicBezTo>
                    <a:cubicBezTo>
                      <a:pt x="107" y="1953"/>
                      <a:pt x="145" y="1964"/>
                      <a:pt x="194" y="1964"/>
                    </a:cubicBezTo>
                    <a:cubicBezTo>
                      <a:pt x="219" y="1964"/>
                      <a:pt x="246" y="1961"/>
                      <a:pt x="271" y="1961"/>
                    </a:cubicBezTo>
                    <a:cubicBezTo>
                      <a:pt x="357" y="1961"/>
                      <a:pt x="320" y="1924"/>
                      <a:pt x="320" y="1887"/>
                    </a:cubicBezTo>
                    <a:cubicBezTo>
                      <a:pt x="333" y="1825"/>
                      <a:pt x="345" y="1776"/>
                      <a:pt x="382" y="1739"/>
                    </a:cubicBezTo>
                    <a:cubicBezTo>
                      <a:pt x="407" y="1678"/>
                      <a:pt x="345" y="1604"/>
                      <a:pt x="345" y="1579"/>
                    </a:cubicBezTo>
                    <a:cubicBezTo>
                      <a:pt x="345" y="1567"/>
                      <a:pt x="382" y="1468"/>
                      <a:pt x="382" y="1431"/>
                    </a:cubicBezTo>
                    <a:cubicBezTo>
                      <a:pt x="357" y="1370"/>
                      <a:pt x="357" y="1308"/>
                      <a:pt x="370" y="1246"/>
                    </a:cubicBezTo>
                    <a:cubicBezTo>
                      <a:pt x="376" y="1200"/>
                      <a:pt x="404" y="1189"/>
                      <a:pt x="442" y="1189"/>
                    </a:cubicBezTo>
                    <a:cubicBezTo>
                      <a:pt x="475" y="1189"/>
                      <a:pt x="515" y="1197"/>
                      <a:pt x="555" y="1197"/>
                    </a:cubicBezTo>
                    <a:cubicBezTo>
                      <a:pt x="628" y="1197"/>
                      <a:pt x="542" y="1357"/>
                      <a:pt x="518" y="1431"/>
                    </a:cubicBezTo>
                    <a:cubicBezTo>
                      <a:pt x="493" y="1505"/>
                      <a:pt x="591" y="1567"/>
                      <a:pt x="641" y="1616"/>
                    </a:cubicBezTo>
                    <a:cubicBezTo>
                      <a:pt x="690" y="1653"/>
                      <a:pt x="604" y="1702"/>
                      <a:pt x="641" y="1752"/>
                    </a:cubicBezTo>
                    <a:cubicBezTo>
                      <a:pt x="658" y="1769"/>
                      <a:pt x="683" y="1778"/>
                      <a:pt x="709" y="1778"/>
                    </a:cubicBezTo>
                    <a:cubicBezTo>
                      <a:pt x="738" y="1778"/>
                      <a:pt x="769" y="1766"/>
                      <a:pt x="789" y="1739"/>
                    </a:cubicBezTo>
                    <a:cubicBezTo>
                      <a:pt x="813" y="1715"/>
                      <a:pt x="826" y="1708"/>
                      <a:pt x="835" y="1708"/>
                    </a:cubicBezTo>
                    <a:cubicBezTo>
                      <a:pt x="844" y="1708"/>
                      <a:pt x="850" y="1715"/>
                      <a:pt x="863" y="1715"/>
                    </a:cubicBezTo>
                    <a:cubicBezTo>
                      <a:pt x="900" y="1715"/>
                      <a:pt x="924" y="1628"/>
                      <a:pt x="998" y="1616"/>
                    </a:cubicBezTo>
                    <a:cubicBezTo>
                      <a:pt x="1072" y="1604"/>
                      <a:pt x="1010" y="1591"/>
                      <a:pt x="949" y="1579"/>
                    </a:cubicBezTo>
                    <a:cubicBezTo>
                      <a:pt x="900" y="1567"/>
                      <a:pt x="900" y="1505"/>
                      <a:pt x="863" y="1505"/>
                    </a:cubicBezTo>
                    <a:cubicBezTo>
                      <a:pt x="838" y="1505"/>
                      <a:pt x="838" y="1394"/>
                      <a:pt x="850" y="1333"/>
                    </a:cubicBezTo>
                    <a:cubicBezTo>
                      <a:pt x="850" y="1283"/>
                      <a:pt x="789" y="1197"/>
                      <a:pt x="715" y="1135"/>
                    </a:cubicBezTo>
                    <a:cubicBezTo>
                      <a:pt x="665" y="1086"/>
                      <a:pt x="628" y="1025"/>
                      <a:pt x="604" y="951"/>
                    </a:cubicBezTo>
                    <a:cubicBezTo>
                      <a:pt x="604" y="937"/>
                      <a:pt x="607" y="932"/>
                      <a:pt x="611" y="932"/>
                    </a:cubicBezTo>
                    <a:cubicBezTo>
                      <a:pt x="623" y="932"/>
                      <a:pt x="648" y="966"/>
                      <a:pt x="665" y="975"/>
                    </a:cubicBezTo>
                    <a:cubicBezTo>
                      <a:pt x="690" y="975"/>
                      <a:pt x="813" y="852"/>
                      <a:pt x="863" y="815"/>
                    </a:cubicBezTo>
                    <a:cubicBezTo>
                      <a:pt x="900" y="778"/>
                      <a:pt x="936" y="741"/>
                      <a:pt x="973" y="692"/>
                    </a:cubicBezTo>
                    <a:cubicBezTo>
                      <a:pt x="979" y="671"/>
                      <a:pt x="968" y="663"/>
                      <a:pt x="951" y="663"/>
                    </a:cubicBezTo>
                    <a:cubicBezTo>
                      <a:pt x="928" y="663"/>
                      <a:pt x="891" y="678"/>
                      <a:pt x="863" y="692"/>
                    </a:cubicBezTo>
                    <a:cubicBezTo>
                      <a:pt x="789" y="692"/>
                      <a:pt x="715" y="704"/>
                      <a:pt x="653" y="704"/>
                    </a:cubicBezTo>
                    <a:cubicBezTo>
                      <a:pt x="591" y="704"/>
                      <a:pt x="604" y="815"/>
                      <a:pt x="542" y="840"/>
                    </a:cubicBezTo>
                    <a:cubicBezTo>
                      <a:pt x="539" y="840"/>
                      <a:pt x="535" y="841"/>
                      <a:pt x="532" y="841"/>
                    </a:cubicBezTo>
                    <a:cubicBezTo>
                      <a:pt x="467" y="841"/>
                      <a:pt x="452" y="727"/>
                      <a:pt x="382" y="692"/>
                    </a:cubicBezTo>
                    <a:cubicBezTo>
                      <a:pt x="320" y="667"/>
                      <a:pt x="283" y="606"/>
                      <a:pt x="283" y="532"/>
                    </a:cubicBezTo>
                    <a:cubicBezTo>
                      <a:pt x="283" y="458"/>
                      <a:pt x="296" y="396"/>
                      <a:pt x="333" y="347"/>
                    </a:cubicBezTo>
                    <a:cubicBezTo>
                      <a:pt x="343" y="331"/>
                      <a:pt x="367" y="327"/>
                      <a:pt x="396" y="327"/>
                    </a:cubicBezTo>
                    <a:cubicBezTo>
                      <a:pt x="435" y="327"/>
                      <a:pt x="482" y="335"/>
                      <a:pt x="518" y="335"/>
                    </a:cubicBezTo>
                    <a:cubicBezTo>
                      <a:pt x="579" y="335"/>
                      <a:pt x="826" y="310"/>
                      <a:pt x="912" y="310"/>
                    </a:cubicBezTo>
                    <a:cubicBezTo>
                      <a:pt x="998" y="310"/>
                      <a:pt x="1084" y="359"/>
                      <a:pt x="1195" y="359"/>
                    </a:cubicBezTo>
                    <a:cubicBezTo>
                      <a:pt x="1318" y="359"/>
                      <a:pt x="1318" y="310"/>
                      <a:pt x="1368" y="273"/>
                    </a:cubicBezTo>
                    <a:cubicBezTo>
                      <a:pt x="1417" y="236"/>
                      <a:pt x="1466" y="88"/>
                      <a:pt x="1516" y="39"/>
                    </a:cubicBezTo>
                    <a:cubicBezTo>
                      <a:pt x="1536" y="13"/>
                      <a:pt x="1531" y="0"/>
                      <a:pt x="15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806;p51">
                <a:extLst>
                  <a:ext uri="{FF2B5EF4-FFF2-40B4-BE49-F238E27FC236}">
                    <a16:creationId xmlns:a16="http://schemas.microsoft.com/office/drawing/2014/main" id="{98F2F52F-DD06-4353-A4BF-733A0E092534}"/>
                  </a:ext>
                </a:extLst>
              </p:cNvPr>
              <p:cNvSpPr/>
              <p:nvPr/>
            </p:nvSpPr>
            <p:spPr>
              <a:xfrm>
                <a:off x="4263550" y="5019150"/>
                <a:ext cx="8625" cy="20825"/>
              </a:xfrm>
              <a:custGeom>
                <a:avLst/>
                <a:gdLst/>
                <a:ahLst/>
                <a:cxnLst/>
                <a:rect l="l" t="t" r="r" b="b"/>
                <a:pathLst>
                  <a:path w="345" h="833" extrusionOk="0">
                    <a:moveTo>
                      <a:pt x="106" y="1"/>
                    </a:moveTo>
                    <a:cubicBezTo>
                      <a:pt x="101" y="1"/>
                      <a:pt x="92" y="14"/>
                      <a:pt x="75" y="49"/>
                    </a:cubicBezTo>
                    <a:cubicBezTo>
                      <a:pt x="25" y="123"/>
                      <a:pt x="1" y="209"/>
                      <a:pt x="1" y="295"/>
                    </a:cubicBezTo>
                    <a:cubicBezTo>
                      <a:pt x="13" y="344"/>
                      <a:pt x="25" y="381"/>
                      <a:pt x="25" y="431"/>
                    </a:cubicBezTo>
                    <a:cubicBezTo>
                      <a:pt x="25" y="542"/>
                      <a:pt x="62" y="652"/>
                      <a:pt x="112" y="751"/>
                    </a:cubicBezTo>
                    <a:cubicBezTo>
                      <a:pt x="147" y="795"/>
                      <a:pt x="213" y="833"/>
                      <a:pt x="226" y="833"/>
                    </a:cubicBezTo>
                    <a:cubicBezTo>
                      <a:pt x="231" y="833"/>
                      <a:pt x="228" y="827"/>
                      <a:pt x="210" y="813"/>
                    </a:cubicBezTo>
                    <a:cubicBezTo>
                      <a:pt x="149" y="739"/>
                      <a:pt x="124" y="652"/>
                      <a:pt x="136" y="566"/>
                    </a:cubicBezTo>
                    <a:cubicBezTo>
                      <a:pt x="149" y="480"/>
                      <a:pt x="136" y="480"/>
                      <a:pt x="210" y="480"/>
                    </a:cubicBezTo>
                    <a:cubicBezTo>
                      <a:pt x="265" y="480"/>
                      <a:pt x="326" y="527"/>
                      <a:pt x="339" y="527"/>
                    </a:cubicBezTo>
                    <a:cubicBezTo>
                      <a:pt x="344" y="527"/>
                      <a:pt x="343" y="521"/>
                      <a:pt x="333" y="505"/>
                    </a:cubicBezTo>
                    <a:cubicBezTo>
                      <a:pt x="296" y="431"/>
                      <a:pt x="198" y="418"/>
                      <a:pt x="247" y="369"/>
                    </a:cubicBezTo>
                    <a:cubicBezTo>
                      <a:pt x="284" y="332"/>
                      <a:pt x="284" y="320"/>
                      <a:pt x="284" y="258"/>
                    </a:cubicBezTo>
                    <a:cubicBezTo>
                      <a:pt x="284" y="228"/>
                      <a:pt x="256" y="207"/>
                      <a:pt x="228" y="207"/>
                    </a:cubicBezTo>
                    <a:cubicBezTo>
                      <a:pt x="212" y="207"/>
                      <a:pt x="195" y="215"/>
                      <a:pt x="186" y="234"/>
                    </a:cubicBezTo>
                    <a:cubicBezTo>
                      <a:pt x="156" y="263"/>
                      <a:pt x="94" y="333"/>
                      <a:pt x="77" y="333"/>
                    </a:cubicBezTo>
                    <a:cubicBezTo>
                      <a:pt x="74" y="333"/>
                      <a:pt x="72" y="329"/>
                      <a:pt x="75" y="320"/>
                    </a:cubicBezTo>
                    <a:cubicBezTo>
                      <a:pt x="99" y="283"/>
                      <a:pt x="173" y="184"/>
                      <a:pt x="149" y="147"/>
                    </a:cubicBezTo>
                    <a:cubicBezTo>
                      <a:pt x="112" y="73"/>
                      <a:pt x="112" y="73"/>
                      <a:pt x="112" y="36"/>
                    </a:cubicBezTo>
                    <a:cubicBezTo>
                      <a:pt x="112" y="17"/>
                      <a:pt x="112" y="1"/>
                      <a:pt x="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807;p51">
                <a:extLst>
                  <a:ext uri="{FF2B5EF4-FFF2-40B4-BE49-F238E27FC236}">
                    <a16:creationId xmlns:a16="http://schemas.microsoft.com/office/drawing/2014/main" id="{F0ADEC55-A412-49DC-BE92-3700442F8F77}"/>
                  </a:ext>
                </a:extLst>
              </p:cNvPr>
              <p:cNvSpPr/>
              <p:nvPr/>
            </p:nvSpPr>
            <p:spPr>
              <a:xfrm>
                <a:off x="4268175" y="5016400"/>
                <a:ext cx="3725" cy="3375"/>
              </a:xfrm>
              <a:custGeom>
                <a:avLst/>
                <a:gdLst/>
                <a:ahLst/>
                <a:cxnLst/>
                <a:rect l="l" t="t" r="r" b="b"/>
                <a:pathLst>
                  <a:path w="149" h="135" extrusionOk="0">
                    <a:moveTo>
                      <a:pt x="89" y="1"/>
                    </a:moveTo>
                    <a:cubicBezTo>
                      <a:pt x="84" y="1"/>
                      <a:pt x="78" y="8"/>
                      <a:pt x="62" y="23"/>
                    </a:cubicBezTo>
                    <a:cubicBezTo>
                      <a:pt x="25" y="48"/>
                      <a:pt x="1" y="134"/>
                      <a:pt x="50" y="134"/>
                    </a:cubicBezTo>
                    <a:cubicBezTo>
                      <a:pt x="87" y="134"/>
                      <a:pt x="148" y="85"/>
                      <a:pt x="111" y="35"/>
                    </a:cubicBezTo>
                    <a:cubicBezTo>
                      <a:pt x="97" y="14"/>
                      <a:pt x="95" y="1"/>
                      <a:pt x="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808;p51">
                <a:extLst>
                  <a:ext uri="{FF2B5EF4-FFF2-40B4-BE49-F238E27FC236}">
                    <a16:creationId xmlns:a16="http://schemas.microsoft.com/office/drawing/2014/main" id="{C93520DE-9642-4B89-B1F5-3B37AF82966F}"/>
                  </a:ext>
                </a:extLst>
              </p:cNvPr>
              <p:cNvSpPr/>
              <p:nvPr/>
            </p:nvSpPr>
            <p:spPr>
              <a:xfrm>
                <a:off x="4281425" y="5035025"/>
                <a:ext cx="5775" cy="1925"/>
              </a:xfrm>
              <a:custGeom>
                <a:avLst/>
                <a:gdLst/>
                <a:ahLst/>
                <a:cxnLst/>
                <a:rect l="l" t="t" r="r" b="b"/>
                <a:pathLst>
                  <a:path w="231" h="77" extrusionOk="0">
                    <a:moveTo>
                      <a:pt x="57" y="0"/>
                    </a:moveTo>
                    <a:cubicBezTo>
                      <a:pt x="24" y="0"/>
                      <a:pt x="0" y="6"/>
                      <a:pt x="0" y="17"/>
                    </a:cubicBezTo>
                    <a:cubicBezTo>
                      <a:pt x="0" y="54"/>
                      <a:pt x="113" y="76"/>
                      <a:pt x="178" y="76"/>
                    </a:cubicBezTo>
                    <a:cubicBezTo>
                      <a:pt x="201" y="76"/>
                      <a:pt x="219" y="73"/>
                      <a:pt x="222" y="67"/>
                    </a:cubicBezTo>
                    <a:cubicBezTo>
                      <a:pt x="231" y="25"/>
                      <a:pt x="125"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809;p51">
                <a:extLst>
                  <a:ext uri="{FF2B5EF4-FFF2-40B4-BE49-F238E27FC236}">
                    <a16:creationId xmlns:a16="http://schemas.microsoft.com/office/drawing/2014/main" id="{ADD4AF95-611A-439F-8474-45E36B92D7DE}"/>
                  </a:ext>
                </a:extLst>
              </p:cNvPr>
              <p:cNvSpPr/>
              <p:nvPr/>
            </p:nvSpPr>
            <p:spPr>
              <a:xfrm>
                <a:off x="4282650" y="5037000"/>
                <a:ext cx="21900" cy="13250"/>
              </a:xfrm>
              <a:custGeom>
                <a:avLst/>
                <a:gdLst/>
                <a:ahLst/>
                <a:cxnLst/>
                <a:rect l="l" t="t" r="r" b="b"/>
                <a:pathLst>
                  <a:path w="876" h="530" extrusionOk="0">
                    <a:moveTo>
                      <a:pt x="457" y="0"/>
                    </a:moveTo>
                    <a:cubicBezTo>
                      <a:pt x="407" y="12"/>
                      <a:pt x="358" y="25"/>
                      <a:pt x="321" y="49"/>
                    </a:cubicBezTo>
                    <a:cubicBezTo>
                      <a:pt x="222" y="86"/>
                      <a:pt x="136" y="136"/>
                      <a:pt x="136" y="173"/>
                    </a:cubicBezTo>
                    <a:cubicBezTo>
                      <a:pt x="136" y="190"/>
                      <a:pt x="130" y="213"/>
                      <a:pt x="114" y="213"/>
                    </a:cubicBezTo>
                    <a:cubicBezTo>
                      <a:pt x="107" y="213"/>
                      <a:pt x="98" y="208"/>
                      <a:pt x="87" y="197"/>
                    </a:cubicBezTo>
                    <a:cubicBezTo>
                      <a:pt x="69" y="170"/>
                      <a:pt x="37" y="130"/>
                      <a:pt x="22" y="130"/>
                    </a:cubicBezTo>
                    <a:cubicBezTo>
                      <a:pt x="16" y="130"/>
                      <a:pt x="13" y="135"/>
                      <a:pt x="13" y="148"/>
                    </a:cubicBezTo>
                    <a:cubicBezTo>
                      <a:pt x="1" y="185"/>
                      <a:pt x="62" y="246"/>
                      <a:pt x="87" y="283"/>
                    </a:cubicBezTo>
                    <a:cubicBezTo>
                      <a:pt x="99" y="333"/>
                      <a:pt x="112" y="345"/>
                      <a:pt x="185" y="345"/>
                    </a:cubicBezTo>
                    <a:cubicBezTo>
                      <a:pt x="210" y="345"/>
                      <a:pt x="233" y="344"/>
                      <a:pt x="254" y="344"/>
                    </a:cubicBezTo>
                    <a:cubicBezTo>
                      <a:pt x="295" y="344"/>
                      <a:pt x="325" y="349"/>
                      <a:pt x="333" y="382"/>
                    </a:cubicBezTo>
                    <a:cubicBezTo>
                      <a:pt x="358" y="444"/>
                      <a:pt x="383" y="530"/>
                      <a:pt x="457" y="530"/>
                    </a:cubicBezTo>
                    <a:cubicBezTo>
                      <a:pt x="543" y="530"/>
                      <a:pt x="715" y="530"/>
                      <a:pt x="765" y="518"/>
                    </a:cubicBezTo>
                    <a:cubicBezTo>
                      <a:pt x="826" y="505"/>
                      <a:pt x="826" y="456"/>
                      <a:pt x="826" y="394"/>
                    </a:cubicBezTo>
                    <a:cubicBezTo>
                      <a:pt x="826" y="333"/>
                      <a:pt x="875" y="333"/>
                      <a:pt x="863" y="271"/>
                    </a:cubicBezTo>
                    <a:cubicBezTo>
                      <a:pt x="839" y="222"/>
                      <a:pt x="863" y="160"/>
                      <a:pt x="802" y="111"/>
                    </a:cubicBezTo>
                    <a:cubicBezTo>
                      <a:pt x="784" y="93"/>
                      <a:pt x="762" y="90"/>
                      <a:pt x="738" y="90"/>
                    </a:cubicBezTo>
                    <a:cubicBezTo>
                      <a:pt x="723" y="90"/>
                      <a:pt x="706" y="91"/>
                      <a:pt x="691" y="91"/>
                    </a:cubicBezTo>
                    <a:cubicBezTo>
                      <a:pt x="663" y="91"/>
                      <a:pt x="637" y="87"/>
                      <a:pt x="617" y="62"/>
                    </a:cubicBezTo>
                    <a:cubicBezTo>
                      <a:pt x="567" y="25"/>
                      <a:pt x="51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810;p51">
                <a:extLst>
                  <a:ext uri="{FF2B5EF4-FFF2-40B4-BE49-F238E27FC236}">
                    <a16:creationId xmlns:a16="http://schemas.microsoft.com/office/drawing/2014/main" id="{EBF0DBAC-9E21-4BCD-A324-E42B06274D4D}"/>
                  </a:ext>
                </a:extLst>
              </p:cNvPr>
              <p:cNvSpPr/>
              <p:nvPr/>
            </p:nvSpPr>
            <p:spPr>
              <a:xfrm>
                <a:off x="4389225" y="5064700"/>
                <a:ext cx="23125" cy="14200"/>
              </a:xfrm>
              <a:custGeom>
                <a:avLst/>
                <a:gdLst/>
                <a:ahLst/>
                <a:cxnLst/>
                <a:rect l="l" t="t" r="r" b="b"/>
                <a:pathLst>
                  <a:path w="925" h="568" extrusionOk="0">
                    <a:moveTo>
                      <a:pt x="863" y="1"/>
                    </a:moveTo>
                    <a:cubicBezTo>
                      <a:pt x="814" y="1"/>
                      <a:pt x="789" y="1"/>
                      <a:pt x="777" y="63"/>
                    </a:cubicBezTo>
                    <a:cubicBezTo>
                      <a:pt x="777" y="112"/>
                      <a:pt x="789" y="173"/>
                      <a:pt x="715" y="186"/>
                    </a:cubicBezTo>
                    <a:cubicBezTo>
                      <a:pt x="642" y="198"/>
                      <a:pt x="666" y="235"/>
                      <a:pt x="605" y="297"/>
                    </a:cubicBezTo>
                    <a:cubicBezTo>
                      <a:pt x="574" y="315"/>
                      <a:pt x="537" y="324"/>
                      <a:pt x="501" y="324"/>
                    </a:cubicBezTo>
                    <a:cubicBezTo>
                      <a:pt x="466" y="324"/>
                      <a:pt x="432" y="315"/>
                      <a:pt x="407" y="297"/>
                    </a:cubicBezTo>
                    <a:cubicBezTo>
                      <a:pt x="394" y="283"/>
                      <a:pt x="385" y="278"/>
                      <a:pt x="378" y="278"/>
                    </a:cubicBezTo>
                    <a:cubicBezTo>
                      <a:pt x="360" y="278"/>
                      <a:pt x="357" y="316"/>
                      <a:pt x="321" y="334"/>
                    </a:cubicBezTo>
                    <a:cubicBezTo>
                      <a:pt x="299" y="350"/>
                      <a:pt x="262" y="357"/>
                      <a:pt x="222" y="357"/>
                    </a:cubicBezTo>
                    <a:cubicBezTo>
                      <a:pt x="173" y="357"/>
                      <a:pt x="121" y="347"/>
                      <a:pt x="87" y="334"/>
                    </a:cubicBezTo>
                    <a:cubicBezTo>
                      <a:pt x="71" y="330"/>
                      <a:pt x="57" y="329"/>
                      <a:pt x="45" y="329"/>
                    </a:cubicBezTo>
                    <a:cubicBezTo>
                      <a:pt x="14" y="329"/>
                      <a:pt x="1" y="340"/>
                      <a:pt x="1" y="358"/>
                    </a:cubicBezTo>
                    <a:cubicBezTo>
                      <a:pt x="1" y="494"/>
                      <a:pt x="297" y="568"/>
                      <a:pt x="420" y="568"/>
                    </a:cubicBezTo>
                    <a:cubicBezTo>
                      <a:pt x="518" y="568"/>
                      <a:pt x="617" y="506"/>
                      <a:pt x="679" y="420"/>
                    </a:cubicBezTo>
                    <a:cubicBezTo>
                      <a:pt x="703" y="358"/>
                      <a:pt x="765" y="321"/>
                      <a:pt x="826" y="321"/>
                    </a:cubicBezTo>
                    <a:cubicBezTo>
                      <a:pt x="900" y="309"/>
                      <a:pt x="863" y="260"/>
                      <a:pt x="863" y="235"/>
                    </a:cubicBezTo>
                    <a:cubicBezTo>
                      <a:pt x="863" y="210"/>
                      <a:pt x="925" y="149"/>
                      <a:pt x="925" y="100"/>
                    </a:cubicBezTo>
                    <a:cubicBezTo>
                      <a:pt x="925" y="63"/>
                      <a:pt x="913" y="1"/>
                      <a:pt x="8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811;p51">
                <a:extLst>
                  <a:ext uri="{FF2B5EF4-FFF2-40B4-BE49-F238E27FC236}">
                    <a16:creationId xmlns:a16="http://schemas.microsoft.com/office/drawing/2014/main" id="{7607C790-871E-4F79-B1F9-021CF16154D5}"/>
                  </a:ext>
                </a:extLst>
              </p:cNvPr>
              <p:cNvSpPr/>
              <p:nvPr/>
            </p:nvSpPr>
            <p:spPr>
              <a:xfrm>
                <a:off x="4425275" y="5071150"/>
                <a:ext cx="8650" cy="11750"/>
              </a:xfrm>
              <a:custGeom>
                <a:avLst/>
                <a:gdLst/>
                <a:ahLst/>
                <a:cxnLst/>
                <a:rect l="l" t="t" r="r" b="b"/>
                <a:pathLst>
                  <a:path w="346" h="470" extrusionOk="0">
                    <a:moveTo>
                      <a:pt x="31" y="0"/>
                    </a:moveTo>
                    <a:cubicBezTo>
                      <a:pt x="29" y="0"/>
                      <a:pt x="27" y="1"/>
                      <a:pt x="25" y="2"/>
                    </a:cubicBezTo>
                    <a:cubicBezTo>
                      <a:pt x="0" y="14"/>
                      <a:pt x="50" y="150"/>
                      <a:pt x="87" y="236"/>
                    </a:cubicBezTo>
                    <a:cubicBezTo>
                      <a:pt x="111" y="310"/>
                      <a:pt x="210" y="458"/>
                      <a:pt x="259" y="470"/>
                    </a:cubicBezTo>
                    <a:cubicBezTo>
                      <a:pt x="308" y="470"/>
                      <a:pt x="345" y="470"/>
                      <a:pt x="345" y="408"/>
                    </a:cubicBezTo>
                    <a:cubicBezTo>
                      <a:pt x="345" y="334"/>
                      <a:pt x="308" y="273"/>
                      <a:pt x="247" y="236"/>
                    </a:cubicBezTo>
                    <a:cubicBezTo>
                      <a:pt x="198" y="187"/>
                      <a:pt x="148" y="150"/>
                      <a:pt x="99" y="100"/>
                    </a:cubicBezTo>
                    <a:cubicBezTo>
                      <a:pt x="54" y="55"/>
                      <a:pt x="50" y="0"/>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812;p51">
                <a:extLst>
                  <a:ext uri="{FF2B5EF4-FFF2-40B4-BE49-F238E27FC236}">
                    <a16:creationId xmlns:a16="http://schemas.microsoft.com/office/drawing/2014/main" id="{C74104E6-174F-48EF-AC36-A399CEC963B1}"/>
                  </a:ext>
                </a:extLst>
              </p:cNvPr>
              <p:cNvSpPr/>
              <p:nvPr/>
            </p:nvSpPr>
            <p:spPr>
              <a:xfrm>
                <a:off x="4456375" y="5100400"/>
                <a:ext cx="6500" cy="5025"/>
              </a:xfrm>
              <a:custGeom>
                <a:avLst/>
                <a:gdLst/>
                <a:ahLst/>
                <a:cxnLst/>
                <a:rect l="l" t="t" r="r" b="b"/>
                <a:pathLst>
                  <a:path w="260" h="201" extrusionOk="0">
                    <a:moveTo>
                      <a:pt x="3" y="0"/>
                    </a:moveTo>
                    <a:cubicBezTo>
                      <a:pt x="2" y="0"/>
                      <a:pt x="1" y="1"/>
                      <a:pt x="1" y="2"/>
                    </a:cubicBezTo>
                    <a:cubicBezTo>
                      <a:pt x="1" y="27"/>
                      <a:pt x="1" y="125"/>
                      <a:pt x="75" y="125"/>
                    </a:cubicBezTo>
                    <a:cubicBezTo>
                      <a:pt x="137" y="134"/>
                      <a:pt x="205" y="200"/>
                      <a:pt x="239" y="200"/>
                    </a:cubicBezTo>
                    <a:cubicBezTo>
                      <a:pt x="252" y="200"/>
                      <a:pt x="260" y="190"/>
                      <a:pt x="260" y="162"/>
                    </a:cubicBezTo>
                    <a:cubicBezTo>
                      <a:pt x="235" y="101"/>
                      <a:pt x="186" y="39"/>
                      <a:pt x="124" y="39"/>
                    </a:cubicBezTo>
                    <a:cubicBezTo>
                      <a:pt x="69" y="39"/>
                      <a:pt x="15" y="0"/>
                      <a:pt x="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813;p51">
                <a:extLst>
                  <a:ext uri="{FF2B5EF4-FFF2-40B4-BE49-F238E27FC236}">
                    <a16:creationId xmlns:a16="http://schemas.microsoft.com/office/drawing/2014/main" id="{6DD894A8-EC1C-4538-858B-46FD6F0150F6}"/>
                  </a:ext>
                </a:extLst>
              </p:cNvPr>
              <p:cNvSpPr/>
              <p:nvPr/>
            </p:nvSpPr>
            <p:spPr>
              <a:xfrm>
                <a:off x="4447800" y="5088300"/>
                <a:ext cx="11000" cy="6325"/>
              </a:xfrm>
              <a:custGeom>
                <a:avLst/>
                <a:gdLst/>
                <a:ahLst/>
                <a:cxnLst/>
                <a:rect l="l" t="t" r="r" b="b"/>
                <a:pathLst>
                  <a:path w="440" h="253" extrusionOk="0">
                    <a:moveTo>
                      <a:pt x="42" y="1"/>
                    </a:moveTo>
                    <a:cubicBezTo>
                      <a:pt x="0" y="1"/>
                      <a:pt x="76" y="58"/>
                      <a:pt x="97" y="80"/>
                    </a:cubicBezTo>
                    <a:cubicBezTo>
                      <a:pt x="196" y="141"/>
                      <a:pt x="307" y="191"/>
                      <a:pt x="406" y="252"/>
                    </a:cubicBezTo>
                    <a:cubicBezTo>
                      <a:pt x="407" y="252"/>
                      <a:pt x="408" y="253"/>
                      <a:pt x="408" y="253"/>
                    </a:cubicBezTo>
                    <a:cubicBezTo>
                      <a:pt x="440" y="253"/>
                      <a:pt x="145" y="18"/>
                      <a:pt x="73" y="6"/>
                    </a:cubicBezTo>
                    <a:cubicBezTo>
                      <a:pt x="59" y="2"/>
                      <a:pt x="49" y="1"/>
                      <a:pt x="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814;p51">
                <a:extLst>
                  <a:ext uri="{FF2B5EF4-FFF2-40B4-BE49-F238E27FC236}">
                    <a16:creationId xmlns:a16="http://schemas.microsoft.com/office/drawing/2014/main" id="{CBD443AE-EA09-4D02-8374-A378B6C5C98D}"/>
                  </a:ext>
                </a:extLst>
              </p:cNvPr>
              <p:cNvSpPr/>
              <p:nvPr/>
            </p:nvSpPr>
            <p:spPr>
              <a:xfrm>
                <a:off x="4437850" y="5081100"/>
                <a:ext cx="4725" cy="5325"/>
              </a:xfrm>
              <a:custGeom>
                <a:avLst/>
                <a:gdLst/>
                <a:ahLst/>
                <a:cxnLst/>
                <a:rect l="l" t="t" r="r" b="b"/>
                <a:pathLst>
                  <a:path w="189" h="213" extrusionOk="0">
                    <a:moveTo>
                      <a:pt x="8" y="1"/>
                    </a:moveTo>
                    <a:cubicBezTo>
                      <a:pt x="3" y="1"/>
                      <a:pt x="1" y="4"/>
                      <a:pt x="3" y="10"/>
                    </a:cubicBezTo>
                    <a:cubicBezTo>
                      <a:pt x="3" y="66"/>
                      <a:pt x="164" y="213"/>
                      <a:pt x="186" y="213"/>
                    </a:cubicBezTo>
                    <a:cubicBezTo>
                      <a:pt x="188" y="213"/>
                      <a:pt x="189" y="211"/>
                      <a:pt x="187" y="207"/>
                    </a:cubicBezTo>
                    <a:cubicBezTo>
                      <a:pt x="177" y="122"/>
                      <a:pt x="38" y="1"/>
                      <a:pt x="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815;p51">
                <a:extLst>
                  <a:ext uri="{FF2B5EF4-FFF2-40B4-BE49-F238E27FC236}">
                    <a16:creationId xmlns:a16="http://schemas.microsoft.com/office/drawing/2014/main" id="{F09F5C02-ED91-49A0-9C3F-17DB0E60E3AC}"/>
                  </a:ext>
                </a:extLst>
              </p:cNvPr>
              <p:cNvSpPr/>
              <p:nvPr/>
            </p:nvSpPr>
            <p:spPr>
              <a:xfrm>
                <a:off x="4481650" y="5179000"/>
                <a:ext cx="19125" cy="15125"/>
              </a:xfrm>
              <a:custGeom>
                <a:avLst/>
                <a:gdLst/>
                <a:ahLst/>
                <a:cxnLst/>
                <a:rect l="l" t="t" r="r" b="b"/>
                <a:pathLst>
                  <a:path w="765" h="605" extrusionOk="0">
                    <a:moveTo>
                      <a:pt x="87" y="0"/>
                    </a:moveTo>
                    <a:cubicBezTo>
                      <a:pt x="0" y="0"/>
                      <a:pt x="358" y="468"/>
                      <a:pt x="715" y="604"/>
                    </a:cubicBezTo>
                    <a:cubicBezTo>
                      <a:pt x="716" y="604"/>
                      <a:pt x="717" y="605"/>
                      <a:pt x="718" y="605"/>
                    </a:cubicBezTo>
                    <a:cubicBezTo>
                      <a:pt x="765" y="605"/>
                      <a:pt x="159"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816;p51">
                <a:extLst>
                  <a:ext uri="{FF2B5EF4-FFF2-40B4-BE49-F238E27FC236}">
                    <a16:creationId xmlns:a16="http://schemas.microsoft.com/office/drawing/2014/main" id="{051974F6-23CF-462D-BA25-25C6D13F61E4}"/>
                  </a:ext>
                </a:extLst>
              </p:cNvPr>
              <p:cNvSpPr/>
              <p:nvPr/>
            </p:nvSpPr>
            <p:spPr>
              <a:xfrm>
                <a:off x="4533575" y="5285350"/>
                <a:ext cx="13100" cy="18725"/>
              </a:xfrm>
              <a:custGeom>
                <a:avLst/>
                <a:gdLst/>
                <a:ahLst/>
                <a:cxnLst/>
                <a:rect l="l" t="t" r="r" b="b"/>
                <a:pathLst>
                  <a:path w="524" h="749" extrusionOk="0">
                    <a:moveTo>
                      <a:pt x="7" y="0"/>
                    </a:moveTo>
                    <a:cubicBezTo>
                      <a:pt x="2" y="0"/>
                      <a:pt x="1" y="7"/>
                      <a:pt x="6" y="22"/>
                    </a:cubicBezTo>
                    <a:cubicBezTo>
                      <a:pt x="43" y="96"/>
                      <a:pt x="153" y="170"/>
                      <a:pt x="153" y="244"/>
                    </a:cubicBezTo>
                    <a:cubicBezTo>
                      <a:pt x="153" y="317"/>
                      <a:pt x="153" y="305"/>
                      <a:pt x="215" y="404"/>
                    </a:cubicBezTo>
                    <a:cubicBezTo>
                      <a:pt x="277" y="490"/>
                      <a:pt x="314" y="539"/>
                      <a:pt x="363" y="564"/>
                    </a:cubicBezTo>
                    <a:cubicBezTo>
                      <a:pt x="424" y="576"/>
                      <a:pt x="388" y="564"/>
                      <a:pt x="388" y="638"/>
                    </a:cubicBezTo>
                    <a:cubicBezTo>
                      <a:pt x="375" y="724"/>
                      <a:pt x="498" y="749"/>
                      <a:pt x="498" y="749"/>
                    </a:cubicBezTo>
                    <a:cubicBezTo>
                      <a:pt x="486" y="638"/>
                      <a:pt x="523" y="625"/>
                      <a:pt x="461" y="564"/>
                    </a:cubicBezTo>
                    <a:cubicBezTo>
                      <a:pt x="400" y="490"/>
                      <a:pt x="388" y="502"/>
                      <a:pt x="388" y="453"/>
                    </a:cubicBezTo>
                    <a:cubicBezTo>
                      <a:pt x="400" y="404"/>
                      <a:pt x="449" y="379"/>
                      <a:pt x="388" y="317"/>
                    </a:cubicBezTo>
                    <a:cubicBezTo>
                      <a:pt x="326" y="244"/>
                      <a:pt x="277" y="244"/>
                      <a:pt x="190" y="157"/>
                    </a:cubicBezTo>
                    <a:cubicBezTo>
                      <a:pt x="122" y="98"/>
                      <a:pt x="29" y="0"/>
                      <a:pt x="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817;p51">
                <a:extLst>
                  <a:ext uri="{FF2B5EF4-FFF2-40B4-BE49-F238E27FC236}">
                    <a16:creationId xmlns:a16="http://schemas.microsoft.com/office/drawing/2014/main" id="{784276F3-C6EC-444B-A1D6-FCE64AE39854}"/>
                  </a:ext>
                </a:extLst>
              </p:cNvPr>
              <p:cNvSpPr/>
              <p:nvPr/>
            </p:nvSpPr>
            <p:spPr>
              <a:xfrm>
                <a:off x="4539550" y="5303200"/>
                <a:ext cx="28675" cy="39475"/>
              </a:xfrm>
              <a:custGeom>
                <a:avLst/>
                <a:gdLst/>
                <a:ahLst/>
                <a:cxnLst/>
                <a:rect l="l" t="t" r="r" b="b"/>
                <a:pathLst>
                  <a:path w="1147" h="1579" extrusionOk="0">
                    <a:moveTo>
                      <a:pt x="407" y="0"/>
                    </a:moveTo>
                    <a:cubicBezTo>
                      <a:pt x="400" y="0"/>
                      <a:pt x="406" y="19"/>
                      <a:pt x="420" y="59"/>
                    </a:cubicBezTo>
                    <a:cubicBezTo>
                      <a:pt x="429" y="116"/>
                      <a:pt x="424" y="158"/>
                      <a:pt x="405" y="158"/>
                    </a:cubicBezTo>
                    <a:cubicBezTo>
                      <a:pt x="399" y="158"/>
                      <a:pt x="391" y="154"/>
                      <a:pt x="383" y="146"/>
                    </a:cubicBezTo>
                    <a:cubicBezTo>
                      <a:pt x="351" y="103"/>
                      <a:pt x="328" y="69"/>
                      <a:pt x="290" y="69"/>
                    </a:cubicBezTo>
                    <a:cubicBezTo>
                      <a:pt x="284" y="69"/>
                      <a:pt x="278" y="70"/>
                      <a:pt x="272" y="72"/>
                    </a:cubicBezTo>
                    <a:cubicBezTo>
                      <a:pt x="235" y="84"/>
                      <a:pt x="247" y="380"/>
                      <a:pt x="247" y="466"/>
                    </a:cubicBezTo>
                    <a:cubicBezTo>
                      <a:pt x="235" y="540"/>
                      <a:pt x="222" y="614"/>
                      <a:pt x="185" y="688"/>
                    </a:cubicBezTo>
                    <a:cubicBezTo>
                      <a:pt x="173" y="737"/>
                      <a:pt x="99" y="737"/>
                      <a:pt x="62" y="774"/>
                    </a:cubicBezTo>
                    <a:cubicBezTo>
                      <a:pt x="25" y="823"/>
                      <a:pt x="1" y="934"/>
                      <a:pt x="50" y="934"/>
                    </a:cubicBezTo>
                    <a:cubicBezTo>
                      <a:pt x="87" y="934"/>
                      <a:pt x="346" y="1057"/>
                      <a:pt x="346" y="1131"/>
                    </a:cubicBezTo>
                    <a:cubicBezTo>
                      <a:pt x="346" y="1230"/>
                      <a:pt x="321" y="1316"/>
                      <a:pt x="284" y="1402"/>
                    </a:cubicBezTo>
                    <a:cubicBezTo>
                      <a:pt x="247" y="1464"/>
                      <a:pt x="247" y="1563"/>
                      <a:pt x="284" y="1563"/>
                    </a:cubicBezTo>
                    <a:cubicBezTo>
                      <a:pt x="300" y="1563"/>
                      <a:pt x="350" y="1579"/>
                      <a:pt x="395" y="1579"/>
                    </a:cubicBezTo>
                    <a:cubicBezTo>
                      <a:pt x="418" y="1579"/>
                      <a:pt x="440" y="1575"/>
                      <a:pt x="457" y="1563"/>
                    </a:cubicBezTo>
                    <a:cubicBezTo>
                      <a:pt x="494" y="1513"/>
                      <a:pt x="654" y="1242"/>
                      <a:pt x="703" y="1181"/>
                    </a:cubicBezTo>
                    <a:cubicBezTo>
                      <a:pt x="752" y="1131"/>
                      <a:pt x="789" y="1057"/>
                      <a:pt x="777" y="996"/>
                    </a:cubicBezTo>
                    <a:cubicBezTo>
                      <a:pt x="777" y="922"/>
                      <a:pt x="752" y="922"/>
                      <a:pt x="777" y="860"/>
                    </a:cubicBezTo>
                    <a:cubicBezTo>
                      <a:pt x="809" y="807"/>
                      <a:pt x="832" y="772"/>
                      <a:pt x="878" y="772"/>
                    </a:cubicBezTo>
                    <a:cubicBezTo>
                      <a:pt x="885" y="772"/>
                      <a:pt x="892" y="772"/>
                      <a:pt x="900" y="774"/>
                    </a:cubicBezTo>
                    <a:cubicBezTo>
                      <a:pt x="927" y="781"/>
                      <a:pt x="950" y="791"/>
                      <a:pt x="968" y="791"/>
                    </a:cubicBezTo>
                    <a:cubicBezTo>
                      <a:pt x="982" y="791"/>
                      <a:pt x="993" y="784"/>
                      <a:pt x="999" y="762"/>
                    </a:cubicBezTo>
                    <a:cubicBezTo>
                      <a:pt x="1023" y="725"/>
                      <a:pt x="1060" y="663"/>
                      <a:pt x="1097" y="577"/>
                    </a:cubicBezTo>
                    <a:cubicBezTo>
                      <a:pt x="1134" y="491"/>
                      <a:pt x="1097" y="429"/>
                      <a:pt x="1110" y="367"/>
                    </a:cubicBezTo>
                    <a:cubicBezTo>
                      <a:pt x="1134" y="318"/>
                      <a:pt x="1147" y="306"/>
                      <a:pt x="1097" y="306"/>
                    </a:cubicBezTo>
                    <a:cubicBezTo>
                      <a:pt x="1023" y="306"/>
                      <a:pt x="962" y="330"/>
                      <a:pt x="912" y="380"/>
                    </a:cubicBezTo>
                    <a:cubicBezTo>
                      <a:pt x="882" y="410"/>
                      <a:pt x="870" y="431"/>
                      <a:pt x="846" y="431"/>
                    </a:cubicBezTo>
                    <a:cubicBezTo>
                      <a:pt x="830" y="431"/>
                      <a:pt x="810" y="423"/>
                      <a:pt x="777" y="404"/>
                    </a:cubicBezTo>
                    <a:cubicBezTo>
                      <a:pt x="691" y="367"/>
                      <a:pt x="530" y="318"/>
                      <a:pt x="530" y="256"/>
                    </a:cubicBezTo>
                    <a:cubicBezTo>
                      <a:pt x="530" y="170"/>
                      <a:pt x="506" y="96"/>
                      <a:pt x="457" y="35"/>
                    </a:cubicBezTo>
                    <a:cubicBezTo>
                      <a:pt x="429" y="13"/>
                      <a:pt x="414"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818;p51">
                <a:extLst>
                  <a:ext uri="{FF2B5EF4-FFF2-40B4-BE49-F238E27FC236}">
                    <a16:creationId xmlns:a16="http://schemas.microsoft.com/office/drawing/2014/main" id="{53193C08-F5C5-4075-99AE-BF1793D31C92}"/>
                  </a:ext>
                </a:extLst>
              </p:cNvPr>
              <p:cNvSpPr/>
              <p:nvPr/>
            </p:nvSpPr>
            <p:spPr>
              <a:xfrm>
                <a:off x="4496425" y="5334750"/>
                <a:ext cx="46050" cy="51025"/>
              </a:xfrm>
              <a:custGeom>
                <a:avLst/>
                <a:gdLst/>
                <a:ahLst/>
                <a:cxnLst/>
                <a:rect l="l" t="t" r="r" b="b"/>
                <a:pathLst>
                  <a:path w="1842" h="2041" extrusionOk="0">
                    <a:moveTo>
                      <a:pt x="1489" y="1"/>
                    </a:moveTo>
                    <a:cubicBezTo>
                      <a:pt x="1479" y="1"/>
                      <a:pt x="1465" y="6"/>
                      <a:pt x="1442" y="17"/>
                    </a:cubicBezTo>
                    <a:cubicBezTo>
                      <a:pt x="1356" y="66"/>
                      <a:pt x="1294" y="128"/>
                      <a:pt x="1294" y="202"/>
                    </a:cubicBezTo>
                    <a:cubicBezTo>
                      <a:pt x="1294" y="264"/>
                      <a:pt x="1344" y="288"/>
                      <a:pt x="1270" y="338"/>
                    </a:cubicBezTo>
                    <a:cubicBezTo>
                      <a:pt x="1208" y="399"/>
                      <a:pt x="1171" y="572"/>
                      <a:pt x="1122" y="633"/>
                    </a:cubicBezTo>
                    <a:cubicBezTo>
                      <a:pt x="1048" y="732"/>
                      <a:pt x="949" y="818"/>
                      <a:pt x="851" y="904"/>
                    </a:cubicBezTo>
                    <a:cubicBezTo>
                      <a:pt x="752" y="941"/>
                      <a:pt x="666" y="1003"/>
                      <a:pt x="604" y="1077"/>
                    </a:cubicBezTo>
                    <a:cubicBezTo>
                      <a:pt x="555" y="1138"/>
                      <a:pt x="518" y="1151"/>
                      <a:pt x="432" y="1188"/>
                    </a:cubicBezTo>
                    <a:cubicBezTo>
                      <a:pt x="346" y="1225"/>
                      <a:pt x="309" y="1409"/>
                      <a:pt x="259" y="1446"/>
                    </a:cubicBezTo>
                    <a:cubicBezTo>
                      <a:pt x="198" y="1483"/>
                      <a:pt x="149" y="1471"/>
                      <a:pt x="112" y="1508"/>
                    </a:cubicBezTo>
                    <a:cubicBezTo>
                      <a:pt x="87" y="1570"/>
                      <a:pt x="75" y="1644"/>
                      <a:pt x="87" y="1718"/>
                    </a:cubicBezTo>
                    <a:cubicBezTo>
                      <a:pt x="87" y="1754"/>
                      <a:pt x="99" y="1791"/>
                      <a:pt x="50" y="1791"/>
                    </a:cubicBezTo>
                    <a:cubicBezTo>
                      <a:pt x="1" y="1791"/>
                      <a:pt x="50" y="1915"/>
                      <a:pt x="50" y="1915"/>
                    </a:cubicBezTo>
                    <a:cubicBezTo>
                      <a:pt x="112" y="1915"/>
                      <a:pt x="173" y="1915"/>
                      <a:pt x="235" y="1927"/>
                    </a:cubicBezTo>
                    <a:cubicBezTo>
                      <a:pt x="346" y="1952"/>
                      <a:pt x="383" y="2013"/>
                      <a:pt x="457" y="2038"/>
                    </a:cubicBezTo>
                    <a:cubicBezTo>
                      <a:pt x="472" y="2039"/>
                      <a:pt x="488" y="2040"/>
                      <a:pt x="504" y="2040"/>
                    </a:cubicBezTo>
                    <a:cubicBezTo>
                      <a:pt x="616" y="2040"/>
                      <a:pt x="740" y="2002"/>
                      <a:pt x="826" y="1927"/>
                    </a:cubicBezTo>
                    <a:cubicBezTo>
                      <a:pt x="949" y="1841"/>
                      <a:pt x="1036" y="1705"/>
                      <a:pt x="1060" y="1557"/>
                    </a:cubicBezTo>
                    <a:cubicBezTo>
                      <a:pt x="1097" y="1336"/>
                      <a:pt x="1110" y="1249"/>
                      <a:pt x="1233" y="1212"/>
                    </a:cubicBezTo>
                    <a:cubicBezTo>
                      <a:pt x="1348" y="1189"/>
                      <a:pt x="1334" y="1113"/>
                      <a:pt x="1402" y="1113"/>
                    </a:cubicBezTo>
                    <a:cubicBezTo>
                      <a:pt x="1407" y="1113"/>
                      <a:pt x="1412" y="1113"/>
                      <a:pt x="1418" y="1114"/>
                    </a:cubicBezTo>
                    <a:cubicBezTo>
                      <a:pt x="1516" y="1114"/>
                      <a:pt x="1627" y="1114"/>
                      <a:pt x="1578" y="1040"/>
                    </a:cubicBezTo>
                    <a:cubicBezTo>
                      <a:pt x="1516" y="966"/>
                      <a:pt x="1479" y="1028"/>
                      <a:pt x="1504" y="929"/>
                    </a:cubicBezTo>
                    <a:cubicBezTo>
                      <a:pt x="1541" y="818"/>
                      <a:pt x="1664" y="732"/>
                      <a:pt x="1713" y="621"/>
                    </a:cubicBezTo>
                    <a:cubicBezTo>
                      <a:pt x="1750" y="498"/>
                      <a:pt x="1824" y="411"/>
                      <a:pt x="1824" y="338"/>
                    </a:cubicBezTo>
                    <a:cubicBezTo>
                      <a:pt x="1824" y="264"/>
                      <a:pt x="1800" y="264"/>
                      <a:pt x="1824" y="214"/>
                    </a:cubicBezTo>
                    <a:cubicBezTo>
                      <a:pt x="1841" y="172"/>
                      <a:pt x="1841" y="159"/>
                      <a:pt x="1822" y="159"/>
                    </a:cubicBezTo>
                    <a:cubicBezTo>
                      <a:pt x="1814" y="159"/>
                      <a:pt x="1803" y="161"/>
                      <a:pt x="1787" y="165"/>
                    </a:cubicBezTo>
                    <a:cubicBezTo>
                      <a:pt x="1782" y="166"/>
                      <a:pt x="1777" y="167"/>
                      <a:pt x="1774" y="167"/>
                    </a:cubicBezTo>
                    <a:cubicBezTo>
                      <a:pt x="1741" y="167"/>
                      <a:pt x="1753" y="124"/>
                      <a:pt x="1775" y="91"/>
                    </a:cubicBezTo>
                    <a:cubicBezTo>
                      <a:pt x="1777" y="85"/>
                      <a:pt x="1777" y="83"/>
                      <a:pt x="1775" y="83"/>
                    </a:cubicBezTo>
                    <a:cubicBezTo>
                      <a:pt x="1765" y="83"/>
                      <a:pt x="1708" y="158"/>
                      <a:pt x="1676" y="190"/>
                    </a:cubicBezTo>
                    <a:cubicBezTo>
                      <a:pt x="1661" y="206"/>
                      <a:pt x="1642" y="210"/>
                      <a:pt x="1627" y="210"/>
                    </a:cubicBezTo>
                    <a:cubicBezTo>
                      <a:pt x="1606" y="210"/>
                      <a:pt x="1590" y="202"/>
                      <a:pt x="1590" y="202"/>
                    </a:cubicBezTo>
                    <a:cubicBezTo>
                      <a:pt x="1553" y="153"/>
                      <a:pt x="1590" y="140"/>
                      <a:pt x="1541" y="91"/>
                    </a:cubicBezTo>
                    <a:cubicBezTo>
                      <a:pt x="1494" y="53"/>
                      <a:pt x="1519" y="1"/>
                      <a:pt x="1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819;p51">
                <a:extLst>
                  <a:ext uri="{FF2B5EF4-FFF2-40B4-BE49-F238E27FC236}">
                    <a16:creationId xmlns:a16="http://schemas.microsoft.com/office/drawing/2014/main" id="{2965A016-345A-43F3-A618-F1F5FF0E17A7}"/>
                  </a:ext>
                </a:extLst>
              </p:cNvPr>
              <p:cNvSpPr/>
              <p:nvPr/>
            </p:nvSpPr>
            <p:spPr>
              <a:xfrm>
                <a:off x="4503825" y="5386300"/>
                <a:ext cx="2475" cy="3100"/>
              </a:xfrm>
              <a:custGeom>
                <a:avLst/>
                <a:gdLst/>
                <a:ahLst/>
                <a:cxnLst/>
                <a:rect l="l" t="t" r="r" b="b"/>
                <a:pathLst>
                  <a:path w="99" h="124" extrusionOk="0">
                    <a:moveTo>
                      <a:pt x="13" y="1"/>
                    </a:moveTo>
                    <a:lnTo>
                      <a:pt x="0" y="124"/>
                    </a:lnTo>
                    <a:lnTo>
                      <a:pt x="99" y="124"/>
                    </a:lnTo>
                    <a:cubicBezTo>
                      <a:pt x="62" y="87"/>
                      <a:pt x="25" y="50"/>
                      <a:pt x="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820;p51">
                <a:extLst>
                  <a:ext uri="{FF2B5EF4-FFF2-40B4-BE49-F238E27FC236}">
                    <a16:creationId xmlns:a16="http://schemas.microsoft.com/office/drawing/2014/main" id="{91E2E56E-0F65-4D71-80F2-2676977819C9}"/>
                  </a:ext>
                </a:extLst>
              </p:cNvPr>
              <p:cNvSpPr/>
              <p:nvPr/>
            </p:nvSpPr>
            <p:spPr>
              <a:xfrm>
                <a:off x="4365525" y="5336500"/>
                <a:ext cx="23125" cy="23050"/>
              </a:xfrm>
              <a:custGeom>
                <a:avLst/>
                <a:gdLst/>
                <a:ahLst/>
                <a:cxnLst/>
                <a:rect l="l" t="t" r="r" b="b"/>
                <a:pathLst>
                  <a:path w="925" h="922" extrusionOk="0">
                    <a:moveTo>
                      <a:pt x="69" y="0"/>
                    </a:moveTo>
                    <a:cubicBezTo>
                      <a:pt x="48" y="0"/>
                      <a:pt x="32" y="6"/>
                      <a:pt x="25" y="21"/>
                    </a:cubicBezTo>
                    <a:cubicBezTo>
                      <a:pt x="0" y="107"/>
                      <a:pt x="185" y="452"/>
                      <a:pt x="197" y="502"/>
                    </a:cubicBezTo>
                    <a:cubicBezTo>
                      <a:pt x="210" y="551"/>
                      <a:pt x="185" y="526"/>
                      <a:pt x="173" y="551"/>
                    </a:cubicBezTo>
                    <a:cubicBezTo>
                      <a:pt x="173" y="625"/>
                      <a:pt x="197" y="711"/>
                      <a:pt x="247" y="773"/>
                    </a:cubicBezTo>
                    <a:cubicBezTo>
                      <a:pt x="293" y="819"/>
                      <a:pt x="429" y="922"/>
                      <a:pt x="495" y="922"/>
                    </a:cubicBezTo>
                    <a:cubicBezTo>
                      <a:pt x="499" y="922"/>
                      <a:pt x="502" y="921"/>
                      <a:pt x="505" y="921"/>
                    </a:cubicBezTo>
                    <a:cubicBezTo>
                      <a:pt x="567" y="921"/>
                      <a:pt x="555" y="834"/>
                      <a:pt x="579" y="797"/>
                    </a:cubicBezTo>
                    <a:cubicBezTo>
                      <a:pt x="582" y="792"/>
                      <a:pt x="586" y="790"/>
                      <a:pt x="589" y="790"/>
                    </a:cubicBezTo>
                    <a:cubicBezTo>
                      <a:pt x="612" y="790"/>
                      <a:pt x="638" y="872"/>
                      <a:pt x="641" y="872"/>
                    </a:cubicBezTo>
                    <a:cubicBezTo>
                      <a:pt x="641" y="872"/>
                      <a:pt x="641" y="872"/>
                      <a:pt x="641" y="871"/>
                    </a:cubicBezTo>
                    <a:cubicBezTo>
                      <a:pt x="653" y="822"/>
                      <a:pt x="653" y="773"/>
                      <a:pt x="653" y="736"/>
                    </a:cubicBezTo>
                    <a:cubicBezTo>
                      <a:pt x="653" y="712"/>
                      <a:pt x="664" y="703"/>
                      <a:pt x="679" y="703"/>
                    </a:cubicBezTo>
                    <a:cubicBezTo>
                      <a:pt x="703" y="703"/>
                      <a:pt x="737" y="725"/>
                      <a:pt x="752" y="748"/>
                    </a:cubicBezTo>
                    <a:cubicBezTo>
                      <a:pt x="769" y="760"/>
                      <a:pt x="781" y="774"/>
                      <a:pt x="789" y="774"/>
                    </a:cubicBezTo>
                    <a:cubicBezTo>
                      <a:pt x="798" y="774"/>
                      <a:pt x="801" y="757"/>
                      <a:pt x="801" y="699"/>
                    </a:cubicBezTo>
                    <a:cubicBezTo>
                      <a:pt x="789" y="613"/>
                      <a:pt x="801" y="514"/>
                      <a:pt x="838" y="428"/>
                    </a:cubicBezTo>
                    <a:cubicBezTo>
                      <a:pt x="863" y="391"/>
                      <a:pt x="863" y="428"/>
                      <a:pt x="863" y="341"/>
                    </a:cubicBezTo>
                    <a:cubicBezTo>
                      <a:pt x="863" y="255"/>
                      <a:pt x="924" y="58"/>
                      <a:pt x="863" y="21"/>
                    </a:cubicBezTo>
                    <a:cubicBezTo>
                      <a:pt x="846" y="10"/>
                      <a:pt x="824" y="4"/>
                      <a:pt x="802" y="4"/>
                    </a:cubicBezTo>
                    <a:cubicBezTo>
                      <a:pt x="775" y="4"/>
                      <a:pt x="747" y="13"/>
                      <a:pt x="727" y="33"/>
                    </a:cubicBezTo>
                    <a:cubicBezTo>
                      <a:pt x="628" y="83"/>
                      <a:pt x="518" y="107"/>
                      <a:pt x="394" y="107"/>
                    </a:cubicBezTo>
                    <a:cubicBezTo>
                      <a:pt x="325" y="97"/>
                      <a:pt x="153" y="0"/>
                      <a:pt x="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821;p51">
                <a:extLst>
                  <a:ext uri="{FF2B5EF4-FFF2-40B4-BE49-F238E27FC236}">
                    <a16:creationId xmlns:a16="http://schemas.microsoft.com/office/drawing/2014/main" id="{BB27FE90-964C-443F-895D-9F3E07F8D1B3}"/>
                  </a:ext>
                </a:extLst>
              </p:cNvPr>
              <p:cNvSpPr/>
              <p:nvPr/>
            </p:nvSpPr>
            <p:spPr>
              <a:xfrm>
                <a:off x="4384375" y="5328275"/>
                <a:ext cx="3850" cy="5850"/>
              </a:xfrm>
              <a:custGeom>
                <a:avLst/>
                <a:gdLst/>
                <a:ahLst/>
                <a:cxnLst/>
                <a:rect l="l" t="t" r="r" b="b"/>
                <a:pathLst>
                  <a:path w="154" h="234" extrusionOk="0">
                    <a:moveTo>
                      <a:pt x="47" y="0"/>
                    </a:moveTo>
                    <a:cubicBezTo>
                      <a:pt x="42" y="0"/>
                      <a:pt x="38" y="2"/>
                      <a:pt x="35" y="5"/>
                    </a:cubicBezTo>
                    <a:cubicBezTo>
                      <a:pt x="1" y="16"/>
                      <a:pt x="90" y="233"/>
                      <a:pt x="116" y="233"/>
                    </a:cubicBezTo>
                    <a:cubicBezTo>
                      <a:pt x="118" y="233"/>
                      <a:pt x="120" y="231"/>
                      <a:pt x="121" y="227"/>
                    </a:cubicBezTo>
                    <a:cubicBezTo>
                      <a:pt x="153" y="76"/>
                      <a:pt x="82" y="0"/>
                      <a:pt x="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822;p51">
                <a:extLst>
                  <a:ext uri="{FF2B5EF4-FFF2-40B4-BE49-F238E27FC236}">
                    <a16:creationId xmlns:a16="http://schemas.microsoft.com/office/drawing/2014/main" id="{16936130-3711-44EA-879D-4A64AC402933}"/>
                  </a:ext>
                </a:extLst>
              </p:cNvPr>
              <p:cNvSpPr/>
              <p:nvPr/>
            </p:nvSpPr>
            <p:spPr>
              <a:xfrm>
                <a:off x="4359650" y="5328050"/>
                <a:ext cx="2775" cy="3125"/>
              </a:xfrm>
              <a:custGeom>
                <a:avLst/>
                <a:gdLst/>
                <a:ahLst/>
                <a:cxnLst/>
                <a:rect l="l" t="t" r="r" b="b"/>
                <a:pathLst>
                  <a:path w="111" h="125" extrusionOk="0">
                    <a:moveTo>
                      <a:pt x="58" y="1"/>
                    </a:moveTo>
                    <a:cubicBezTo>
                      <a:pt x="55" y="1"/>
                      <a:pt x="53" y="1"/>
                      <a:pt x="50" y="2"/>
                    </a:cubicBezTo>
                    <a:cubicBezTo>
                      <a:pt x="1" y="14"/>
                      <a:pt x="26" y="125"/>
                      <a:pt x="63" y="125"/>
                    </a:cubicBezTo>
                    <a:cubicBezTo>
                      <a:pt x="98" y="125"/>
                      <a:pt x="111" y="1"/>
                      <a:pt x="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823;p51">
                <a:extLst>
                  <a:ext uri="{FF2B5EF4-FFF2-40B4-BE49-F238E27FC236}">
                    <a16:creationId xmlns:a16="http://schemas.microsoft.com/office/drawing/2014/main" id="{CA7161C2-CAA1-45C0-BD04-A30EC102E340}"/>
                  </a:ext>
                </a:extLst>
              </p:cNvPr>
              <p:cNvSpPr/>
              <p:nvPr/>
            </p:nvSpPr>
            <p:spPr>
              <a:xfrm>
                <a:off x="3987250" y="4966150"/>
                <a:ext cx="12350" cy="25575"/>
              </a:xfrm>
              <a:custGeom>
                <a:avLst/>
                <a:gdLst/>
                <a:ahLst/>
                <a:cxnLst/>
                <a:rect l="l" t="t" r="r" b="b"/>
                <a:pathLst>
                  <a:path w="494" h="1023" extrusionOk="0">
                    <a:moveTo>
                      <a:pt x="99" y="0"/>
                    </a:moveTo>
                    <a:cubicBezTo>
                      <a:pt x="62" y="0"/>
                      <a:pt x="87" y="0"/>
                      <a:pt x="87" y="49"/>
                    </a:cubicBezTo>
                    <a:cubicBezTo>
                      <a:pt x="87" y="136"/>
                      <a:pt x="74" y="222"/>
                      <a:pt x="50" y="320"/>
                    </a:cubicBezTo>
                    <a:cubicBezTo>
                      <a:pt x="25" y="394"/>
                      <a:pt x="13" y="481"/>
                      <a:pt x="13" y="579"/>
                    </a:cubicBezTo>
                    <a:cubicBezTo>
                      <a:pt x="0" y="690"/>
                      <a:pt x="25" y="813"/>
                      <a:pt x="87" y="924"/>
                    </a:cubicBezTo>
                    <a:cubicBezTo>
                      <a:pt x="128" y="990"/>
                      <a:pt x="169" y="1023"/>
                      <a:pt x="217" y="1023"/>
                    </a:cubicBezTo>
                    <a:cubicBezTo>
                      <a:pt x="241" y="1023"/>
                      <a:pt x="267" y="1015"/>
                      <a:pt x="296" y="998"/>
                    </a:cubicBezTo>
                    <a:cubicBezTo>
                      <a:pt x="382" y="961"/>
                      <a:pt x="444" y="887"/>
                      <a:pt x="469" y="801"/>
                    </a:cubicBezTo>
                    <a:cubicBezTo>
                      <a:pt x="493" y="702"/>
                      <a:pt x="469" y="604"/>
                      <a:pt x="432" y="530"/>
                    </a:cubicBezTo>
                    <a:cubicBezTo>
                      <a:pt x="395" y="407"/>
                      <a:pt x="308" y="222"/>
                      <a:pt x="272" y="160"/>
                    </a:cubicBezTo>
                    <a:cubicBezTo>
                      <a:pt x="235" y="86"/>
                      <a:pt x="148" y="0"/>
                      <a:pt x="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824;p51">
                <a:extLst>
                  <a:ext uri="{FF2B5EF4-FFF2-40B4-BE49-F238E27FC236}">
                    <a16:creationId xmlns:a16="http://schemas.microsoft.com/office/drawing/2014/main" id="{7BA3B48B-E6F7-4BA3-9954-20CEAD92CF22}"/>
                  </a:ext>
                </a:extLst>
              </p:cNvPr>
              <p:cNvSpPr/>
              <p:nvPr/>
            </p:nvSpPr>
            <p:spPr>
              <a:xfrm>
                <a:off x="3767300" y="5117100"/>
                <a:ext cx="43150" cy="97475"/>
              </a:xfrm>
              <a:custGeom>
                <a:avLst/>
                <a:gdLst/>
                <a:ahLst/>
                <a:cxnLst/>
                <a:rect l="l" t="t" r="r" b="b"/>
                <a:pathLst>
                  <a:path w="1726" h="3899" extrusionOk="0">
                    <a:moveTo>
                      <a:pt x="1415" y="1"/>
                    </a:moveTo>
                    <a:cubicBezTo>
                      <a:pt x="1411" y="1"/>
                      <a:pt x="1408" y="4"/>
                      <a:pt x="1406" y="12"/>
                    </a:cubicBezTo>
                    <a:cubicBezTo>
                      <a:pt x="1393" y="49"/>
                      <a:pt x="1369" y="111"/>
                      <a:pt x="1356" y="160"/>
                    </a:cubicBezTo>
                    <a:cubicBezTo>
                      <a:pt x="1344" y="234"/>
                      <a:pt x="1319" y="308"/>
                      <a:pt x="1295" y="394"/>
                    </a:cubicBezTo>
                    <a:cubicBezTo>
                      <a:pt x="1273" y="394"/>
                      <a:pt x="1261" y="460"/>
                      <a:pt x="1225" y="460"/>
                    </a:cubicBezTo>
                    <a:cubicBezTo>
                      <a:pt x="1220" y="460"/>
                      <a:pt x="1215" y="459"/>
                      <a:pt x="1208" y="456"/>
                    </a:cubicBezTo>
                    <a:cubicBezTo>
                      <a:pt x="1185" y="448"/>
                      <a:pt x="1158" y="431"/>
                      <a:pt x="1137" y="431"/>
                    </a:cubicBezTo>
                    <a:cubicBezTo>
                      <a:pt x="1124" y="431"/>
                      <a:pt x="1115" y="437"/>
                      <a:pt x="1110" y="456"/>
                    </a:cubicBezTo>
                    <a:cubicBezTo>
                      <a:pt x="1110" y="492"/>
                      <a:pt x="1147" y="480"/>
                      <a:pt x="1135" y="542"/>
                    </a:cubicBezTo>
                    <a:cubicBezTo>
                      <a:pt x="1122" y="591"/>
                      <a:pt x="1110" y="591"/>
                      <a:pt x="1085" y="628"/>
                    </a:cubicBezTo>
                    <a:cubicBezTo>
                      <a:pt x="1061" y="665"/>
                      <a:pt x="1061" y="690"/>
                      <a:pt x="1085" y="714"/>
                    </a:cubicBezTo>
                    <a:cubicBezTo>
                      <a:pt x="1098" y="727"/>
                      <a:pt x="1159" y="751"/>
                      <a:pt x="1098" y="751"/>
                    </a:cubicBezTo>
                    <a:cubicBezTo>
                      <a:pt x="1089" y="750"/>
                      <a:pt x="1082" y="749"/>
                      <a:pt x="1074" y="749"/>
                    </a:cubicBezTo>
                    <a:cubicBezTo>
                      <a:pt x="1023" y="749"/>
                      <a:pt x="983" y="782"/>
                      <a:pt x="962" y="825"/>
                    </a:cubicBezTo>
                    <a:cubicBezTo>
                      <a:pt x="937" y="862"/>
                      <a:pt x="925" y="862"/>
                      <a:pt x="851" y="924"/>
                    </a:cubicBezTo>
                    <a:cubicBezTo>
                      <a:pt x="790" y="973"/>
                      <a:pt x="691" y="973"/>
                      <a:pt x="716" y="1022"/>
                    </a:cubicBezTo>
                    <a:cubicBezTo>
                      <a:pt x="735" y="1051"/>
                      <a:pt x="746" y="1080"/>
                      <a:pt x="734" y="1080"/>
                    </a:cubicBezTo>
                    <a:cubicBezTo>
                      <a:pt x="730" y="1080"/>
                      <a:pt x="724" y="1077"/>
                      <a:pt x="716" y="1072"/>
                    </a:cubicBezTo>
                    <a:cubicBezTo>
                      <a:pt x="691" y="1063"/>
                      <a:pt x="682" y="1038"/>
                      <a:pt x="657" y="1038"/>
                    </a:cubicBezTo>
                    <a:cubicBezTo>
                      <a:pt x="645" y="1038"/>
                      <a:pt x="628" y="1043"/>
                      <a:pt x="605" y="1059"/>
                    </a:cubicBezTo>
                    <a:cubicBezTo>
                      <a:pt x="531" y="1096"/>
                      <a:pt x="457" y="1133"/>
                      <a:pt x="371" y="1158"/>
                    </a:cubicBezTo>
                    <a:cubicBezTo>
                      <a:pt x="342" y="1158"/>
                      <a:pt x="318" y="1150"/>
                      <a:pt x="303" y="1150"/>
                    </a:cubicBezTo>
                    <a:cubicBezTo>
                      <a:pt x="291" y="1150"/>
                      <a:pt x="284" y="1154"/>
                      <a:pt x="284" y="1170"/>
                    </a:cubicBezTo>
                    <a:cubicBezTo>
                      <a:pt x="272" y="1219"/>
                      <a:pt x="210" y="1466"/>
                      <a:pt x="173" y="1577"/>
                    </a:cubicBezTo>
                    <a:cubicBezTo>
                      <a:pt x="186" y="1749"/>
                      <a:pt x="210" y="1922"/>
                      <a:pt x="260" y="2082"/>
                    </a:cubicBezTo>
                    <a:cubicBezTo>
                      <a:pt x="272" y="2193"/>
                      <a:pt x="272" y="2316"/>
                      <a:pt x="235" y="2415"/>
                    </a:cubicBezTo>
                    <a:cubicBezTo>
                      <a:pt x="161" y="2526"/>
                      <a:pt x="87" y="2636"/>
                      <a:pt x="38" y="2760"/>
                    </a:cubicBezTo>
                    <a:cubicBezTo>
                      <a:pt x="13" y="2871"/>
                      <a:pt x="1" y="2981"/>
                      <a:pt x="26" y="3092"/>
                    </a:cubicBezTo>
                    <a:cubicBezTo>
                      <a:pt x="63" y="3142"/>
                      <a:pt x="161" y="3228"/>
                      <a:pt x="124" y="3314"/>
                    </a:cubicBezTo>
                    <a:cubicBezTo>
                      <a:pt x="87" y="3388"/>
                      <a:pt x="75" y="3388"/>
                      <a:pt x="87" y="3450"/>
                    </a:cubicBezTo>
                    <a:cubicBezTo>
                      <a:pt x="100" y="3573"/>
                      <a:pt x="161" y="3684"/>
                      <a:pt x="235" y="3782"/>
                    </a:cubicBezTo>
                    <a:cubicBezTo>
                      <a:pt x="310" y="3836"/>
                      <a:pt x="366" y="3898"/>
                      <a:pt x="459" y="3898"/>
                    </a:cubicBezTo>
                    <a:cubicBezTo>
                      <a:pt x="474" y="3898"/>
                      <a:pt x="490" y="3897"/>
                      <a:pt x="506" y="3893"/>
                    </a:cubicBezTo>
                    <a:cubicBezTo>
                      <a:pt x="605" y="3869"/>
                      <a:pt x="703" y="3844"/>
                      <a:pt x="790" y="3807"/>
                    </a:cubicBezTo>
                    <a:cubicBezTo>
                      <a:pt x="851" y="3782"/>
                      <a:pt x="1011" y="3536"/>
                      <a:pt x="1073" y="3228"/>
                    </a:cubicBezTo>
                    <a:cubicBezTo>
                      <a:pt x="1135" y="2895"/>
                      <a:pt x="1208" y="2562"/>
                      <a:pt x="1319" y="2230"/>
                    </a:cubicBezTo>
                    <a:cubicBezTo>
                      <a:pt x="1406" y="1983"/>
                      <a:pt x="1480" y="1725"/>
                      <a:pt x="1517" y="1466"/>
                    </a:cubicBezTo>
                    <a:cubicBezTo>
                      <a:pt x="1517" y="1306"/>
                      <a:pt x="1566" y="1306"/>
                      <a:pt x="1566" y="1256"/>
                    </a:cubicBezTo>
                    <a:cubicBezTo>
                      <a:pt x="1566" y="1207"/>
                      <a:pt x="1529" y="1084"/>
                      <a:pt x="1529" y="1022"/>
                    </a:cubicBezTo>
                    <a:cubicBezTo>
                      <a:pt x="1529" y="987"/>
                      <a:pt x="1554" y="958"/>
                      <a:pt x="1578" y="958"/>
                    </a:cubicBezTo>
                    <a:cubicBezTo>
                      <a:pt x="1587" y="958"/>
                      <a:pt x="1596" y="963"/>
                      <a:pt x="1603" y="973"/>
                    </a:cubicBezTo>
                    <a:cubicBezTo>
                      <a:pt x="1623" y="1014"/>
                      <a:pt x="1652" y="1081"/>
                      <a:pt x="1676" y="1081"/>
                    </a:cubicBezTo>
                    <a:cubicBezTo>
                      <a:pt x="1680" y="1081"/>
                      <a:pt x="1685" y="1078"/>
                      <a:pt x="1689" y="1072"/>
                    </a:cubicBezTo>
                    <a:cubicBezTo>
                      <a:pt x="1714" y="998"/>
                      <a:pt x="1726" y="911"/>
                      <a:pt x="1714" y="837"/>
                    </a:cubicBezTo>
                    <a:cubicBezTo>
                      <a:pt x="1677" y="751"/>
                      <a:pt x="1677" y="529"/>
                      <a:pt x="1627" y="406"/>
                    </a:cubicBezTo>
                    <a:cubicBezTo>
                      <a:pt x="1590" y="295"/>
                      <a:pt x="1541" y="184"/>
                      <a:pt x="1492" y="86"/>
                    </a:cubicBezTo>
                    <a:cubicBezTo>
                      <a:pt x="1453" y="47"/>
                      <a:pt x="1430" y="1"/>
                      <a:pt x="1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825;p51">
                <a:extLst>
                  <a:ext uri="{FF2B5EF4-FFF2-40B4-BE49-F238E27FC236}">
                    <a16:creationId xmlns:a16="http://schemas.microsoft.com/office/drawing/2014/main" id="{04BEB07B-30D3-490F-B77D-02572871BC45}"/>
                  </a:ext>
                </a:extLst>
              </p:cNvPr>
              <p:cNvSpPr/>
              <p:nvPr/>
            </p:nvSpPr>
            <p:spPr>
              <a:xfrm>
                <a:off x="3862800" y="4434725"/>
                <a:ext cx="13200" cy="9650"/>
              </a:xfrm>
              <a:custGeom>
                <a:avLst/>
                <a:gdLst/>
                <a:ahLst/>
                <a:cxnLst/>
                <a:rect l="l" t="t" r="r" b="b"/>
                <a:pathLst>
                  <a:path w="528" h="386" extrusionOk="0">
                    <a:moveTo>
                      <a:pt x="132" y="0"/>
                    </a:moveTo>
                    <a:cubicBezTo>
                      <a:pt x="120" y="0"/>
                      <a:pt x="109" y="5"/>
                      <a:pt x="99" y="15"/>
                    </a:cubicBezTo>
                    <a:cubicBezTo>
                      <a:pt x="75" y="64"/>
                      <a:pt x="1" y="138"/>
                      <a:pt x="99" y="225"/>
                    </a:cubicBezTo>
                    <a:cubicBezTo>
                      <a:pt x="198" y="298"/>
                      <a:pt x="259" y="286"/>
                      <a:pt x="284" y="335"/>
                    </a:cubicBezTo>
                    <a:cubicBezTo>
                      <a:pt x="321" y="360"/>
                      <a:pt x="370" y="385"/>
                      <a:pt x="432" y="385"/>
                    </a:cubicBezTo>
                    <a:cubicBezTo>
                      <a:pt x="435" y="385"/>
                      <a:pt x="438" y="386"/>
                      <a:pt x="442" y="386"/>
                    </a:cubicBezTo>
                    <a:cubicBezTo>
                      <a:pt x="487" y="386"/>
                      <a:pt x="527" y="308"/>
                      <a:pt x="481" y="261"/>
                    </a:cubicBezTo>
                    <a:cubicBezTo>
                      <a:pt x="383" y="212"/>
                      <a:pt x="296" y="151"/>
                      <a:pt x="235" y="77"/>
                    </a:cubicBezTo>
                    <a:cubicBezTo>
                      <a:pt x="199" y="32"/>
                      <a:pt x="163" y="0"/>
                      <a:pt x="1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826;p51">
                <a:extLst>
                  <a:ext uri="{FF2B5EF4-FFF2-40B4-BE49-F238E27FC236}">
                    <a16:creationId xmlns:a16="http://schemas.microsoft.com/office/drawing/2014/main" id="{FBFE8573-7225-4237-8BA0-FF5B1EA9E2B8}"/>
                  </a:ext>
                </a:extLst>
              </p:cNvPr>
              <p:cNvSpPr/>
              <p:nvPr/>
            </p:nvSpPr>
            <p:spPr>
              <a:xfrm>
                <a:off x="3801200" y="4447075"/>
                <a:ext cx="13275" cy="9500"/>
              </a:xfrm>
              <a:custGeom>
                <a:avLst/>
                <a:gdLst/>
                <a:ahLst/>
                <a:cxnLst/>
                <a:rect l="l" t="t" r="r" b="b"/>
                <a:pathLst>
                  <a:path w="531" h="380" extrusionOk="0">
                    <a:moveTo>
                      <a:pt x="153" y="1"/>
                    </a:moveTo>
                    <a:cubicBezTo>
                      <a:pt x="36" y="1"/>
                      <a:pt x="24" y="103"/>
                      <a:pt x="13" y="162"/>
                    </a:cubicBezTo>
                    <a:cubicBezTo>
                      <a:pt x="0" y="236"/>
                      <a:pt x="62" y="322"/>
                      <a:pt x="173" y="371"/>
                    </a:cubicBezTo>
                    <a:cubicBezTo>
                      <a:pt x="184" y="377"/>
                      <a:pt x="197" y="379"/>
                      <a:pt x="211" y="379"/>
                    </a:cubicBezTo>
                    <a:cubicBezTo>
                      <a:pt x="315" y="379"/>
                      <a:pt x="471" y="229"/>
                      <a:pt x="493" y="174"/>
                    </a:cubicBezTo>
                    <a:cubicBezTo>
                      <a:pt x="530" y="112"/>
                      <a:pt x="321" y="14"/>
                      <a:pt x="173" y="2"/>
                    </a:cubicBezTo>
                    <a:cubicBezTo>
                      <a:pt x="166" y="1"/>
                      <a:pt x="159" y="1"/>
                      <a:pt x="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827;p51">
                <a:extLst>
                  <a:ext uri="{FF2B5EF4-FFF2-40B4-BE49-F238E27FC236}">
                    <a16:creationId xmlns:a16="http://schemas.microsoft.com/office/drawing/2014/main" id="{DE170EA9-C342-4D58-A254-45A9130DF770}"/>
                  </a:ext>
                </a:extLst>
              </p:cNvPr>
              <p:cNvSpPr/>
              <p:nvPr/>
            </p:nvSpPr>
            <p:spPr>
              <a:xfrm>
                <a:off x="3931500" y="4395725"/>
                <a:ext cx="10500" cy="5875"/>
              </a:xfrm>
              <a:custGeom>
                <a:avLst/>
                <a:gdLst/>
                <a:ahLst/>
                <a:cxnLst/>
                <a:rect l="l" t="t" r="r" b="b"/>
                <a:pathLst>
                  <a:path w="420" h="235" extrusionOk="0">
                    <a:moveTo>
                      <a:pt x="179" y="1"/>
                    </a:moveTo>
                    <a:cubicBezTo>
                      <a:pt x="139" y="1"/>
                      <a:pt x="99" y="4"/>
                      <a:pt x="62" y="10"/>
                    </a:cubicBezTo>
                    <a:cubicBezTo>
                      <a:pt x="0" y="35"/>
                      <a:pt x="50" y="170"/>
                      <a:pt x="74" y="220"/>
                    </a:cubicBezTo>
                    <a:cubicBezTo>
                      <a:pt x="82" y="230"/>
                      <a:pt x="100" y="235"/>
                      <a:pt x="123" y="235"/>
                    </a:cubicBezTo>
                    <a:cubicBezTo>
                      <a:pt x="209" y="235"/>
                      <a:pt x="371" y="177"/>
                      <a:pt x="419" y="158"/>
                    </a:cubicBezTo>
                    <a:cubicBezTo>
                      <a:pt x="419" y="158"/>
                      <a:pt x="321" y="35"/>
                      <a:pt x="296" y="10"/>
                    </a:cubicBezTo>
                    <a:cubicBezTo>
                      <a:pt x="259" y="4"/>
                      <a:pt x="219" y="1"/>
                      <a:pt x="1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828;p51">
                <a:extLst>
                  <a:ext uri="{FF2B5EF4-FFF2-40B4-BE49-F238E27FC236}">
                    <a16:creationId xmlns:a16="http://schemas.microsoft.com/office/drawing/2014/main" id="{FAF0A628-0067-46E5-87A7-C86E6E692129}"/>
                  </a:ext>
                </a:extLst>
              </p:cNvPr>
              <p:cNvSpPr/>
              <p:nvPr/>
            </p:nvSpPr>
            <p:spPr>
              <a:xfrm>
                <a:off x="4169200" y="4381825"/>
                <a:ext cx="12450" cy="6250"/>
              </a:xfrm>
              <a:custGeom>
                <a:avLst/>
                <a:gdLst/>
                <a:ahLst/>
                <a:cxnLst/>
                <a:rect l="l" t="t" r="r" b="b"/>
                <a:pathLst>
                  <a:path w="498" h="250" extrusionOk="0">
                    <a:moveTo>
                      <a:pt x="255" y="1"/>
                    </a:moveTo>
                    <a:cubicBezTo>
                      <a:pt x="243" y="1"/>
                      <a:pt x="230" y="4"/>
                      <a:pt x="214" y="12"/>
                    </a:cubicBezTo>
                    <a:cubicBezTo>
                      <a:pt x="152" y="24"/>
                      <a:pt x="140" y="86"/>
                      <a:pt x="66" y="135"/>
                    </a:cubicBezTo>
                    <a:cubicBezTo>
                      <a:pt x="0" y="168"/>
                      <a:pt x="169" y="250"/>
                      <a:pt x="276" y="250"/>
                    </a:cubicBezTo>
                    <a:cubicBezTo>
                      <a:pt x="289" y="250"/>
                      <a:pt x="302" y="249"/>
                      <a:pt x="312" y="246"/>
                    </a:cubicBezTo>
                    <a:cubicBezTo>
                      <a:pt x="386" y="209"/>
                      <a:pt x="436" y="147"/>
                      <a:pt x="473" y="86"/>
                    </a:cubicBezTo>
                    <a:cubicBezTo>
                      <a:pt x="497" y="20"/>
                      <a:pt x="478" y="9"/>
                      <a:pt x="437" y="9"/>
                    </a:cubicBezTo>
                    <a:cubicBezTo>
                      <a:pt x="416" y="9"/>
                      <a:pt x="390" y="12"/>
                      <a:pt x="362" y="12"/>
                    </a:cubicBezTo>
                    <a:cubicBezTo>
                      <a:pt x="304" y="12"/>
                      <a:pt x="280" y="1"/>
                      <a:pt x="2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829;p51">
                <a:extLst>
                  <a:ext uri="{FF2B5EF4-FFF2-40B4-BE49-F238E27FC236}">
                    <a16:creationId xmlns:a16="http://schemas.microsoft.com/office/drawing/2014/main" id="{E4C2636B-379B-4193-9316-C830F573DA31}"/>
                  </a:ext>
                </a:extLst>
              </p:cNvPr>
              <p:cNvSpPr/>
              <p:nvPr/>
            </p:nvSpPr>
            <p:spPr>
              <a:xfrm>
                <a:off x="3889150" y="4281450"/>
                <a:ext cx="16800" cy="7275"/>
              </a:xfrm>
              <a:custGeom>
                <a:avLst/>
                <a:gdLst/>
                <a:ahLst/>
                <a:cxnLst/>
                <a:rect l="l" t="t" r="r" b="b"/>
                <a:pathLst>
                  <a:path w="672" h="291" extrusionOk="0">
                    <a:moveTo>
                      <a:pt x="446" y="0"/>
                    </a:moveTo>
                    <a:cubicBezTo>
                      <a:pt x="431" y="0"/>
                      <a:pt x="413" y="6"/>
                      <a:pt x="388" y="22"/>
                    </a:cubicBezTo>
                    <a:cubicBezTo>
                      <a:pt x="339" y="72"/>
                      <a:pt x="277" y="96"/>
                      <a:pt x="203" y="109"/>
                    </a:cubicBezTo>
                    <a:cubicBezTo>
                      <a:pt x="166" y="121"/>
                      <a:pt x="93" y="232"/>
                      <a:pt x="43" y="232"/>
                    </a:cubicBezTo>
                    <a:cubicBezTo>
                      <a:pt x="1" y="232"/>
                      <a:pt x="22" y="286"/>
                      <a:pt x="99" y="286"/>
                    </a:cubicBezTo>
                    <a:cubicBezTo>
                      <a:pt x="112" y="286"/>
                      <a:pt x="126" y="285"/>
                      <a:pt x="142" y="281"/>
                    </a:cubicBezTo>
                    <a:cubicBezTo>
                      <a:pt x="175" y="288"/>
                      <a:pt x="209" y="291"/>
                      <a:pt x="243" y="291"/>
                    </a:cubicBezTo>
                    <a:cubicBezTo>
                      <a:pt x="336" y="291"/>
                      <a:pt x="430" y="268"/>
                      <a:pt x="511" y="232"/>
                    </a:cubicBezTo>
                    <a:cubicBezTo>
                      <a:pt x="610" y="158"/>
                      <a:pt x="672" y="219"/>
                      <a:pt x="672" y="109"/>
                    </a:cubicBezTo>
                    <a:cubicBezTo>
                      <a:pt x="672" y="30"/>
                      <a:pt x="632" y="22"/>
                      <a:pt x="579" y="22"/>
                    </a:cubicBezTo>
                    <a:cubicBezTo>
                      <a:pt x="565" y="22"/>
                      <a:pt x="551" y="22"/>
                      <a:pt x="536" y="22"/>
                    </a:cubicBezTo>
                    <a:cubicBezTo>
                      <a:pt x="495" y="22"/>
                      <a:pt x="476" y="0"/>
                      <a:pt x="4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830;p51">
                <a:extLst>
                  <a:ext uri="{FF2B5EF4-FFF2-40B4-BE49-F238E27FC236}">
                    <a16:creationId xmlns:a16="http://schemas.microsoft.com/office/drawing/2014/main" id="{985015E6-532B-4A0F-96F6-CA8784CA1F6A}"/>
                  </a:ext>
                </a:extLst>
              </p:cNvPr>
              <p:cNvSpPr/>
              <p:nvPr/>
            </p:nvSpPr>
            <p:spPr>
              <a:xfrm>
                <a:off x="3867725" y="4286200"/>
                <a:ext cx="19400" cy="7850"/>
              </a:xfrm>
              <a:custGeom>
                <a:avLst/>
                <a:gdLst/>
                <a:ahLst/>
                <a:cxnLst/>
                <a:rect l="l" t="t" r="r" b="b"/>
                <a:pathLst>
                  <a:path w="776" h="314" extrusionOk="0">
                    <a:moveTo>
                      <a:pt x="659" y="1"/>
                    </a:moveTo>
                    <a:cubicBezTo>
                      <a:pt x="620" y="1"/>
                      <a:pt x="573" y="15"/>
                      <a:pt x="531" y="29"/>
                    </a:cubicBezTo>
                    <a:cubicBezTo>
                      <a:pt x="494" y="42"/>
                      <a:pt x="404" y="42"/>
                      <a:pt x="320" y="42"/>
                    </a:cubicBezTo>
                    <a:cubicBezTo>
                      <a:pt x="235" y="42"/>
                      <a:pt x="155" y="42"/>
                      <a:pt x="136" y="54"/>
                    </a:cubicBezTo>
                    <a:cubicBezTo>
                      <a:pt x="99" y="66"/>
                      <a:pt x="1" y="214"/>
                      <a:pt x="124" y="264"/>
                    </a:cubicBezTo>
                    <a:cubicBezTo>
                      <a:pt x="235" y="301"/>
                      <a:pt x="370" y="301"/>
                      <a:pt x="432" y="313"/>
                    </a:cubicBezTo>
                    <a:cubicBezTo>
                      <a:pt x="434" y="313"/>
                      <a:pt x="436" y="313"/>
                      <a:pt x="438" y="313"/>
                    </a:cubicBezTo>
                    <a:cubicBezTo>
                      <a:pt x="509" y="313"/>
                      <a:pt x="776" y="113"/>
                      <a:pt x="728" y="29"/>
                    </a:cubicBezTo>
                    <a:cubicBezTo>
                      <a:pt x="712" y="9"/>
                      <a:pt x="688" y="1"/>
                      <a:pt x="6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831;p51">
                <a:extLst>
                  <a:ext uri="{FF2B5EF4-FFF2-40B4-BE49-F238E27FC236}">
                    <a16:creationId xmlns:a16="http://schemas.microsoft.com/office/drawing/2014/main" id="{4E1752F0-44E9-41DC-9E58-7804EA588A62}"/>
                  </a:ext>
                </a:extLst>
              </p:cNvPr>
              <p:cNvSpPr/>
              <p:nvPr/>
            </p:nvSpPr>
            <p:spPr>
              <a:xfrm>
                <a:off x="3856025" y="4292475"/>
                <a:ext cx="11425" cy="5875"/>
              </a:xfrm>
              <a:custGeom>
                <a:avLst/>
                <a:gdLst/>
                <a:ahLst/>
                <a:cxnLst/>
                <a:rect l="l" t="t" r="r" b="b"/>
                <a:pathLst>
                  <a:path w="457" h="235" extrusionOk="0">
                    <a:moveTo>
                      <a:pt x="99" y="0"/>
                    </a:moveTo>
                    <a:cubicBezTo>
                      <a:pt x="38" y="13"/>
                      <a:pt x="1" y="25"/>
                      <a:pt x="38" y="74"/>
                    </a:cubicBezTo>
                    <a:cubicBezTo>
                      <a:pt x="62" y="136"/>
                      <a:pt x="50" y="185"/>
                      <a:pt x="74" y="234"/>
                    </a:cubicBezTo>
                    <a:cubicBezTo>
                      <a:pt x="74" y="234"/>
                      <a:pt x="235" y="173"/>
                      <a:pt x="272" y="99"/>
                    </a:cubicBezTo>
                    <a:cubicBezTo>
                      <a:pt x="282" y="67"/>
                      <a:pt x="304" y="58"/>
                      <a:pt x="331" y="58"/>
                    </a:cubicBezTo>
                    <a:cubicBezTo>
                      <a:pt x="368" y="58"/>
                      <a:pt x="414" y="74"/>
                      <a:pt x="456" y="74"/>
                    </a:cubicBezTo>
                    <a:cubicBezTo>
                      <a:pt x="346" y="37"/>
                      <a:pt x="222" y="13"/>
                      <a:pt x="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832;p51">
                <a:extLst>
                  <a:ext uri="{FF2B5EF4-FFF2-40B4-BE49-F238E27FC236}">
                    <a16:creationId xmlns:a16="http://schemas.microsoft.com/office/drawing/2014/main" id="{A4F3A193-659A-462E-83CA-DAFA3E87A71B}"/>
                  </a:ext>
                </a:extLst>
              </p:cNvPr>
              <p:cNvSpPr/>
              <p:nvPr/>
            </p:nvSpPr>
            <p:spPr>
              <a:xfrm>
                <a:off x="3847550" y="4294350"/>
                <a:ext cx="8200" cy="5475"/>
              </a:xfrm>
              <a:custGeom>
                <a:avLst/>
                <a:gdLst/>
                <a:ahLst/>
                <a:cxnLst/>
                <a:rect l="l" t="t" r="r" b="b"/>
                <a:pathLst>
                  <a:path w="328" h="219" extrusionOk="0">
                    <a:moveTo>
                      <a:pt x="275" y="0"/>
                    </a:moveTo>
                    <a:cubicBezTo>
                      <a:pt x="238" y="0"/>
                      <a:pt x="184" y="11"/>
                      <a:pt x="130" y="11"/>
                    </a:cubicBezTo>
                    <a:cubicBezTo>
                      <a:pt x="44" y="11"/>
                      <a:pt x="81" y="48"/>
                      <a:pt x="32" y="135"/>
                    </a:cubicBezTo>
                    <a:cubicBezTo>
                      <a:pt x="1" y="188"/>
                      <a:pt x="66" y="218"/>
                      <a:pt x="140" y="218"/>
                    </a:cubicBezTo>
                    <a:cubicBezTo>
                      <a:pt x="185" y="218"/>
                      <a:pt x="233" y="207"/>
                      <a:pt x="266" y="184"/>
                    </a:cubicBezTo>
                    <a:cubicBezTo>
                      <a:pt x="303" y="147"/>
                      <a:pt x="315" y="85"/>
                      <a:pt x="327" y="36"/>
                    </a:cubicBezTo>
                    <a:cubicBezTo>
                      <a:pt x="327" y="8"/>
                      <a:pt x="307" y="0"/>
                      <a:pt x="2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833;p51">
                <a:extLst>
                  <a:ext uri="{FF2B5EF4-FFF2-40B4-BE49-F238E27FC236}">
                    <a16:creationId xmlns:a16="http://schemas.microsoft.com/office/drawing/2014/main" id="{B165820B-30E1-4301-8FC8-3835B3355FD7}"/>
                  </a:ext>
                </a:extLst>
              </p:cNvPr>
              <p:cNvSpPr/>
              <p:nvPr/>
            </p:nvSpPr>
            <p:spPr>
              <a:xfrm>
                <a:off x="3827650" y="4292850"/>
                <a:ext cx="7150" cy="4150"/>
              </a:xfrm>
              <a:custGeom>
                <a:avLst/>
                <a:gdLst/>
                <a:ahLst/>
                <a:cxnLst/>
                <a:rect l="l" t="t" r="r" b="b"/>
                <a:pathLst>
                  <a:path w="286" h="166" extrusionOk="0">
                    <a:moveTo>
                      <a:pt x="108" y="0"/>
                    </a:moveTo>
                    <a:cubicBezTo>
                      <a:pt x="71" y="0"/>
                      <a:pt x="57" y="60"/>
                      <a:pt x="27" y="121"/>
                    </a:cubicBezTo>
                    <a:cubicBezTo>
                      <a:pt x="0" y="154"/>
                      <a:pt x="31" y="166"/>
                      <a:pt x="76" y="166"/>
                    </a:cubicBezTo>
                    <a:cubicBezTo>
                      <a:pt x="115" y="166"/>
                      <a:pt x="165" y="157"/>
                      <a:pt x="199" y="145"/>
                    </a:cubicBezTo>
                    <a:cubicBezTo>
                      <a:pt x="285" y="133"/>
                      <a:pt x="199" y="47"/>
                      <a:pt x="138" y="10"/>
                    </a:cubicBezTo>
                    <a:cubicBezTo>
                      <a:pt x="126" y="3"/>
                      <a:pt x="117" y="0"/>
                      <a:pt x="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834;p51">
                <a:extLst>
                  <a:ext uri="{FF2B5EF4-FFF2-40B4-BE49-F238E27FC236}">
                    <a16:creationId xmlns:a16="http://schemas.microsoft.com/office/drawing/2014/main" id="{27B9B203-E26A-44EE-9D8A-F1C98F1A5879}"/>
                  </a:ext>
                </a:extLst>
              </p:cNvPr>
              <p:cNvSpPr/>
              <p:nvPr/>
            </p:nvSpPr>
            <p:spPr>
              <a:xfrm>
                <a:off x="3794725" y="4285250"/>
                <a:ext cx="28050" cy="12225"/>
              </a:xfrm>
              <a:custGeom>
                <a:avLst/>
                <a:gdLst/>
                <a:ahLst/>
                <a:cxnLst/>
                <a:rect l="l" t="t" r="r" b="b"/>
                <a:pathLst>
                  <a:path w="1122" h="489" extrusionOk="0">
                    <a:moveTo>
                      <a:pt x="681" y="0"/>
                    </a:moveTo>
                    <a:cubicBezTo>
                      <a:pt x="627" y="0"/>
                      <a:pt x="588" y="43"/>
                      <a:pt x="506" y="43"/>
                    </a:cubicBezTo>
                    <a:cubicBezTo>
                      <a:pt x="407" y="43"/>
                      <a:pt x="567" y="104"/>
                      <a:pt x="641" y="154"/>
                    </a:cubicBezTo>
                    <a:cubicBezTo>
                      <a:pt x="703" y="203"/>
                      <a:pt x="604" y="178"/>
                      <a:pt x="543" y="228"/>
                    </a:cubicBezTo>
                    <a:cubicBezTo>
                      <a:pt x="456" y="265"/>
                      <a:pt x="370" y="277"/>
                      <a:pt x="284" y="277"/>
                    </a:cubicBezTo>
                    <a:cubicBezTo>
                      <a:pt x="271" y="274"/>
                      <a:pt x="257" y="272"/>
                      <a:pt x="242" y="272"/>
                    </a:cubicBezTo>
                    <a:cubicBezTo>
                      <a:pt x="203" y="272"/>
                      <a:pt x="160" y="284"/>
                      <a:pt x="124" y="302"/>
                    </a:cubicBezTo>
                    <a:cubicBezTo>
                      <a:pt x="87" y="314"/>
                      <a:pt x="210" y="314"/>
                      <a:pt x="259" y="314"/>
                    </a:cubicBezTo>
                    <a:cubicBezTo>
                      <a:pt x="321" y="314"/>
                      <a:pt x="259" y="363"/>
                      <a:pt x="198" y="363"/>
                    </a:cubicBezTo>
                    <a:cubicBezTo>
                      <a:pt x="148" y="363"/>
                      <a:pt x="99" y="351"/>
                      <a:pt x="50" y="339"/>
                    </a:cubicBezTo>
                    <a:cubicBezTo>
                      <a:pt x="1" y="339"/>
                      <a:pt x="1" y="388"/>
                      <a:pt x="1" y="437"/>
                    </a:cubicBezTo>
                    <a:cubicBezTo>
                      <a:pt x="1" y="474"/>
                      <a:pt x="5" y="484"/>
                      <a:pt x="16" y="484"/>
                    </a:cubicBezTo>
                    <a:cubicBezTo>
                      <a:pt x="24" y="484"/>
                      <a:pt x="35" y="479"/>
                      <a:pt x="50" y="474"/>
                    </a:cubicBezTo>
                    <a:cubicBezTo>
                      <a:pt x="87" y="474"/>
                      <a:pt x="99" y="425"/>
                      <a:pt x="185" y="425"/>
                    </a:cubicBezTo>
                    <a:cubicBezTo>
                      <a:pt x="272" y="425"/>
                      <a:pt x="222" y="474"/>
                      <a:pt x="247" y="486"/>
                    </a:cubicBezTo>
                    <a:cubicBezTo>
                      <a:pt x="251" y="488"/>
                      <a:pt x="256" y="489"/>
                      <a:pt x="262" y="489"/>
                    </a:cubicBezTo>
                    <a:cubicBezTo>
                      <a:pt x="299" y="489"/>
                      <a:pt x="377" y="462"/>
                      <a:pt x="420" y="462"/>
                    </a:cubicBezTo>
                    <a:cubicBezTo>
                      <a:pt x="469" y="462"/>
                      <a:pt x="493" y="425"/>
                      <a:pt x="432" y="388"/>
                    </a:cubicBezTo>
                    <a:cubicBezTo>
                      <a:pt x="404" y="371"/>
                      <a:pt x="409" y="364"/>
                      <a:pt x="429" y="364"/>
                    </a:cubicBezTo>
                    <a:cubicBezTo>
                      <a:pt x="454" y="364"/>
                      <a:pt x="502" y="374"/>
                      <a:pt x="543" y="388"/>
                    </a:cubicBezTo>
                    <a:cubicBezTo>
                      <a:pt x="552" y="389"/>
                      <a:pt x="561" y="390"/>
                      <a:pt x="568" y="390"/>
                    </a:cubicBezTo>
                    <a:cubicBezTo>
                      <a:pt x="618" y="390"/>
                      <a:pt x="623" y="357"/>
                      <a:pt x="666" y="314"/>
                    </a:cubicBezTo>
                    <a:cubicBezTo>
                      <a:pt x="699" y="281"/>
                      <a:pt x="737" y="276"/>
                      <a:pt x="810" y="276"/>
                    </a:cubicBezTo>
                    <a:cubicBezTo>
                      <a:pt x="847" y="276"/>
                      <a:pt x="892" y="277"/>
                      <a:pt x="949" y="277"/>
                    </a:cubicBezTo>
                    <a:cubicBezTo>
                      <a:pt x="986" y="277"/>
                      <a:pt x="1036" y="154"/>
                      <a:pt x="1085" y="154"/>
                    </a:cubicBezTo>
                    <a:cubicBezTo>
                      <a:pt x="1122" y="154"/>
                      <a:pt x="1036" y="92"/>
                      <a:pt x="949" y="80"/>
                    </a:cubicBezTo>
                    <a:cubicBezTo>
                      <a:pt x="875" y="67"/>
                      <a:pt x="851" y="67"/>
                      <a:pt x="826" y="67"/>
                    </a:cubicBezTo>
                    <a:cubicBezTo>
                      <a:pt x="814" y="67"/>
                      <a:pt x="789" y="43"/>
                      <a:pt x="715" y="6"/>
                    </a:cubicBezTo>
                    <a:cubicBezTo>
                      <a:pt x="703" y="2"/>
                      <a:pt x="692" y="0"/>
                      <a:pt x="6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835;p51">
                <a:extLst>
                  <a:ext uri="{FF2B5EF4-FFF2-40B4-BE49-F238E27FC236}">
                    <a16:creationId xmlns:a16="http://schemas.microsoft.com/office/drawing/2014/main" id="{46911D1E-5A57-47C9-B6B5-ECD9DC9B3159}"/>
                  </a:ext>
                </a:extLst>
              </p:cNvPr>
              <p:cNvSpPr/>
              <p:nvPr/>
            </p:nvSpPr>
            <p:spPr>
              <a:xfrm>
                <a:off x="3780875" y="4285675"/>
                <a:ext cx="23650" cy="7475"/>
              </a:xfrm>
              <a:custGeom>
                <a:avLst/>
                <a:gdLst/>
                <a:ahLst/>
                <a:cxnLst/>
                <a:rect l="l" t="t" r="r" b="b"/>
                <a:pathLst>
                  <a:path w="946" h="299" extrusionOk="0">
                    <a:moveTo>
                      <a:pt x="645" y="0"/>
                    </a:moveTo>
                    <a:cubicBezTo>
                      <a:pt x="602" y="0"/>
                      <a:pt x="587" y="88"/>
                      <a:pt x="505" y="100"/>
                    </a:cubicBezTo>
                    <a:cubicBezTo>
                      <a:pt x="431" y="112"/>
                      <a:pt x="345" y="137"/>
                      <a:pt x="271" y="137"/>
                    </a:cubicBezTo>
                    <a:cubicBezTo>
                      <a:pt x="197" y="137"/>
                      <a:pt x="136" y="137"/>
                      <a:pt x="74" y="161"/>
                    </a:cubicBezTo>
                    <a:cubicBezTo>
                      <a:pt x="0" y="198"/>
                      <a:pt x="173" y="211"/>
                      <a:pt x="234" y="211"/>
                    </a:cubicBezTo>
                    <a:cubicBezTo>
                      <a:pt x="296" y="211"/>
                      <a:pt x="308" y="223"/>
                      <a:pt x="345" y="285"/>
                    </a:cubicBezTo>
                    <a:cubicBezTo>
                      <a:pt x="352" y="294"/>
                      <a:pt x="358" y="298"/>
                      <a:pt x="362" y="298"/>
                    </a:cubicBezTo>
                    <a:cubicBezTo>
                      <a:pt x="380" y="298"/>
                      <a:pt x="382" y="230"/>
                      <a:pt x="431" y="211"/>
                    </a:cubicBezTo>
                    <a:cubicBezTo>
                      <a:pt x="493" y="186"/>
                      <a:pt x="555" y="174"/>
                      <a:pt x="616" y="161"/>
                    </a:cubicBezTo>
                    <a:lnTo>
                      <a:pt x="752" y="124"/>
                    </a:lnTo>
                    <a:cubicBezTo>
                      <a:pt x="801" y="124"/>
                      <a:pt x="826" y="149"/>
                      <a:pt x="875" y="174"/>
                    </a:cubicBezTo>
                    <a:cubicBezTo>
                      <a:pt x="889" y="181"/>
                      <a:pt x="901" y="184"/>
                      <a:pt x="910" y="184"/>
                    </a:cubicBezTo>
                    <a:cubicBezTo>
                      <a:pt x="935" y="184"/>
                      <a:pt x="945" y="163"/>
                      <a:pt x="937" y="137"/>
                    </a:cubicBezTo>
                    <a:cubicBezTo>
                      <a:pt x="937" y="100"/>
                      <a:pt x="937" y="87"/>
                      <a:pt x="838" y="50"/>
                    </a:cubicBezTo>
                    <a:cubicBezTo>
                      <a:pt x="727" y="26"/>
                      <a:pt x="715" y="13"/>
                      <a:pt x="653" y="1"/>
                    </a:cubicBezTo>
                    <a:cubicBezTo>
                      <a:pt x="650" y="0"/>
                      <a:pt x="648"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836;p51">
                <a:extLst>
                  <a:ext uri="{FF2B5EF4-FFF2-40B4-BE49-F238E27FC236}">
                    <a16:creationId xmlns:a16="http://schemas.microsoft.com/office/drawing/2014/main" id="{E11150B7-C71C-432B-A4E6-B5FC229AA99C}"/>
                  </a:ext>
                </a:extLst>
              </p:cNvPr>
              <p:cNvSpPr/>
              <p:nvPr/>
            </p:nvSpPr>
            <p:spPr>
              <a:xfrm>
                <a:off x="3844625" y="4287550"/>
                <a:ext cx="9300" cy="2200"/>
              </a:xfrm>
              <a:custGeom>
                <a:avLst/>
                <a:gdLst/>
                <a:ahLst/>
                <a:cxnLst/>
                <a:rect l="l" t="t" r="r" b="b"/>
                <a:pathLst>
                  <a:path w="372" h="88" extrusionOk="0">
                    <a:moveTo>
                      <a:pt x="185" y="0"/>
                    </a:moveTo>
                    <a:cubicBezTo>
                      <a:pt x="1" y="0"/>
                      <a:pt x="136" y="74"/>
                      <a:pt x="272" y="86"/>
                    </a:cubicBezTo>
                    <a:cubicBezTo>
                      <a:pt x="277" y="87"/>
                      <a:pt x="282" y="87"/>
                      <a:pt x="286" y="87"/>
                    </a:cubicBezTo>
                    <a:cubicBezTo>
                      <a:pt x="360" y="87"/>
                      <a:pt x="371" y="0"/>
                      <a:pt x="1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837;p51">
                <a:extLst>
                  <a:ext uri="{FF2B5EF4-FFF2-40B4-BE49-F238E27FC236}">
                    <a16:creationId xmlns:a16="http://schemas.microsoft.com/office/drawing/2014/main" id="{72FE495A-8B38-4495-B4CA-B554E0C25C20}"/>
                  </a:ext>
                </a:extLst>
              </p:cNvPr>
              <p:cNvSpPr/>
              <p:nvPr/>
            </p:nvSpPr>
            <p:spPr>
              <a:xfrm>
                <a:off x="3834125" y="4285375"/>
                <a:ext cx="15450" cy="3125"/>
              </a:xfrm>
              <a:custGeom>
                <a:avLst/>
                <a:gdLst/>
                <a:ahLst/>
                <a:cxnLst/>
                <a:rect l="l" t="t" r="r" b="b"/>
                <a:pathLst>
                  <a:path w="618" h="125" extrusionOk="0">
                    <a:moveTo>
                      <a:pt x="236" y="1"/>
                    </a:moveTo>
                    <a:cubicBezTo>
                      <a:pt x="0" y="1"/>
                      <a:pt x="227" y="125"/>
                      <a:pt x="333" y="125"/>
                    </a:cubicBezTo>
                    <a:cubicBezTo>
                      <a:pt x="338" y="125"/>
                      <a:pt x="342" y="125"/>
                      <a:pt x="347" y="124"/>
                    </a:cubicBezTo>
                    <a:cubicBezTo>
                      <a:pt x="618" y="99"/>
                      <a:pt x="482" y="13"/>
                      <a:pt x="2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838;p51">
                <a:extLst>
                  <a:ext uri="{FF2B5EF4-FFF2-40B4-BE49-F238E27FC236}">
                    <a16:creationId xmlns:a16="http://schemas.microsoft.com/office/drawing/2014/main" id="{B5D34145-57E4-409F-B0B0-9A0C2D7C2907}"/>
                  </a:ext>
                </a:extLst>
              </p:cNvPr>
              <p:cNvSpPr/>
              <p:nvPr/>
            </p:nvSpPr>
            <p:spPr>
              <a:xfrm>
                <a:off x="3838150" y="4282400"/>
                <a:ext cx="22525" cy="5475"/>
              </a:xfrm>
              <a:custGeom>
                <a:avLst/>
                <a:gdLst/>
                <a:ahLst/>
                <a:cxnLst/>
                <a:rect l="l" t="t" r="r" b="b"/>
                <a:pathLst>
                  <a:path w="901" h="219" extrusionOk="0">
                    <a:moveTo>
                      <a:pt x="518" y="0"/>
                    </a:moveTo>
                    <a:cubicBezTo>
                      <a:pt x="471" y="0"/>
                      <a:pt x="432" y="21"/>
                      <a:pt x="358" y="21"/>
                    </a:cubicBezTo>
                    <a:cubicBezTo>
                      <a:pt x="329" y="17"/>
                      <a:pt x="301" y="16"/>
                      <a:pt x="272" y="16"/>
                    </a:cubicBezTo>
                    <a:cubicBezTo>
                      <a:pt x="214" y="16"/>
                      <a:pt x="157" y="21"/>
                      <a:pt x="99" y="21"/>
                    </a:cubicBezTo>
                    <a:cubicBezTo>
                      <a:pt x="1" y="34"/>
                      <a:pt x="149" y="58"/>
                      <a:pt x="223" y="71"/>
                    </a:cubicBezTo>
                    <a:cubicBezTo>
                      <a:pt x="309" y="108"/>
                      <a:pt x="383" y="132"/>
                      <a:pt x="469" y="144"/>
                    </a:cubicBezTo>
                    <a:cubicBezTo>
                      <a:pt x="543" y="157"/>
                      <a:pt x="642" y="218"/>
                      <a:pt x="703" y="218"/>
                    </a:cubicBezTo>
                    <a:cubicBezTo>
                      <a:pt x="765" y="218"/>
                      <a:pt x="740" y="169"/>
                      <a:pt x="789" y="169"/>
                    </a:cubicBezTo>
                    <a:cubicBezTo>
                      <a:pt x="851" y="169"/>
                      <a:pt x="789" y="95"/>
                      <a:pt x="740" y="83"/>
                    </a:cubicBezTo>
                    <a:cubicBezTo>
                      <a:pt x="679" y="58"/>
                      <a:pt x="900" y="71"/>
                      <a:pt x="876" y="58"/>
                    </a:cubicBezTo>
                    <a:cubicBezTo>
                      <a:pt x="839" y="46"/>
                      <a:pt x="629" y="21"/>
                      <a:pt x="568" y="9"/>
                    </a:cubicBezTo>
                    <a:cubicBezTo>
                      <a:pt x="549" y="3"/>
                      <a:pt x="533" y="0"/>
                      <a:pt x="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839;p51">
                <a:extLst>
                  <a:ext uri="{FF2B5EF4-FFF2-40B4-BE49-F238E27FC236}">
                    <a16:creationId xmlns:a16="http://schemas.microsoft.com/office/drawing/2014/main" id="{9EB26D01-DE9E-454C-BFAF-7BB217B0E261}"/>
                  </a:ext>
                </a:extLst>
              </p:cNvPr>
              <p:cNvSpPr/>
              <p:nvPr/>
            </p:nvSpPr>
            <p:spPr>
              <a:xfrm>
                <a:off x="3861275" y="4286000"/>
                <a:ext cx="6175" cy="1875"/>
              </a:xfrm>
              <a:custGeom>
                <a:avLst/>
                <a:gdLst/>
                <a:ahLst/>
                <a:cxnLst/>
                <a:rect l="l" t="t" r="r" b="b"/>
                <a:pathLst>
                  <a:path w="247" h="75" extrusionOk="0">
                    <a:moveTo>
                      <a:pt x="62" y="0"/>
                    </a:moveTo>
                    <a:cubicBezTo>
                      <a:pt x="0" y="0"/>
                      <a:pt x="49" y="62"/>
                      <a:pt x="136" y="74"/>
                    </a:cubicBezTo>
                    <a:cubicBezTo>
                      <a:pt x="246" y="74"/>
                      <a:pt x="123"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840;p51">
                <a:extLst>
                  <a:ext uri="{FF2B5EF4-FFF2-40B4-BE49-F238E27FC236}">
                    <a16:creationId xmlns:a16="http://schemas.microsoft.com/office/drawing/2014/main" id="{06EFA3EB-14C0-4C1E-A02A-2A27389E471E}"/>
                  </a:ext>
                </a:extLst>
              </p:cNvPr>
              <p:cNvSpPr/>
              <p:nvPr/>
            </p:nvSpPr>
            <p:spPr>
              <a:xfrm>
                <a:off x="3861700" y="4282975"/>
                <a:ext cx="2675" cy="2150"/>
              </a:xfrm>
              <a:custGeom>
                <a:avLst/>
                <a:gdLst/>
                <a:ahLst/>
                <a:cxnLst/>
                <a:rect l="l" t="t" r="r" b="b"/>
                <a:pathLst>
                  <a:path w="107" h="86" extrusionOk="0">
                    <a:moveTo>
                      <a:pt x="65" y="1"/>
                    </a:moveTo>
                    <a:cubicBezTo>
                      <a:pt x="35" y="1"/>
                      <a:pt x="0" y="14"/>
                      <a:pt x="8" y="35"/>
                    </a:cubicBezTo>
                    <a:cubicBezTo>
                      <a:pt x="20" y="48"/>
                      <a:pt x="45" y="60"/>
                      <a:pt x="57" y="72"/>
                    </a:cubicBezTo>
                    <a:cubicBezTo>
                      <a:pt x="66" y="81"/>
                      <a:pt x="74" y="85"/>
                      <a:pt x="80" y="85"/>
                    </a:cubicBezTo>
                    <a:cubicBezTo>
                      <a:pt x="99" y="85"/>
                      <a:pt x="106" y="51"/>
                      <a:pt x="106" y="23"/>
                    </a:cubicBezTo>
                    <a:cubicBezTo>
                      <a:pt x="106" y="7"/>
                      <a:pt x="87" y="1"/>
                      <a:pt x="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841;p51">
                <a:extLst>
                  <a:ext uri="{FF2B5EF4-FFF2-40B4-BE49-F238E27FC236}">
                    <a16:creationId xmlns:a16="http://schemas.microsoft.com/office/drawing/2014/main" id="{EA60414B-439A-4B51-AB3F-D9F9CE0BDF0B}"/>
                  </a:ext>
                </a:extLst>
              </p:cNvPr>
              <p:cNvSpPr/>
              <p:nvPr/>
            </p:nvSpPr>
            <p:spPr>
              <a:xfrm>
                <a:off x="3847550" y="4276025"/>
                <a:ext cx="17750" cy="5375"/>
              </a:xfrm>
              <a:custGeom>
                <a:avLst/>
                <a:gdLst/>
                <a:ahLst/>
                <a:cxnLst/>
                <a:rect l="l" t="t" r="r" b="b"/>
                <a:pathLst>
                  <a:path w="710" h="215" extrusionOk="0">
                    <a:moveTo>
                      <a:pt x="433" y="0"/>
                    </a:moveTo>
                    <a:cubicBezTo>
                      <a:pt x="410" y="0"/>
                      <a:pt x="387" y="2"/>
                      <a:pt x="364" y="5"/>
                    </a:cubicBezTo>
                    <a:cubicBezTo>
                      <a:pt x="278" y="5"/>
                      <a:pt x="352" y="30"/>
                      <a:pt x="401" y="30"/>
                    </a:cubicBezTo>
                    <a:cubicBezTo>
                      <a:pt x="438" y="30"/>
                      <a:pt x="438" y="67"/>
                      <a:pt x="352" y="67"/>
                    </a:cubicBezTo>
                    <a:cubicBezTo>
                      <a:pt x="278" y="67"/>
                      <a:pt x="204" y="116"/>
                      <a:pt x="118" y="116"/>
                    </a:cubicBezTo>
                    <a:cubicBezTo>
                      <a:pt x="44" y="116"/>
                      <a:pt x="19" y="128"/>
                      <a:pt x="7" y="165"/>
                    </a:cubicBezTo>
                    <a:cubicBezTo>
                      <a:pt x="1" y="172"/>
                      <a:pt x="4" y="174"/>
                      <a:pt x="13" y="174"/>
                    </a:cubicBezTo>
                    <a:cubicBezTo>
                      <a:pt x="39" y="174"/>
                      <a:pt x="118" y="153"/>
                      <a:pt x="155" y="153"/>
                    </a:cubicBezTo>
                    <a:cubicBezTo>
                      <a:pt x="204" y="153"/>
                      <a:pt x="241" y="153"/>
                      <a:pt x="290" y="128"/>
                    </a:cubicBezTo>
                    <a:cubicBezTo>
                      <a:pt x="292" y="128"/>
                      <a:pt x="295" y="127"/>
                      <a:pt x="297" y="127"/>
                    </a:cubicBezTo>
                    <a:cubicBezTo>
                      <a:pt x="330" y="127"/>
                      <a:pt x="355" y="215"/>
                      <a:pt x="401" y="215"/>
                    </a:cubicBezTo>
                    <a:lnTo>
                      <a:pt x="487" y="215"/>
                    </a:lnTo>
                    <a:cubicBezTo>
                      <a:pt x="438" y="215"/>
                      <a:pt x="364" y="128"/>
                      <a:pt x="401" y="128"/>
                    </a:cubicBezTo>
                    <a:cubicBezTo>
                      <a:pt x="438" y="128"/>
                      <a:pt x="549" y="79"/>
                      <a:pt x="611" y="67"/>
                    </a:cubicBezTo>
                    <a:cubicBezTo>
                      <a:pt x="685" y="54"/>
                      <a:pt x="709" y="54"/>
                      <a:pt x="611" y="30"/>
                    </a:cubicBezTo>
                    <a:cubicBezTo>
                      <a:pt x="557" y="12"/>
                      <a:pt x="496"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842;p51">
                <a:extLst>
                  <a:ext uri="{FF2B5EF4-FFF2-40B4-BE49-F238E27FC236}">
                    <a16:creationId xmlns:a16="http://schemas.microsoft.com/office/drawing/2014/main" id="{00E141D9-6434-4A9D-A327-3BB809F418C2}"/>
                  </a:ext>
                </a:extLst>
              </p:cNvPr>
              <p:cNvSpPr/>
              <p:nvPr/>
            </p:nvSpPr>
            <p:spPr>
              <a:xfrm>
                <a:off x="3884750" y="4272750"/>
                <a:ext cx="13200" cy="1675"/>
              </a:xfrm>
              <a:custGeom>
                <a:avLst/>
                <a:gdLst/>
                <a:ahLst/>
                <a:cxnLst/>
                <a:rect l="l" t="t" r="r" b="b"/>
                <a:pathLst>
                  <a:path w="528" h="67" extrusionOk="0">
                    <a:moveTo>
                      <a:pt x="108" y="1"/>
                    </a:moveTo>
                    <a:cubicBezTo>
                      <a:pt x="1" y="1"/>
                      <a:pt x="279" y="67"/>
                      <a:pt x="384" y="67"/>
                    </a:cubicBezTo>
                    <a:cubicBezTo>
                      <a:pt x="399" y="67"/>
                      <a:pt x="410" y="65"/>
                      <a:pt x="416" y="62"/>
                    </a:cubicBezTo>
                    <a:cubicBezTo>
                      <a:pt x="527" y="13"/>
                      <a:pt x="244"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843;p51">
                <a:extLst>
                  <a:ext uri="{FF2B5EF4-FFF2-40B4-BE49-F238E27FC236}">
                    <a16:creationId xmlns:a16="http://schemas.microsoft.com/office/drawing/2014/main" id="{7233CCE1-06FA-459D-8B36-923A1C78797C}"/>
                  </a:ext>
                </a:extLst>
              </p:cNvPr>
              <p:cNvSpPr/>
              <p:nvPr/>
            </p:nvSpPr>
            <p:spPr>
              <a:xfrm>
                <a:off x="3861875" y="4270250"/>
                <a:ext cx="7725" cy="1500"/>
              </a:xfrm>
              <a:custGeom>
                <a:avLst/>
                <a:gdLst/>
                <a:ahLst/>
                <a:cxnLst/>
                <a:rect l="l" t="t" r="r" b="b"/>
                <a:pathLst>
                  <a:path w="309" h="60" extrusionOk="0">
                    <a:moveTo>
                      <a:pt x="150" y="1"/>
                    </a:moveTo>
                    <a:cubicBezTo>
                      <a:pt x="77" y="1"/>
                      <a:pt x="1" y="6"/>
                      <a:pt x="1" y="39"/>
                    </a:cubicBezTo>
                    <a:cubicBezTo>
                      <a:pt x="1" y="55"/>
                      <a:pt x="26" y="59"/>
                      <a:pt x="58" y="59"/>
                    </a:cubicBezTo>
                    <a:cubicBezTo>
                      <a:pt x="101" y="59"/>
                      <a:pt x="157" y="51"/>
                      <a:pt x="185" y="51"/>
                    </a:cubicBezTo>
                    <a:cubicBezTo>
                      <a:pt x="222" y="51"/>
                      <a:pt x="309" y="2"/>
                      <a:pt x="247" y="2"/>
                    </a:cubicBezTo>
                    <a:cubicBezTo>
                      <a:pt x="222" y="2"/>
                      <a:pt x="187" y="1"/>
                      <a:pt x="1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844;p51">
                <a:extLst>
                  <a:ext uri="{FF2B5EF4-FFF2-40B4-BE49-F238E27FC236}">
                    <a16:creationId xmlns:a16="http://schemas.microsoft.com/office/drawing/2014/main" id="{1D04C28D-BA0C-4EB6-9D54-86BA15EE3670}"/>
                  </a:ext>
                </a:extLst>
              </p:cNvPr>
              <p:cNvSpPr/>
              <p:nvPr/>
            </p:nvSpPr>
            <p:spPr>
              <a:xfrm>
                <a:off x="3871725" y="4282375"/>
                <a:ext cx="11750" cy="2725"/>
              </a:xfrm>
              <a:custGeom>
                <a:avLst/>
                <a:gdLst/>
                <a:ahLst/>
                <a:cxnLst/>
                <a:rect l="l" t="t" r="r" b="b"/>
                <a:pathLst>
                  <a:path w="470" h="109" extrusionOk="0">
                    <a:moveTo>
                      <a:pt x="427" y="0"/>
                    </a:moveTo>
                    <a:cubicBezTo>
                      <a:pt x="361" y="0"/>
                      <a:pt x="192" y="20"/>
                      <a:pt x="112" y="47"/>
                    </a:cubicBezTo>
                    <a:cubicBezTo>
                      <a:pt x="1" y="84"/>
                      <a:pt x="161" y="109"/>
                      <a:pt x="297" y="109"/>
                    </a:cubicBezTo>
                    <a:cubicBezTo>
                      <a:pt x="469" y="109"/>
                      <a:pt x="383" y="35"/>
                      <a:pt x="445" y="10"/>
                    </a:cubicBezTo>
                    <a:cubicBezTo>
                      <a:pt x="462" y="3"/>
                      <a:pt x="452" y="0"/>
                      <a:pt x="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845;p51">
                <a:extLst>
                  <a:ext uri="{FF2B5EF4-FFF2-40B4-BE49-F238E27FC236}">
                    <a16:creationId xmlns:a16="http://schemas.microsoft.com/office/drawing/2014/main" id="{E0357592-081D-431F-A088-55F9EF1665D3}"/>
                  </a:ext>
                </a:extLst>
              </p:cNvPr>
              <p:cNvSpPr/>
              <p:nvPr/>
            </p:nvSpPr>
            <p:spPr>
              <a:xfrm>
                <a:off x="3865875" y="4299225"/>
                <a:ext cx="6700" cy="1925"/>
              </a:xfrm>
              <a:custGeom>
                <a:avLst/>
                <a:gdLst/>
                <a:ahLst/>
                <a:cxnLst/>
                <a:rect l="l" t="t" r="r" b="b"/>
                <a:pathLst>
                  <a:path w="268" h="77" extrusionOk="0">
                    <a:moveTo>
                      <a:pt x="117" y="0"/>
                    </a:moveTo>
                    <a:cubicBezTo>
                      <a:pt x="111" y="0"/>
                      <a:pt x="105" y="1"/>
                      <a:pt x="99" y="1"/>
                    </a:cubicBezTo>
                    <a:cubicBezTo>
                      <a:pt x="1" y="14"/>
                      <a:pt x="87" y="75"/>
                      <a:pt x="149" y="75"/>
                    </a:cubicBezTo>
                    <a:cubicBezTo>
                      <a:pt x="157" y="76"/>
                      <a:pt x="164" y="76"/>
                      <a:pt x="170" y="76"/>
                    </a:cubicBezTo>
                    <a:cubicBezTo>
                      <a:pt x="268" y="76"/>
                      <a:pt x="202" y="0"/>
                      <a:pt x="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846;p51">
                <a:extLst>
                  <a:ext uri="{FF2B5EF4-FFF2-40B4-BE49-F238E27FC236}">
                    <a16:creationId xmlns:a16="http://schemas.microsoft.com/office/drawing/2014/main" id="{F7C790F3-EEC8-40FB-810F-889599F6F644}"/>
                  </a:ext>
                </a:extLst>
              </p:cNvPr>
              <p:cNvSpPr/>
              <p:nvPr/>
            </p:nvSpPr>
            <p:spPr>
              <a:xfrm>
                <a:off x="3985450" y="4285300"/>
                <a:ext cx="9175" cy="2900"/>
              </a:xfrm>
              <a:custGeom>
                <a:avLst/>
                <a:gdLst/>
                <a:ahLst/>
                <a:cxnLst/>
                <a:rect l="l" t="t" r="r" b="b"/>
                <a:pathLst>
                  <a:path w="367" h="116" extrusionOk="0">
                    <a:moveTo>
                      <a:pt x="240" y="0"/>
                    </a:moveTo>
                    <a:cubicBezTo>
                      <a:pt x="188" y="0"/>
                      <a:pt x="126" y="8"/>
                      <a:pt x="85" y="28"/>
                    </a:cubicBezTo>
                    <a:cubicBezTo>
                      <a:pt x="0" y="75"/>
                      <a:pt x="44" y="115"/>
                      <a:pt x="119" y="115"/>
                    </a:cubicBezTo>
                    <a:cubicBezTo>
                      <a:pt x="143" y="115"/>
                      <a:pt x="169" y="111"/>
                      <a:pt x="196" y="102"/>
                    </a:cubicBezTo>
                    <a:cubicBezTo>
                      <a:pt x="196" y="102"/>
                      <a:pt x="270" y="65"/>
                      <a:pt x="331" y="28"/>
                    </a:cubicBezTo>
                    <a:cubicBezTo>
                      <a:pt x="367" y="14"/>
                      <a:pt x="312" y="0"/>
                      <a:pt x="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847;p51">
                <a:extLst>
                  <a:ext uri="{FF2B5EF4-FFF2-40B4-BE49-F238E27FC236}">
                    <a16:creationId xmlns:a16="http://schemas.microsoft.com/office/drawing/2014/main" id="{4BC97E6D-511B-4B0D-9B76-A5EF705301A2}"/>
                  </a:ext>
                </a:extLst>
              </p:cNvPr>
              <p:cNvSpPr/>
              <p:nvPr/>
            </p:nvSpPr>
            <p:spPr>
              <a:xfrm>
                <a:off x="4050100" y="4281175"/>
                <a:ext cx="6800" cy="2125"/>
              </a:xfrm>
              <a:custGeom>
                <a:avLst/>
                <a:gdLst/>
                <a:ahLst/>
                <a:cxnLst/>
                <a:rect l="l" t="t" r="r" b="b"/>
                <a:pathLst>
                  <a:path w="272" h="85" extrusionOk="0">
                    <a:moveTo>
                      <a:pt x="121" y="1"/>
                    </a:moveTo>
                    <a:cubicBezTo>
                      <a:pt x="59" y="1"/>
                      <a:pt x="0" y="10"/>
                      <a:pt x="0" y="33"/>
                    </a:cubicBezTo>
                    <a:cubicBezTo>
                      <a:pt x="0" y="66"/>
                      <a:pt x="74" y="84"/>
                      <a:pt x="145" y="84"/>
                    </a:cubicBezTo>
                    <a:cubicBezTo>
                      <a:pt x="209" y="84"/>
                      <a:pt x="271" y="69"/>
                      <a:pt x="271" y="33"/>
                    </a:cubicBezTo>
                    <a:cubicBezTo>
                      <a:pt x="271" y="14"/>
                      <a:pt x="193" y="1"/>
                      <a:pt x="1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848;p51">
                <a:extLst>
                  <a:ext uri="{FF2B5EF4-FFF2-40B4-BE49-F238E27FC236}">
                    <a16:creationId xmlns:a16="http://schemas.microsoft.com/office/drawing/2014/main" id="{EC2EDF33-75EA-4C13-8B9D-DE0209FCCE2B}"/>
                  </a:ext>
                </a:extLst>
              </p:cNvPr>
              <p:cNvSpPr/>
              <p:nvPr/>
            </p:nvSpPr>
            <p:spPr>
              <a:xfrm>
                <a:off x="3983250" y="4402150"/>
                <a:ext cx="6500" cy="4000"/>
              </a:xfrm>
              <a:custGeom>
                <a:avLst/>
                <a:gdLst/>
                <a:ahLst/>
                <a:cxnLst/>
                <a:rect l="l" t="t" r="r" b="b"/>
                <a:pathLst>
                  <a:path w="260" h="160" extrusionOk="0">
                    <a:moveTo>
                      <a:pt x="129" y="0"/>
                    </a:moveTo>
                    <a:cubicBezTo>
                      <a:pt x="100" y="0"/>
                      <a:pt x="75" y="19"/>
                      <a:pt x="50" y="61"/>
                    </a:cubicBezTo>
                    <a:cubicBezTo>
                      <a:pt x="0" y="135"/>
                      <a:pt x="136" y="160"/>
                      <a:pt x="210" y="160"/>
                    </a:cubicBezTo>
                    <a:cubicBezTo>
                      <a:pt x="259" y="160"/>
                      <a:pt x="210" y="24"/>
                      <a:pt x="173" y="12"/>
                    </a:cubicBezTo>
                    <a:cubicBezTo>
                      <a:pt x="157" y="4"/>
                      <a:pt x="143" y="0"/>
                      <a:pt x="1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849;p51">
                <a:extLst>
                  <a:ext uri="{FF2B5EF4-FFF2-40B4-BE49-F238E27FC236}">
                    <a16:creationId xmlns:a16="http://schemas.microsoft.com/office/drawing/2014/main" id="{42505404-9337-45EC-873E-F6445B34AD34}"/>
                  </a:ext>
                </a:extLst>
              </p:cNvPr>
              <p:cNvSpPr/>
              <p:nvPr/>
            </p:nvSpPr>
            <p:spPr>
              <a:xfrm>
                <a:off x="4560200" y="5158325"/>
                <a:ext cx="9550" cy="5750"/>
              </a:xfrm>
              <a:custGeom>
                <a:avLst/>
                <a:gdLst/>
                <a:ahLst/>
                <a:cxnLst/>
                <a:rect l="l" t="t" r="r" b="b"/>
                <a:pathLst>
                  <a:path w="382" h="230" extrusionOk="0">
                    <a:moveTo>
                      <a:pt x="253" y="1"/>
                    </a:moveTo>
                    <a:cubicBezTo>
                      <a:pt x="247" y="1"/>
                      <a:pt x="241" y="1"/>
                      <a:pt x="234" y="2"/>
                    </a:cubicBezTo>
                    <a:cubicBezTo>
                      <a:pt x="136" y="2"/>
                      <a:pt x="0" y="88"/>
                      <a:pt x="62" y="150"/>
                    </a:cubicBezTo>
                    <a:cubicBezTo>
                      <a:pt x="110" y="189"/>
                      <a:pt x="214" y="229"/>
                      <a:pt x="288" y="229"/>
                    </a:cubicBezTo>
                    <a:cubicBezTo>
                      <a:pt x="329" y="229"/>
                      <a:pt x="361" y="217"/>
                      <a:pt x="370" y="187"/>
                    </a:cubicBezTo>
                    <a:cubicBezTo>
                      <a:pt x="381" y="83"/>
                      <a:pt x="339"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850;p51">
                <a:extLst>
                  <a:ext uri="{FF2B5EF4-FFF2-40B4-BE49-F238E27FC236}">
                    <a16:creationId xmlns:a16="http://schemas.microsoft.com/office/drawing/2014/main" id="{EDCF3468-E8BC-4526-9D96-E909E78A31D2}"/>
                  </a:ext>
                </a:extLst>
              </p:cNvPr>
              <p:cNvSpPr/>
              <p:nvPr/>
            </p:nvSpPr>
            <p:spPr>
              <a:xfrm>
                <a:off x="4569425" y="5149350"/>
                <a:ext cx="8975" cy="5525"/>
              </a:xfrm>
              <a:custGeom>
                <a:avLst/>
                <a:gdLst/>
                <a:ahLst/>
                <a:cxnLst/>
                <a:rect l="l" t="t" r="r" b="b"/>
                <a:pathLst>
                  <a:path w="359" h="221" extrusionOk="0">
                    <a:moveTo>
                      <a:pt x="327" y="0"/>
                    </a:moveTo>
                    <a:cubicBezTo>
                      <a:pt x="306" y="0"/>
                      <a:pt x="272" y="10"/>
                      <a:pt x="247" y="28"/>
                    </a:cubicBezTo>
                    <a:cubicBezTo>
                      <a:pt x="186" y="77"/>
                      <a:pt x="1" y="139"/>
                      <a:pt x="13" y="201"/>
                    </a:cubicBezTo>
                    <a:cubicBezTo>
                      <a:pt x="16" y="215"/>
                      <a:pt x="25" y="221"/>
                      <a:pt x="38" y="221"/>
                    </a:cubicBezTo>
                    <a:cubicBezTo>
                      <a:pt x="80" y="221"/>
                      <a:pt x="160" y="164"/>
                      <a:pt x="198" y="164"/>
                    </a:cubicBezTo>
                    <a:cubicBezTo>
                      <a:pt x="247" y="164"/>
                      <a:pt x="358" y="102"/>
                      <a:pt x="346" y="90"/>
                    </a:cubicBezTo>
                    <a:cubicBezTo>
                      <a:pt x="334" y="77"/>
                      <a:pt x="297" y="65"/>
                      <a:pt x="334" y="28"/>
                    </a:cubicBezTo>
                    <a:cubicBezTo>
                      <a:pt x="358" y="10"/>
                      <a:pt x="349"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851;p51">
                <a:extLst>
                  <a:ext uri="{FF2B5EF4-FFF2-40B4-BE49-F238E27FC236}">
                    <a16:creationId xmlns:a16="http://schemas.microsoft.com/office/drawing/2014/main" id="{19EFE6D5-8F95-44CD-BB8B-90ACC5906078}"/>
                  </a:ext>
                </a:extLst>
              </p:cNvPr>
              <p:cNvSpPr/>
              <p:nvPr/>
            </p:nvSpPr>
            <p:spPr>
              <a:xfrm>
                <a:off x="3567400" y="4713200"/>
                <a:ext cx="6175" cy="13600"/>
              </a:xfrm>
              <a:custGeom>
                <a:avLst/>
                <a:gdLst/>
                <a:ahLst/>
                <a:cxnLst/>
                <a:rect l="l" t="t" r="r" b="b"/>
                <a:pathLst>
                  <a:path w="247" h="544" extrusionOk="0">
                    <a:moveTo>
                      <a:pt x="207" y="0"/>
                    </a:moveTo>
                    <a:cubicBezTo>
                      <a:pt x="165" y="0"/>
                      <a:pt x="56" y="119"/>
                      <a:pt x="25" y="212"/>
                    </a:cubicBezTo>
                    <a:cubicBezTo>
                      <a:pt x="0" y="323"/>
                      <a:pt x="37" y="446"/>
                      <a:pt x="136" y="520"/>
                    </a:cubicBezTo>
                    <a:cubicBezTo>
                      <a:pt x="155" y="536"/>
                      <a:pt x="167" y="543"/>
                      <a:pt x="176" y="543"/>
                    </a:cubicBezTo>
                    <a:cubicBezTo>
                      <a:pt x="210" y="543"/>
                      <a:pt x="168" y="419"/>
                      <a:pt x="198" y="360"/>
                    </a:cubicBezTo>
                    <a:cubicBezTo>
                      <a:pt x="235" y="249"/>
                      <a:pt x="247" y="125"/>
                      <a:pt x="222" y="15"/>
                    </a:cubicBezTo>
                    <a:cubicBezTo>
                      <a:pt x="220" y="5"/>
                      <a:pt x="215" y="0"/>
                      <a:pt x="2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852;p51">
                <a:extLst>
                  <a:ext uri="{FF2B5EF4-FFF2-40B4-BE49-F238E27FC236}">
                    <a16:creationId xmlns:a16="http://schemas.microsoft.com/office/drawing/2014/main" id="{160A4D56-DB0A-42F8-BAA1-48F24ED0A907}"/>
                  </a:ext>
                </a:extLst>
              </p:cNvPr>
              <p:cNvSpPr/>
              <p:nvPr/>
            </p:nvSpPr>
            <p:spPr>
              <a:xfrm>
                <a:off x="3564925" y="4728475"/>
                <a:ext cx="9900" cy="18300"/>
              </a:xfrm>
              <a:custGeom>
                <a:avLst/>
                <a:gdLst/>
                <a:ahLst/>
                <a:cxnLst/>
                <a:rect l="l" t="t" r="r" b="b"/>
                <a:pathLst>
                  <a:path w="396" h="732" extrusionOk="0">
                    <a:moveTo>
                      <a:pt x="285" y="0"/>
                    </a:moveTo>
                    <a:cubicBezTo>
                      <a:pt x="279" y="0"/>
                      <a:pt x="271" y="3"/>
                      <a:pt x="260" y="7"/>
                    </a:cubicBezTo>
                    <a:cubicBezTo>
                      <a:pt x="190" y="37"/>
                      <a:pt x="137" y="123"/>
                      <a:pt x="93" y="123"/>
                    </a:cubicBezTo>
                    <a:cubicBezTo>
                      <a:pt x="82" y="123"/>
                      <a:pt x="72" y="118"/>
                      <a:pt x="62" y="106"/>
                    </a:cubicBezTo>
                    <a:cubicBezTo>
                      <a:pt x="34" y="70"/>
                      <a:pt x="18" y="43"/>
                      <a:pt x="9" y="43"/>
                    </a:cubicBezTo>
                    <a:cubicBezTo>
                      <a:pt x="3" y="43"/>
                      <a:pt x="1" y="57"/>
                      <a:pt x="1" y="94"/>
                    </a:cubicBezTo>
                    <a:cubicBezTo>
                      <a:pt x="1" y="180"/>
                      <a:pt x="50" y="192"/>
                      <a:pt x="50" y="303"/>
                    </a:cubicBezTo>
                    <a:cubicBezTo>
                      <a:pt x="50" y="414"/>
                      <a:pt x="99" y="525"/>
                      <a:pt x="99" y="599"/>
                    </a:cubicBezTo>
                    <a:cubicBezTo>
                      <a:pt x="89" y="669"/>
                      <a:pt x="96" y="732"/>
                      <a:pt x="125" y="732"/>
                    </a:cubicBezTo>
                    <a:cubicBezTo>
                      <a:pt x="132" y="732"/>
                      <a:pt x="140" y="729"/>
                      <a:pt x="149" y="722"/>
                    </a:cubicBezTo>
                    <a:cubicBezTo>
                      <a:pt x="198" y="673"/>
                      <a:pt x="358" y="673"/>
                      <a:pt x="370" y="525"/>
                    </a:cubicBezTo>
                    <a:cubicBezTo>
                      <a:pt x="370" y="377"/>
                      <a:pt x="395" y="94"/>
                      <a:pt x="346" y="94"/>
                    </a:cubicBezTo>
                    <a:cubicBezTo>
                      <a:pt x="271" y="94"/>
                      <a:pt x="326" y="0"/>
                      <a:pt x="2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853;p51">
                <a:extLst>
                  <a:ext uri="{FF2B5EF4-FFF2-40B4-BE49-F238E27FC236}">
                    <a16:creationId xmlns:a16="http://schemas.microsoft.com/office/drawing/2014/main" id="{A0B83BA0-B569-4286-A702-63A6DE0A2FC9}"/>
                  </a:ext>
                </a:extLst>
              </p:cNvPr>
              <p:cNvSpPr/>
              <p:nvPr/>
            </p:nvSpPr>
            <p:spPr>
              <a:xfrm>
                <a:off x="3589200" y="4752375"/>
                <a:ext cx="19800" cy="11100"/>
              </a:xfrm>
              <a:custGeom>
                <a:avLst/>
                <a:gdLst/>
                <a:ahLst/>
                <a:cxnLst/>
                <a:rect l="l" t="t" r="r" b="b"/>
                <a:pathLst>
                  <a:path w="792" h="444" extrusionOk="0">
                    <a:moveTo>
                      <a:pt x="730" y="0"/>
                    </a:moveTo>
                    <a:cubicBezTo>
                      <a:pt x="669" y="0"/>
                      <a:pt x="484" y="49"/>
                      <a:pt x="422" y="49"/>
                    </a:cubicBezTo>
                    <a:cubicBezTo>
                      <a:pt x="361" y="49"/>
                      <a:pt x="299" y="12"/>
                      <a:pt x="225" y="12"/>
                    </a:cubicBezTo>
                    <a:cubicBezTo>
                      <a:pt x="213" y="12"/>
                      <a:pt x="196" y="12"/>
                      <a:pt x="177" y="12"/>
                    </a:cubicBezTo>
                    <a:cubicBezTo>
                      <a:pt x="103" y="12"/>
                      <a:pt x="1" y="20"/>
                      <a:pt x="40" y="99"/>
                    </a:cubicBezTo>
                    <a:cubicBezTo>
                      <a:pt x="89" y="197"/>
                      <a:pt x="114" y="210"/>
                      <a:pt x="237" y="234"/>
                    </a:cubicBezTo>
                    <a:cubicBezTo>
                      <a:pt x="373" y="259"/>
                      <a:pt x="508" y="444"/>
                      <a:pt x="595" y="444"/>
                    </a:cubicBezTo>
                    <a:cubicBezTo>
                      <a:pt x="681" y="444"/>
                      <a:pt x="718" y="419"/>
                      <a:pt x="693" y="370"/>
                    </a:cubicBezTo>
                    <a:cubicBezTo>
                      <a:pt x="669" y="320"/>
                      <a:pt x="582" y="247"/>
                      <a:pt x="632" y="197"/>
                    </a:cubicBezTo>
                    <a:cubicBezTo>
                      <a:pt x="669" y="148"/>
                      <a:pt x="792" y="0"/>
                      <a:pt x="7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854;p51">
                <a:extLst>
                  <a:ext uri="{FF2B5EF4-FFF2-40B4-BE49-F238E27FC236}">
                    <a16:creationId xmlns:a16="http://schemas.microsoft.com/office/drawing/2014/main" id="{A352DC6D-F514-4E0B-9DA4-E309881E224C}"/>
                  </a:ext>
                </a:extLst>
              </p:cNvPr>
              <p:cNvSpPr/>
              <p:nvPr/>
            </p:nvSpPr>
            <p:spPr>
              <a:xfrm>
                <a:off x="3703550" y="4771950"/>
                <a:ext cx="14550" cy="8150"/>
              </a:xfrm>
              <a:custGeom>
                <a:avLst/>
                <a:gdLst/>
                <a:ahLst/>
                <a:cxnLst/>
                <a:rect l="l" t="t" r="r" b="b"/>
                <a:pathLst>
                  <a:path w="582" h="326" extrusionOk="0">
                    <a:moveTo>
                      <a:pt x="577" y="0"/>
                    </a:moveTo>
                    <a:lnTo>
                      <a:pt x="577" y="0"/>
                    </a:lnTo>
                    <a:cubicBezTo>
                      <a:pt x="577" y="0"/>
                      <a:pt x="574" y="2"/>
                      <a:pt x="567" y="6"/>
                    </a:cubicBezTo>
                    <a:cubicBezTo>
                      <a:pt x="481" y="67"/>
                      <a:pt x="382" y="104"/>
                      <a:pt x="284" y="117"/>
                    </a:cubicBezTo>
                    <a:cubicBezTo>
                      <a:pt x="210" y="129"/>
                      <a:pt x="136" y="166"/>
                      <a:pt x="62" y="203"/>
                    </a:cubicBezTo>
                    <a:cubicBezTo>
                      <a:pt x="0" y="240"/>
                      <a:pt x="136" y="326"/>
                      <a:pt x="185" y="326"/>
                    </a:cubicBezTo>
                    <a:cubicBezTo>
                      <a:pt x="247" y="326"/>
                      <a:pt x="345" y="215"/>
                      <a:pt x="432" y="215"/>
                    </a:cubicBezTo>
                    <a:cubicBezTo>
                      <a:pt x="530" y="215"/>
                      <a:pt x="469" y="178"/>
                      <a:pt x="419" y="154"/>
                    </a:cubicBezTo>
                    <a:cubicBezTo>
                      <a:pt x="386" y="131"/>
                      <a:pt x="581" y="0"/>
                      <a:pt x="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855;p51">
                <a:extLst>
                  <a:ext uri="{FF2B5EF4-FFF2-40B4-BE49-F238E27FC236}">
                    <a16:creationId xmlns:a16="http://schemas.microsoft.com/office/drawing/2014/main" id="{F06E12EA-F0E6-4B10-8DAC-60A90C894257}"/>
                  </a:ext>
                </a:extLst>
              </p:cNvPr>
              <p:cNvSpPr/>
              <p:nvPr/>
            </p:nvSpPr>
            <p:spPr>
              <a:xfrm>
                <a:off x="3651775" y="4772975"/>
                <a:ext cx="18175" cy="5050"/>
              </a:xfrm>
              <a:custGeom>
                <a:avLst/>
                <a:gdLst/>
                <a:ahLst/>
                <a:cxnLst/>
                <a:rect l="l" t="t" r="r" b="b"/>
                <a:pathLst>
                  <a:path w="727" h="202" extrusionOk="0">
                    <a:moveTo>
                      <a:pt x="47" y="0"/>
                    </a:moveTo>
                    <a:cubicBezTo>
                      <a:pt x="0" y="0"/>
                      <a:pt x="58" y="56"/>
                      <a:pt x="137" y="113"/>
                    </a:cubicBezTo>
                    <a:cubicBezTo>
                      <a:pt x="191" y="166"/>
                      <a:pt x="263" y="201"/>
                      <a:pt x="338" y="201"/>
                    </a:cubicBezTo>
                    <a:cubicBezTo>
                      <a:pt x="349" y="201"/>
                      <a:pt x="360" y="200"/>
                      <a:pt x="371" y="199"/>
                    </a:cubicBezTo>
                    <a:cubicBezTo>
                      <a:pt x="433" y="186"/>
                      <a:pt x="482" y="186"/>
                      <a:pt x="544" y="186"/>
                    </a:cubicBezTo>
                    <a:cubicBezTo>
                      <a:pt x="618" y="186"/>
                      <a:pt x="679" y="100"/>
                      <a:pt x="716" y="76"/>
                    </a:cubicBezTo>
                    <a:cubicBezTo>
                      <a:pt x="725" y="69"/>
                      <a:pt x="727" y="67"/>
                      <a:pt x="722" y="67"/>
                    </a:cubicBezTo>
                    <a:cubicBezTo>
                      <a:pt x="709" y="67"/>
                      <a:pt x="642" y="88"/>
                      <a:pt x="568" y="88"/>
                    </a:cubicBezTo>
                    <a:cubicBezTo>
                      <a:pt x="482" y="88"/>
                      <a:pt x="383" y="26"/>
                      <a:pt x="273" y="26"/>
                    </a:cubicBezTo>
                    <a:cubicBezTo>
                      <a:pt x="211" y="26"/>
                      <a:pt x="137" y="14"/>
                      <a:pt x="63" y="2"/>
                    </a:cubicBezTo>
                    <a:cubicBezTo>
                      <a:pt x="57" y="1"/>
                      <a:pt x="51" y="0"/>
                      <a:pt x="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856;p51">
                <a:extLst>
                  <a:ext uri="{FF2B5EF4-FFF2-40B4-BE49-F238E27FC236}">
                    <a16:creationId xmlns:a16="http://schemas.microsoft.com/office/drawing/2014/main" id="{10C91AB6-B3ED-4659-AA15-948BBF39B4C4}"/>
                  </a:ext>
                </a:extLst>
              </p:cNvPr>
              <p:cNvSpPr/>
              <p:nvPr/>
            </p:nvSpPr>
            <p:spPr>
              <a:xfrm>
                <a:off x="3643475" y="4567350"/>
                <a:ext cx="9050" cy="6625"/>
              </a:xfrm>
              <a:custGeom>
                <a:avLst/>
                <a:gdLst/>
                <a:ahLst/>
                <a:cxnLst/>
                <a:rect l="l" t="t" r="r" b="b"/>
                <a:pathLst>
                  <a:path w="362" h="265" extrusionOk="0">
                    <a:moveTo>
                      <a:pt x="310" y="0"/>
                    </a:moveTo>
                    <a:cubicBezTo>
                      <a:pt x="266" y="0"/>
                      <a:pt x="190" y="13"/>
                      <a:pt x="124" y="33"/>
                    </a:cubicBezTo>
                    <a:cubicBezTo>
                      <a:pt x="1" y="70"/>
                      <a:pt x="38" y="21"/>
                      <a:pt x="62" y="218"/>
                    </a:cubicBezTo>
                    <a:cubicBezTo>
                      <a:pt x="68" y="251"/>
                      <a:pt x="79" y="265"/>
                      <a:pt x="94" y="265"/>
                    </a:cubicBezTo>
                    <a:cubicBezTo>
                      <a:pt x="150" y="265"/>
                      <a:pt x="263" y="72"/>
                      <a:pt x="321" y="33"/>
                    </a:cubicBezTo>
                    <a:cubicBezTo>
                      <a:pt x="361" y="10"/>
                      <a:pt x="348"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857;p51">
                <a:extLst>
                  <a:ext uri="{FF2B5EF4-FFF2-40B4-BE49-F238E27FC236}">
                    <a16:creationId xmlns:a16="http://schemas.microsoft.com/office/drawing/2014/main" id="{E9ADDFE1-7A3F-4878-AD8C-873814631348}"/>
                  </a:ext>
                </a:extLst>
              </p:cNvPr>
              <p:cNvSpPr/>
              <p:nvPr/>
            </p:nvSpPr>
            <p:spPr>
              <a:xfrm>
                <a:off x="3642875" y="4563250"/>
                <a:ext cx="7725" cy="3000"/>
              </a:xfrm>
              <a:custGeom>
                <a:avLst/>
                <a:gdLst/>
                <a:ahLst/>
                <a:cxnLst/>
                <a:rect l="l" t="t" r="r" b="b"/>
                <a:pathLst>
                  <a:path w="309" h="120" extrusionOk="0">
                    <a:moveTo>
                      <a:pt x="230" y="0"/>
                    </a:moveTo>
                    <a:cubicBezTo>
                      <a:pt x="191" y="0"/>
                      <a:pt x="134" y="21"/>
                      <a:pt x="86" y="37"/>
                    </a:cubicBezTo>
                    <a:cubicBezTo>
                      <a:pt x="0" y="49"/>
                      <a:pt x="136" y="86"/>
                      <a:pt x="197" y="111"/>
                    </a:cubicBezTo>
                    <a:cubicBezTo>
                      <a:pt x="218" y="117"/>
                      <a:pt x="235" y="120"/>
                      <a:pt x="247" y="120"/>
                    </a:cubicBezTo>
                    <a:cubicBezTo>
                      <a:pt x="309" y="120"/>
                      <a:pt x="281" y="55"/>
                      <a:pt x="271" y="24"/>
                    </a:cubicBezTo>
                    <a:cubicBezTo>
                      <a:pt x="267" y="7"/>
                      <a:pt x="251" y="0"/>
                      <a:pt x="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858;p51">
                <a:extLst>
                  <a:ext uri="{FF2B5EF4-FFF2-40B4-BE49-F238E27FC236}">
                    <a16:creationId xmlns:a16="http://schemas.microsoft.com/office/drawing/2014/main" id="{E3705D69-DE60-40D9-9C37-8AAC9C39A05D}"/>
                  </a:ext>
                </a:extLst>
              </p:cNvPr>
              <p:cNvSpPr/>
              <p:nvPr/>
            </p:nvSpPr>
            <p:spPr>
              <a:xfrm>
                <a:off x="3622475" y="4574650"/>
                <a:ext cx="4400" cy="10550"/>
              </a:xfrm>
              <a:custGeom>
                <a:avLst/>
                <a:gdLst/>
                <a:ahLst/>
                <a:cxnLst/>
                <a:rect l="l" t="t" r="r" b="b"/>
                <a:pathLst>
                  <a:path w="176" h="422" extrusionOk="0">
                    <a:moveTo>
                      <a:pt x="169" y="1"/>
                    </a:moveTo>
                    <a:cubicBezTo>
                      <a:pt x="138" y="1"/>
                      <a:pt x="15" y="171"/>
                      <a:pt x="15" y="246"/>
                    </a:cubicBezTo>
                    <a:cubicBezTo>
                      <a:pt x="15" y="323"/>
                      <a:pt x="0" y="421"/>
                      <a:pt x="17" y="421"/>
                    </a:cubicBezTo>
                    <a:cubicBezTo>
                      <a:pt x="22" y="421"/>
                      <a:pt x="29" y="413"/>
                      <a:pt x="40" y="394"/>
                    </a:cubicBezTo>
                    <a:cubicBezTo>
                      <a:pt x="102" y="283"/>
                      <a:pt x="151" y="147"/>
                      <a:pt x="175" y="12"/>
                    </a:cubicBezTo>
                    <a:cubicBezTo>
                      <a:pt x="175" y="4"/>
                      <a:pt x="173" y="1"/>
                      <a:pt x="1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859;p51">
                <a:extLst>
                  <a:ext uri="{FF2B5EF4-FFF2-40B4-BE49-F238E27FC236}">
                    <a16:creationId xmlns:a16="http://schemas.microsoft.com/office/drawing/2014/main" id="{0EFFA5B6-158A-4CD0-B6B2-FB4CEB9799BC}"/>
                  </a:ext>
                </a:extLst>
              </p:cNvPr>
              <p:cNvSpPr/>
              <p:nvPr/>
            </p:nvSpPr>
            <p:spPr>
              <a:xfrm>
                <a:off x="3630775" y="4549300"/>
                <a:ext cx="4100" cy="3575"/>
              </a:xfrm>
              <a:custGeom>
                <a:avLst/>
                <a:gdLst/>
                <a:ahLst/>
                <a:cxnLst/>
                <a:rect l="l" t="t" r="r" b="b"/>
                <a:pathLst>
                  <a:path w="164" h="143" extrusionOk="0">
                    <a:moveTo>
                      <a:pt x="140" y="1"/>
                    </a:moveTo>
                    <a:cubicBezTo>
                      <a:pt x="112" y="1"/>
                      <a:pt x="64" y="30"/>
                      <a:pt x="28" y="65"/>
                    </a:cubicBezTo>
                    <a:cubicBezTo>
                      <a:pt x="0" y="93"/>
                      <a:pt x="44" y="143"/>
                      <a:pt x="93" y="143"/>
                    </a:cubicBezTo>
                    <a:cubicBezTo>
                      <a:pt x="109" y="143"/>
                      <a:pt x="125" y="138"/>
                      <a:pt x="139" y="126"/>
                    </a:cubicBezTo>
                    <a:cubicBezTo>
                      <a:pt x="164" y="90"/>
                      <a:pt x="164" y="65"/>
                      <a:pt x="164" y="16"/>
                    </a:cubicBezTo>
                    <a:cubicBezTo>
                      <a:pt x="160" y="5"/>
                      <a:pt x="152" y="1"/>
                      <a:pt x="1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860;p51">
                <a:extLst>
                  <a:ext uri="{FF2B5EF4-FFF2-40B4-BE49-F238E27FC236}">
                    <a16:creationId xmlns:a16="http://schemas.microsoft.com/office/drawing/2014/main" id="{C4D1E02A-D96C-4160-9B77-59B863A0D910}"/>
                  </a:ext>
                </a:extLst>
              </p:cNvPr>
              <p:cNvSpPr/>
              <p:nvPr/>
            </p:nvSpPr>
            <p:spPr>
              <a:xfrm>
                <a:off x="3581950" y="4594225"/>
                <a:ext cx="7950" cy="11175"/>
              </a:xfrm>
              <a:custGeom>
                <a:avLst/>
                <a:gdLst/>
                <a:ahLst/>
                <a:cxnLst/>
                <a:rect l="l" t="t" r="r" b="b"/>
                <a:pathLst>
                  <a:path w="318" h="447" extrusionOk="0">
                    <a:moveTo>
                      <a:pt x="303" y="0"/>
                    </a:moveTo>
                    <a:cubicBezTo>
                      <a:pt x="301" y="0"/>
                      <a:pt x="297" y="6"/>
                      <a:pt x="293" y="18"/>
                    </a:cubicBezTo>
                    <a:cubicBezTo>
                      <a:pt x="293" y="57"/>
                      <a:pt x="261" y="130"/>
                      <a:pt x="229" y="130"/>
                    </a:cubicBezTo>
                    <a:cubicBezTo>
                      <a:pt x="222" y="130"/>
                      <a:pt x="214" y="126"/>
                      <a:pt x="207" y="116"/>
                    </a:cubicBezTo>
                    <a:cubicBezTo>
                      <a:pt x="176" y="85"/>
                      <a:pt x="146" y="21"/>
                      <a:pt x="122" y="21"/>
                    </a:cubicBezTo>
                    <a:cubicBezTo>
                      <a:pt x="117" y="21"/>
                      <a:pt x="113" y="24"/>
                      <a:pt x="108" y="30"/>
                    </a:cubicBezTo>
                    <a:cubicBezTo>
                      <a:pt x="86" y="52"/>
                      <a:pt x="55" y="93"/>
                      <a:pt x="31" y="93"/>
                    </a:cubicBezTo>
                    <a:cubicBezTo>
                      <a:pt x="28" y="93"/>
                      <a:pt x="25" y="93"/>
                      <a:pt x="22" y="91"/>
                    </a:cubicBezTo>
                    <a:cubicBezTo>
                      <a:pt x="20" y="90"/>
                      <a:pt x="17" y="90"/>
                      <a:pt x="16" y="90"/>
                    </a:cubicBezTo>
                    <a:cubicBezTo>
                      <a:pt x="0" y="90"/>
                      <a:pt x="12" y="134"/>
                      <a:pt x="34" y="178"/>
                    </a:cubicBezTo>
                    <a:cubicBezTo>
                      <a:pt x="71" y="227"/>
                      <a:pt x="96" y="289"/>
                      <a:pt x="133" y="338"/>
                    </a:cubicBezTo>
                    <a:cubicBezTo>
                      <a:pt x="195" y="387"/>
                      <a:pt x="219" y="412"/>
                      <a:pt x="256" y="436"/>
                    </a:cubicBezTo>
                    <a:cubicBezTo>
                      <a:pt x="263" y="443"/>
                      <a:pt x="267" y="446"/>
                      <a:pt x="270" y="446"/>
                    </a:cubicBezTo>
                    <a:cubicBezTo>
                      <a:pt x="281" y="446"/>
                      <a:pt x="259" y="388"/>
                      <a:pt x="269" y="338"/>
                    </a:cubicBezTo>
                    <a:cubicBezTo>
                      <a:pt x="281" y="276"/>
                      <a:pt x="318" y="264"/>
                      <a:pt x="318" y="190"/>
                    </a:cubicBezTo>
                    <a:cubicBezTo>
                      <a:pt x="318" y="138"/>
                      <a:pt x="318" y="0"/>
                      <a:pt x="3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861;p51">
                <a:extLst>
                  <a:ext uri="{FF2B5EF4-FFF2-40B4-BE49-F238E27FC236}">
                    <a16:creationId xmlns:a16="http://schemas.microsoft.com/office/drawing/2014/main" id="{416D900D-DF55-4671-9EFB-9E9FA53AB140}"/>
                  </a:ext>
                </a:extLst>
              </p:cNvPr>
              <p:cNvSpPr/>
              <p:nvPr/>
            </p:nvSpPr>
            <p:spPr>
              <a:xfrm>
                <a:off x="3574800" y="4598325"/>
                <a:ext cx="7400" cy="7000"/>
              </a:xfrm>
              <a:custGeom>
                <a:avLst/>
                <a:gdLst/>
                <a:ahLst/>
                <a:cxnLst/>
                <a:rect l="l" t="t" r="r" b="b"/>
                <a:pathLst>
                  <a:path w="296" h="280" extrusionOk="0">
                    <a:moveTo>
                      <a:pt x="74" y="1"/>
                    </a:moveTo>
                    <a:cubicBezTo>
                      <a:pt x="51" y="1"/>
                      <a:pt x="34" y="41"/>
                      <a:pt x="25" y="88"/>
                    </a:cubicBezTo>
                    <a:cubicBezTo>
                      <a:pt x="0" y="137"/>
                      <a:pt x="49" y="162"/>
                      <a:pt x="99" y="199"/>
                    </a:cubicBezTo>
                    <a:cubicBezTo>
                      <a:pt x="126" y="226"/>
                      <a:pt x="126" y="261"/>
                      <a:pt x="135" y="261"/>
                    </a:cubicBezTo>
                    <a:cubicBezTo>
                      <a:pt x="138" y="261"/>
                      <a:pt x="142" y="257"/>
                      <a:pt x="148" y="248"/>
                    </a:cubicBezTo>
                    <a:cubicBezTo>
                      <a:pt x="152" y="242"/>
                      <a:pt x="156" y="240"/>
                      <a:pt x="160" y="240"/>
                    </a:cubicBezTo>
                    <a:cubicBezTo>
                      <a:pt x="177" y="240"/>
                      <a:pt x="199" y="279"/>
                      <a:pt x="222" y="279"/>
                    </a:cubicBezTo>
                    <a:cubicBezTo>
                      <a:pt x="230" y="279"/>
                      <a:pt x="238" y="274"/>
                      <a:pt x="247" y="260"/>
                    </a:cubicBezTo>
                    <a:cubicBezTo>
                      <a:pt x="296" y="211"/>
                      <a:pt x="234" y="112"/>
                      <a:pt x="222" y="63"/>
                    </a:cubicBezTo>
                    <a:cubicBezTo>
                      <a:pt x="197" y="1"/>
                      <a:pt x="148" y="38"/>
                      <a:pt x="99" y="14"/>
                    </a:cubicBezTo>
                    <a:cubicBezTo>
                      <a:pt x="90" y="5"/>
                      <a:pt x="82" y="1"/>
                      <a:pt x="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862;p51">
                <a:extLst>
                  <a:ext uri="{FF2B5EF4-FFF2-40B4-BE49-F238E27FC236}">
                    <a16:creationId xmlns:a16="http://schemas.microsoft.com/office/drawing/2014/main" id="{8795C993-3C24-4D60-A75F-C5D8BB24E1CD}"/>
                  </a:ext>
                </a:extLst>
              </p:cNvPr>
              <p:cNvSpPr/>
              <p:nvPr/>
            </p:nvSpPr>
            <p:spPr>
              <a:xfrm>
                <a:off x="3530700" y="4738200"/>
                <a:ext cx="6725" cy="4825"/>
              </a:xfrm>
              <a:custGeom>
                <a:avLst/>
                <a:gdLst/>
                <a:ahLst/>
                <a:cxnLst/>
                <a:rect l="l" t="t" r="r" b="b"/>
                <a:pathLst>
                  <a:path w="269" h="193" extrusionOk="0">
                    <a:moveTo>
                      <a:pt x="190" y="0"/>
                    </a:moveTo>
                    <a:cubicBezTo>
                      <a:pt x="162" y="0"/>
                      <a:pt x="78" y="85"/>
                      <a:pt x="27" y="136"/>
                    </a:cubicBezTo>
                    <a:cubicBezTo>
                      <a:pt x="0" y="152"/>
                      <a:pt x="1" y="156"/>
                      <a:pt x="15" y="156"/>
                    </a:cubicBezTo>
                    <a:cubicBezTo>
                      <a:pt x="32" y="156"/>
                      <a:pt x="73" y="148"/>
                      <a:pt x="101" y="148"/>
                    </a:cubicBezTo>
                    <a:cubicBezTo>
                      <a:pt x="162" y="148"/>
                      <a:pt x="150" y="160"/>
                      <a:pt x="175" y="185"/>
                    </a:cubicBezTo>
                    <a:cubicBezTo>
                      <a:pt x="178" y="190"/>
                      <a:pt x="182" y="192"/>
                      <a:pt x="186" y="192"/>
                    </a:cubicBezTo>
                    <a:cubicBezTo>
                      <a:pt x="217" y="192"/>
                      <a:pt x="268" y="99"/>
                      <a:pt x="236" y="99"/>
                    </a:cubicBezTo>
                    <a:cubicBezTo>
                      <a:pt x="230" y="100"/>
                      <a:pt x="224" y="100"/>
                      <a:pt x="219" y="100"/>
                    </a:cubicBezTo>
                    <a:cubicBezTo>
                      <a:pt x="167" y="100"/>
                      <a:pt x="188" y="46"/>
                      <a:pt x="199" y="13"/>
                    </a:cubicBezTo>
                    <a:cubicBezTo>
                      <a:pt x="199" y="4"/>
                      <a:pt x="196" y="0"/>
                      <a:pt x="1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863;p51">
                <a:extLst>
                  <a:ext uri="{FF2B5EF4-FFF2-40B4-BE49-F238E27FC236}">
                    <a16:creationId xmlns:a16="http://schemas.microsoft.com/office/drawing/2014/main" id="{9FC7EEFA-C606-4F02-9233-AD66417C5CB0}"/>
                  </a:ext>
                </a:extLst>
              </p:cNvPr>
              <p:cNvSpPr/>
              <p:nvPr/>
            </p:nvSpPr>
            <p:spPr>
              <a:xfrm>
                <a:off x="3473450" y="4569550"/>
                <a:ext cx="6500" cy="6725"/>
              </a:xfrm>
              <a:custGeom>
                <a:avLst/>
                <a:gdLst/>
                <a:ahLst/>
                <a:cxnLst/>
                <a:rect l="l" t="t" r="r" b="b"/>
                <a:pathLst>
                  <a:path w="260" h="269" extrusionOk="0">
                    <a:moveTo>
                      <a:pt x="205" y="1"/>
                    </a:moveTo>
                    <a:cubicBezTo>
                      <a:pt x="151" y="1"/>
                      <a:pt x="59" y="132"/>
                      <a:pt x="37" y="154"/>
                    </a:cubicBezTo>
                    <a:cubicBezTo>
                      <a:pt x="0" y="191"/>
                      <a:pt x="37" y="204"/>
                      <a:pt x="62" y="253"/>
                    </a:cubicBezTo>
                    <a:cubicBezTo>
                      <a:pt x="70" y="265"/>
                      <a:pt x="76" y="269"/>
                      <a:pt x="83" y="269"/>
                    </a:cubicBezTo>
                    <a:cubicBezTo>
                      <a:pt x="96" y="269"/>
                      <a:pt x="107" y="249"/>
                      <a:pt x="124" y="241"/>
                    </a:cubicBezTo>
                    <a:cubicBezTo>
                      <a:pt x="148" y="228"/>
                      <a:pt x="148" y="191"/>
                      <a:pt x="173" y="167"/>
                    </a:cubicBezTo>
                    <a:cubicBezTo>
                      <a:pt x="198" y="142"/>
                      <a:pt x="259" y="56"/>
                      <a:pt x="222" y="6"/>
                    </a:cubicBezTo>
                    <a:cubicBezTo>
                      <a:pt x="217" y="3"/>
                      <a:pt x="211" y="1"/>
                      <a:pt x="2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864;p51">
                <a:extLst>
                  <a:ext uri="{FF2B5EF4-FFF2-40B4-BE49-F238E27FC236}">
                    <a16:creationId xmlns:a16="http://schemas.microsoft.com/office/drawing/2014/main" id="{A2FBEE98-42BC-44EE-BBFE-11FB623E9D39}"/>
                  </a:ext>
                </a:extLst>
              </p:cNvPr>
              <p:cNvSpPr/>
              <p:nvPr/>
            </p:nvSpPr>
            <p:spPr>
              <a:xfrm>
                <a:off x="3475300" y="4578875"/>
                <a:ext cx="4950" cy="3800"/>
              </a:xfrm>
              <a:custGeom>
                <a:avLst/>
                <a:gdLst/>
                <a:ahLst/>
                <a:cxnLst/>
                <a:rect l="l" t="t" r="r" b="b"/>
                <a:pathLst>
                  <a:path w="198" h="152" extrusionOk="0">
                    <a:moveTo>
                      <a:pt x="145" y="0"/>
                    </a:moveTo>
                    <a:cubicBezTo>
                      <a:pt x="139" y="0"/>
                      <a:pt x="130" y="3"/>
                      <a:pt x="111" y="15"/>
                    </a:cubicBezTo>
                    <a:cubicBezTo>
                      <a:pt x="74" y="52"/>
                      <a:pt x="0" y="52"/>
                      <a:pt x="50" y="89"/>
                    </a:cubicBezTo>
                    <a:cubicBezTo>
                      <a:pt x="87" y="117"/>
                      <a:pt x="103" y="152"/>
                      <a:pt x="124" y="152"/>
                    </a:cubicBezTo>
                    <a:cubicBezTo>
                      <a:pt x="131" y="152"/>
                      <a:pt x="139" y="148"/>
                      <a:pt x="148" y="139"/>
                    </a:cubicBezTo>
                    <a:cubicBezTo>
                      <a:pt x="197" y="102"/>
                      <a:pt x="185" y="3"/>
                      <a:pt x="161" y="3"/>
                    </a:cubicBezTo>
                    <a:cubicBezTo>
                      <a:pt x="154" y="3"/>
                      <a:pt x="151" y="0"/>
                      <a:pt x="1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865;p51">
                <a:extLst>
                  <a:ext uri="{FF2B5EF4-FFF2-40B4-BE49-F238E27FC236}">
                    <a16:creationId xmlns:a16="http://schemas.microsoft.com/office/drawing/2014/main" id="{D707A385-1460-4D33-A70B-2B01536D5209}"/>
                  </a:ext>
                </a:extLst>
              </p:cNvPr>
              <p:cNvSpPr/>
              <p:nvPr/>
            </p:nvSpPr>
            <p:spPr>
              <a:xfrm>
                <a:off x="3480225" y="4582325"/>
                <a:ext cx="2500" cy="1250"/>
              </a:xfrm>
              <a:custGeom>
                <a:avLst/>
                <a:gdLst/>
                <a:ahLst/>
                <a:cxnLst/>
                <a:rect l="l" t="t" r="r" b="b"/>
                <a:pathLst>
                  <a:path w="100" h="50" extrusionOk="0">
                    <a:moveTo>
                      <a:pt x="74" y="1"/>
                    </a:moveTo>
                    <a:cubicBezTo>
                      <a:pt x="37" y="1"/>
                      <a:pt x="0" y="38"/>
                      <a:pt x="37" y="50"/>
                    </a:cubicBezTo>
                    <a:cubicBezTo>
                      <a:pt x="62" y="50"/>
                      <a:pt x="99" y="1"/>
                      <a:pt x="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866;p51">
                <a:extLst>
                  <a:ext uri="{FF2B5EF4-FFF2-40B4-BE49-F238E27FC236}">
                    <a16:creationId xmlns:a16="http://schemas.microsoft.com/office/drawing/2014/main" id="{D18E996F-432E-42E9-AD36-E16E52FE9CB8}"/>
                  </a:ext>
                </a:extLst>
              </p:cNvPr>
              <p:cNvSpPr/>
              <p:nvPr/>
            </p:nvSpPr>
            <p:spPr>
              <a:xfrm>
                <a:off x="3479500" y="4586625"/>
                <a:ext cx="1900" cy="2525"/>
              </a:xfrm>
              <a:custGeom>
                <a:avLst/>
                <a:gdLst/>
                <a:ahLst/>
                <a:cxnLst/>
                <a:rect l="l" t="t" r="r" b="b"/>
                <a:pathLst>
                  <a:path w="76" h="101" extrusionOk="0">
                    <a:moveTo>
                      <a:pt x="68" y="0"/>
                    </a:moveTo>
                    <a:cubicBezTo>
                      <a:pt x="68" y="0"/>
                      <a:pt x="67" y="0"/>
                      <a:pt x="66" y="1"/>
                    </a:cubicBezTo>
                    <a:cubicBezTo>
                      <a:pt x="55" y="24"/>
                      <a:pt x="0" y="101"/>
                      <a:pt x="23" y="101"/>
                    </a:cubicBezTo>
                    <a:cubicBezTo>
                      <a:pt x="25" y="101"/>
                      <a:pt x="27" y="101"/>
                      <a:pt x="29" y="100"/>
                    </a:cubicBezTo>
                    <a:cubicBezTo>
                      <a:pt x="53" y="88"/>
                      <a:pt x="76" y="0"/>
                      <a:pt x="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867;p51">
                <a:extLst>
                  <a:ext uri="{FF2B5EF4-FFF2-40B4-BE49-F238E27FC236}">
                    <a16:creationId xmlns:a16="http://schemas.microsoft.com/office/drawing/2014/main" id="{2744CE6B-0B8F-40D3-9567-6C4FDBA4E4C3}"/>
                  </a:ext>
                </a:extLst>
              </p:cNvPr>
              <p:cNvSpPr/>
              <p:nvPr/>
            </p:nvSpPr>
            <p:spPr>
              <a:xfrm>
                <a:off x="3480225" y="4589725"/>
                <a:ext cx="2500" cy="1250"/>
              </a:xfrm>
              <a:custGeom>
                <a:avLst/>
                <a:gdLst/>
                <a:ahLst/>
                <a:cxnLst/>
                <a:rect l="l" t="t" r="r" b="b"/>
                <a:pathLst>
                  <a:path w="100" h="50" extrusionOk="0">
                    <a:moveTo>
                      <a:pt x="62" y="0"/>
                    </a:moveTo>
                    <a:cubicBezTo>
                      <a:pt x="25" y="0"/>
                      <a:pt x="0" y="50"/>
                      <a:pt x="37" y="50"/>
                    </a:cubicBezTo>
                    <a:cubicBezTo>
                      <a:pt x="74" y="50"/>
                      <a:pt x="99"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868;p51">
                <a:extLst>
                  <a:ext uri="{FF2B5EF4-FFF2-40B4-BE49-F238E27FC236}">
                    <a16:creationId xmlns:a16="http://schemas.microsoft.com/office/drawing/2014/main" id="{1B5D6025-2C0A-4B40-AFEE-2F0871F432AD}"/>
                  </a:ext>
                </a:extLst>
              </p:cNvPr>
              <p:cNvSpPr/>
              <p:nvPr/>
            </p:nvSpPr>
            <p:spPr>
              <a:xfrm>
                <a:off x="3489150" y="4610325"/>
                <a:ext cx="900" cy="2525"/>
              </a:xfrm>
              <a:custGeom>
                <a:avLst/>
                <a:gdLst/>
                <a:ahLst/>
                <a:cxnLst/>
                <a:rect l="l" t="t" r="r" b="b"/>
                <a:pathLst>
                  <a:path w="36" h="101" extrusionOk="0">
                    <a:moveTo>
                      <a:pt x="27" y="1"/>
                    </a:moveTo>
                    <a:cubicBezTo>
                      <a:pt x="27" y="1"/>
                      <a:pt x="26" y="1"/>
                      <a:pt x="25" y="2"/>
                    </a:cubicBezTo>
                    <a:cubicBezTo>
                      <a:pt x="1" y="51"/>
                      <a:pt x="1" y="88"/>
                      <a:pt x="1" y="100"/>
                    </a:cubicBezTo>
                    <a:cubicBezTo>
                      <a:pt x="12" y="100"/>
                      <a:pt x="35" y="1"/>
                      <a:pt x="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869;p51">
                <a:extLst>
                  <a:ext uri="{FF2B5EF4-FFF2-40B4-BE49-F238E27FC236}">
                    <a16:creationId xmlns:a16="http://schemas.microsoft.com/office/drawing/2014/main" id="{8FEAF815-FC90-460D-A05C-2A1DBFAA0265}"/>
                  </a:ext>
                </a:extLst>
              </p:cNvPr>
              <p:cNvSpPr/>
              <p:nvPr/>
            </p:nvSpPr>
            <p:spPr>
              <a:xfrm>
                <a:off x="3506725" y="4548250"/>
                <a:ext cx="2775" cy="4300"/>
              </a:xfrm>
              <a:custGeom>
                <a:avLst/>
                <a:gdLst/>
                <a:ahLst/>
                <a:cxnLst/>
                <a:rect l="l" t="t" r="r" b="b"/>
                <a:pathLst>
                  <a:path w="111" h="172" extrusionOk="0">
                    <a:moveTo>
                      <a:pt x="105" y="0"/>
                    </a:moveTo>
                    <a:cubicBezTo>
                      <a:pt x="94" y="0"/>
                      <a:pt x="72" y="35"/>
                      <a:pt x="37" y="70"/>
                    </a:cubicBezTo>
                    <a:cubicBezTo>
                      <a:pt x="0" y="119"/>
                      <a:pt x="37" y="144"/>
                      <a:pt x="74" y="168"/>
                    </a:cubicBezTo>
                    <a:cubicBezTo>
                      <a:pt x="77" y="171"/>
                      <a:pt x="80" y="171"/>
                      <a:pt x="82" y="171"/>
                    </a:cubicBezTo>
                    <a:cubicBezTo>
                      <a:pt x="111" y="171"/>
                      <a:pt x="111" y="55"/>
                      <a:pt x="111" y="21"/>
                    </a:cubicBezTo>
                    <a:cubicBezTo>
                      <a:pt x="111" y="6"/>
                      <a:pt x="109" y="0"/>
                      <a:pt x="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870;p51">
                <a:extLst>
                  <a:ext uri="{FF2B5EF4-FFF2-40B4-BE49-F238E27FC236}">
                    <a16:creationId xmlns:a16="http://schemas.microsoft.com/office/drawing/2014/main" id="{254455D4-73BA-4494-99C1-6B46330D38F2}"/>
                  </a:ext>
                </a:extLst>
              </p:cNvPr>
              <p:cNvSpPr/>
              <p:nvPr/>
            </p:nvSpPr>
            <p:spPr>
              <a:xfrm>
                <a:off x="3163250" y="5426750"/>
                <a:ext cx="6800" cy="5475"/>
              </a:xfrm>
              <a:custGeom>
                <a:avLst/>
                <a:gdLst/>
                <a:ahLst/>
                <a:cxnLst/>
                <a:rect l="l" t="t" r="r" b="b"/>
                <a:pathLst>
                  <a:path w="272" h="219" extrusionOk="0">
                    <a:moveTo>
                      <a:pt x="81" y="1"/>
                    </a:moveTo>
                    <a:cubicBezTo>
                      <a:pt x="74" y="1"/>
                      <a:pt x="68" y="3"/>
                      <a:pt x="62" y="9"/>
                    </a:cubicBezTo>
                    <a:cubicBezTo>
                      <a:pt x="38" y="21"/>
                      <a:pt x="25" y="34"/>
                      <a:pt x="13" y="95"/>
                    </a:cubicBezTo>
                    <a:cubicBezTo>
                      <a:pt x="1" y="157"/>
                      <a:pt x="13" y="218"/>
                      <a:pt x="87" y="218"/>
                    </a:cubicBezTo>
                    <a:cubicBezTo>
                      <a:pt x="149" y="206"/>
                      <a:pt x="272" y="71"/>
                      <a:pt x="235" y="46"/>
                    </a:cubicBezTo>
                    <a:cubicBezTo>
                      <a:pt x="232" y="43"/>
                      <a:pt x="228" y="41"/>
                      <a:pt x="225" y="41"/>
                    </a:cubicBezTo>
                    <a:cubicBezTo>
                      <a:pt x="210" y="41"/>
                      <a:pt x="194" y="74"/>
                      <a:pt x="178" y="74"/>
                    </a:cubicBezTo>
                    <a:cubicBezTo>
                      <a:pt x="172" y="74"/>
                      <a:pt x="167" y="70"/>
                      <a:pt x="161" y="58"/>
                    </a:cubicBezTo>
                    <a:cubicBezTo>
                      <a:pt x="132" y="30"/>
                      <a:pt x="104" y="1"/>
                      <a:pt x="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871;p51">
                <a:extLst>
                  <a:ext uri="{FF2B5EF4-FFF2-40B4-BE49-F238E27FC236}">
                    <a16:creationId xmlns:a16="http://schemas.microsoft.com/office/drawing/2014/main" id="{90550065-875D-43F6-BDD3-A1545881269B}"/>
                  </a:ext>
                </a:extLst>
              </p:cNvPr>
              <p:cNvSpPr/>
              <p:nvPr/>
            </p:nvSpPr>
            <p:spPr>
              <a:xfrm>
                <a:off x="3158250" y="5430650"/>
                <a:ext cx="7200" cy="3775"/>
              </a:xfrm>
              <a:custGeom>
                <a:avLst/>
                <a:gdLst/>
                <a:ahLst/>
                <a:cxnLst/>
                <a:rect l="l" t="t" r="r" b="b"/>
                <a:pathLst>
                  <a:path w="288" h="151" extrusionOk="0">
                    <a:moveTo>
                      <a:pt x="156" y="0"/>
                    </a:moveTo>
                    <a:cubicBezTo>
                      <a:pt x="140" y="0"/>
                      <a:pt x="105" y="35"/>
                      <a:pt x="78" y="62"/>
                    </a:cubicBezTo>
                    <a:cubicBezTo>
                      <a:pt x="55" y="85"/>
                      <a:pt x="0" y="150"/>
                      <a:pt x="41" y="150"/>
                    </a:cubicBezTo>
                    <a:cubicBezTo>
                      <a:pt x="44" y="150"/>
                      <a:pt x="48" y="150"/>
                      <a:pt x="53" y="149"/>
                    </a:cubicBezTo>
                    <a:cubicBezTo>
                      <a:pt x="115" y="149"/>
                      <a:pt x="287" y="124"/>
                      <a:pt x="225" y="87"/>
                    </a:cubicBezTo>
                    <a:cubicBezTo>
                      <a:pt x="176" y="50"/>
                      <a:pt x="164" y="38"/>
                      <a:pt x="164" y="13"/>
                    </a:cubicBezTo>
                    <a:cubicBezTo>
                      <a:pt x="164" y="4"/>
                      <a:pt x="161" y="0"/>
                      <a:pt x="1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872;p51">
                <a:extLst>
                  <a:ext uri="{FF2B5EF4-FFF2-40B4-BE49-F238E27FC236}">
                    <a16:creationId xmlns:a16="http://schemas.microsoft.com/office/drawing/2014/main" id="{CBEDC966-02E9-425F-85AC-A86932D7338B}"/>
                  </a:ext>
                </a:extLst>
              </p:cNvPr>
              <p:cNvSpPr/>
              <p:nvPr/>
            </p:nvSpPr>
            <p:spPr>
              <a:xfrm>
                <a:off x="3150225" y="5426475"/>
                <a:ext cx="11175" cy="8325"/>
              </a:xfrm>
              <a:custGeom>
                <a:avLst/>
                <a:gdLst/>
                <a:ahLst/>
                <a:cxnLst/>
                <a:rect l="l" t="t" r="r" b="b"/>
                <a:pathLst>
                  <a:path w="447" h="333" extrusionOk="0">
                    <a:moveTo>
                      <a:pt x="263" y="1"/>
                    </a:moveTo>
                    <a:cubicBezTo>
                      <a:pt x="262" y="1"/>
                      <a:pt x="258" y="3"/>
                      <a:pt x="251" y="8"/>
                    </a:cubicBezTo>
                    <a:cubicBezTo>
                      <a:pt x="226" y="20"/>
                      <a:pt x="189" y="32"/>
                      <a:pt x="152" y="32"/>
                    </a:cubicBezTo>
                    <a:cubicBezTo>
                      <a:pt x="128" y="32"/>
                      <a:pt x="103" y="45"/>
                      <a:pt x="152" y="69"/>
                    </a:cubicBezTo>
                    <a:cubicBezTo>
                      <a:pt x="214" y="94"/>
                      <a:pt x="251" y="119"/>
                      <a:pt x="201" y="131"/>
                    </a:cubicBezTo>
                    <a:cubicBezTo>
                      <a:pt x="152" y="131"/>
                      <a:pt x="91" y="131"/>
                      <a:pt x="115" y="143"/>
                    </a:cubicBezTo>
                    <a:cubicBezTo>
                      <a:pt x="140" y="168"/>
                      <a:pt x="189" y="205"/>
                      <a:pt x="140" y="242"/>
                    </a:cubicBezTo>
                    <a:cubicBezTo>
                      <a:pt x="106" y="255"/>
                      <a:pt x="87" y="265"/>
                      <a:pt x="73" y="265"/>
                    </a:cubicBezTo>
                    <a:cubicBezTo>
                      <a:pt x="61" y="265"/>
                      <a:pt x="52" y="258"/>
                      <a:pt x="41" y="242"/>
                    </a:cubicBezTo>
                    <a:cubicBezTo>
                      <a:pt x="31" y="221"/>
                      <a:pt x="19" y="211"/>
                      <a:pt x="11" y="211"/>
                    </a:cubicBezTo>
                    <a:cubicBezTo>
                      <a:pt x="1" y="211"/>
                      <a:pt x="0" y="230"/>
                      <a:pt x="29" y="266"/>
                    </a:cubicBezTo>
                    <a:cubicBezTo>
                      <a:pt x="58" y="314"/>
                      <a:pt x="57" y="332"/>
                      <a:pt x="89" y="332"/>
                    </a:cubicBezTo>
                    <a:cubicBezTo>
                      <a:pt x="99" y="332"/>
                      <a:pt x="111" y="331"/>
                      <a:pt x="128" y="328"/>
                    </a:cubicBezTo>
                    <a:cubicBezTo>
                      <a:pt x="189" y="328"/>
                      <a:pt x="251" y="303"/>
                      <a:pt x="288" y="254"/>
                    </a:cubicBezTo>
                    <a:cubicBezTo>
                      <a:pt x="345" y="208"/>
                      <a:pt x="447" y="42"/>
                      <a:pt x="408" y="42"/>
                    </a:cubicBezTo>
                    <a:cubicBezTo>
                      <a:pt x="406" y="42"/>
                      <a:pt x="402" y="43"/>
                      <a:pt x="399" y="45"/>
                    </a:cubicBezTo>
                    <a:cubicBezTo>
                      <a:pt x="358" y="69"/>
                      <a:pt x="329" y="88"/>
                      <a:pt x="303" y="88"/>
                    </a:cubicBezTo>
                    <a:cubicBezTo>
                      <a:pt x="289" y="88"/>
                      <a:pt x="276" y="82"/>
                      <a:pt x="263" y="69"/>
                    </a:cubicBezTo>
                    <a:cubicBezTo>
                      <a:pt x="243" y="39"/>
                      <a:pt x="272" y="1"/>
                      <a:pt x="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873;p51">
                <a:extLst>
                  <a:ext uri="{FF2B5EF4-FFF2-40B4-BE49-F238E27FC236}">
                    <a16:creationId xmlns:a16="http://schemas.microsoft.com/office/drawing/2014/main" id="{2FEB1C58-AA47-4E1F-9CE3-52AF5F89A3F9}"/>
                  </a:ext>
                </a:extLst>
              </p:cNvPr>
              <p:cNvSpPr/>
              <p:nvPr/>
            </p:nvSpPr>
            <p:spPr>
              <a:xfrm>
                <a:off x="3075475" y="5438350"/>
                <a:ext cx="15425" cy="6125"/>
              </a:xfrm>
              <a:custGeom>
                <a:avLst/>
                <a:gdLst/>
                <a:ahLst/>
                <a:cxnLst/>
                <a:rect l="l" t="t" r="r" b="b"/>
                <a:pathLst>
                  <a:path w="617" h="245" extrusionOk="0">
                    <a:moveTo>
                      <a:pt x="181" y="0"/>
                    </a:moveTo>
                    <a:cubicBezTo>
                      <a:pt x="169" y="0"/>
                      <a:pt x="157" y="4"/>
                      <a:pt x="148" y="13"/>
                    </a:cubicBezTo>
                    <a:cubicBezTo>
                      <a:pt x="123" y="50"/>
                      <a:pt x="111" y="87"/>
                      <a:pt x="86" y="87"/>
                    </a:cubicBezTo>
                    <a:cubicBezTo>
                      <a:pt x="49" y="87"/>
                      <a:pt x="0" y="112"/>
                      <a:pt x="62" y="124"/>
                    </a:cubicBezTo>
                    <a:cubicBezTo>
                      <a:pt x="123" y="149"/>
                      <a:pt x="86" y="161"/>
                      <a:pt x="111" y="198"/>
                    </a:cubicBezTo>
                    <a:cubicBezTo>
                      <a:pt x="148" y="223"/>
                      <a:pt x="123" y="235"/>
                      <a:pt x="173" y="235"/>
                    </a:cubicBezTo>
                    <a:cubicBezTo>
                      <a:pt x="197" y="241"/>
                      <a:pt x="222" y="244"/>
                      <a:pt x="245" y="244"/>
                    </a:cubicBezTo>
                    <a:cubicBezTo>
                      <a:pt x="268" y="244"/>
                      <a:pt x="290" y="241"/>
                      <a:pt x="308" y="235"/>
                    </a:cubicBezTo>
                    <a:cubicBezTo>
                      <a:pt x="370" y="223"/>
                      <a:pt x="616" y="87"/>
                      <a:pt x="505" y="87"/>
                    </a:cubicBezTo>
                    <a:cubicBezTo>
                      <a:pt x="468" y="87"/>
                      <a:pt x="505" y="38"/>
                      <a:pt x="444" y="38"/>
                    </a:cubicBezTo>
                    <a:cubicBezTo>
                      <a:pt x="370" y="38"/>
                      <a:pt x="358" y="50"/>
                      <a:pt x="321" y="50"/>
                    </a:cubicBezTo>
                    <a:cubicBezTo>
                      <a:pt x="291" y="50"/>
                      <a:pt x="270" y="63"/>
                      <a:pt x="256" y="63"/>
                    </a:cubicBezTo>
                    <a:cubicBezTo>
                      <a:pt x="246" y="63"/>
                      <a:pt x="239" y="58"/>
                      <a:pt x="234" y="38"/>
                    </a:cubicBezTo>
                    <a:cubicBezTo>
                      <a:pt x="226" y="14"/>
                      <a:pt x="203" y="0"/>
                      <a:pt x="1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874;p51">
                <a:extLst>
                  <a:ext uri="{FF2B5EF4-FFF2-40B4-BE49-F238E27FC236}">
                    <a16:creationId xmlns:a16="http://schemas.microsoft.com/office/drawing/2014/main" id="{26AFF5E8-FD61-4CF6-A089-F4645C6DFF67}"/>
                  </a:ext>
                </a:extLst>
              </p:cNvPr>
              <p:cNvSpPr/>
              <p:nvPr/>
            </p:nvSpPr>
            <p:spPr>
              <a:xfrm>
                <a:off x="3074300" y="5446250"/>
                <a:ext cx="10750" cy="6625"/>
              </a:xfrm>
              <a:custGeom>
                <a:avLst/>
                <a:gdLst/>
                <a:ahLst/>
                <a:cxnLst/>
                <a:rect l="l" t="t" r="r" b="b"/>
                <a:pathLst>
                  <a:path w="430" h="265" extrusionOk="0">
                    <a:moveTo>
                      <a:pt x="77" y="0"/>
                    </a:moveTo>
                    <a:cubicBezTo>
                      <a:pt x="33" y="0"/>
                      <a:pt x="0" y="9"/>
                      <a:pt x="35" y="18"/>
                    </a:cubicBezTo>
                    <a:cubicBezTo>
                      <a:pt x="96" y="42"/>
                      <a:pt x="133" y="104"/>
                      <a:pt x="133" y="128"/>
                    </a:cubicBezTo>
                    <a:cubicBezTo>
                      <a:pt x="122" y="162"/>
                      <a:pt x="81" y="255"/>
                      <a:pt x="100" y="255"/>
                    </a:cubicBezTo>
                    <a:cubicBezTo>
                      <a:pt x="102" y="255"/>
                      <a:pt x="105" y="254"/>
                      <a:pt x="109" y="252"/>
                    </a:cubicBezTo>
                    <a:cubicBezTo>
                      <a:pt x="141" y="241"/>
                      <a:pt x="182" y="212"/>
                      <a:pt x="192" y="212"/>
                    </a:cubicBezTo>
                    <a:cubicBezTo>
                      <a:pt x="194" y="212"/>
                      <a:pt x="195" y="213"/>
                      <a:pt x="195" y="215"/>
                    </a:cubicBezTo>
                    <a:cubicBezTo>
                      <a:pt x="195" y="233"/>
                      <a:pt x="202" y="265"/>
                      <a:pt x="221" y="265"/>
                    </a:cubicBezTo>
                    <a:cubicBezTo>
                      <a:pt x="227" y="265"/>
                      <a:pt x="235" y="261"/>
                      <a:pt x="244" y="252"/>
                    </a:cubicBezTo>
                    <a:cubicBezTo>
                      <a:pt x="257" y="239"/>
                      <a:pt x="294" y="227"/>
                      <a:pt x="331" y="227"/>
                    </a:cubicBezTo>
                    <a:cubicBezTo>
                      <a:pt x="368" y="227"/>
                      <a:pt x="429" y="153"/>
                      <a:pt x="380" y="116"/>
                    </a:cubicBezTo>
                    <a:cubicBezTo>
                      <a:pt x="318" y="54"/>
                      <a:pt x="355" y="54"/>
                      <a:pt x="281" y="54"/>
                    </a:cubicBezTo>
                    <a:cubicBezTo>
                      <a:pt x="232" y="42"/>
                      <a:pt x="183" y="30"/>
                      <a:pt x="133" y="5"/>
                    </a:cubicBezTo>
                    <a:cubicBezTo>
                      <a:pt x="115" y="2"/>
                      <a:pt x="95" y="0"/>
                      <a:pt x="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875;p51">
                <a:extLst>
                  <a:ext uri="{FF2B5EF4-FFF2-40B4-BE49-F238E27FC236}">
                    <a16:creationId xmlns:a16="http://schemas.microsoft.com/office/drawing/2014/main" id="{0E419429-F27F-43C0-83F2-C7DB4C6D97F3}"/>
                  </a:ext>
                </a:extLst>
              </p:cNvPr>
              <p:cNvSpPr/>
              <p:nvPr/>
            </p:nvSpPr>
            <p:spPr>
              <a:xfrm>
                <a:off x="3072375" y="5434050"/>
                <a:ext cx="11125" cy="5225"/>
              </a:xfrm>
              <a:custGeom>
                <a:avLst/>
                <a:gdLst/>
                <a:ahLst/>
                <a:cxnLst/>
                <a:rect l="l" t="t" r="r" b="b"/>
                <a:pathLst>
                  <a:path w="445" h="209" extrusionOk="0">
                    <a:moveTo>
                      <a:pt x="346" y="0"/>
                    </a:moveTo>
                    <a:cubicBezTo>
                      <a:pt x="309" y="0"/>
                      <a:pt x="309" y="25"/>
                      <a:pt x="272" y="37"/>
                    </a:cubicBezTo>
                    <a:cubicBezTo>
                      <a:pt x="254" y="43"/>
                      <a:pt x="238" y="47"/>
                      <a:pt x="223" y="47"/>
                    </a:cubicBezTo>
                    <a:cubicBezTo>
                      <a:pt x="207" y="47"/>
                      <a:pt x="192" y="43"/>
                      <a:pt x="173" y="37"/>
                    </a:cubicBezTo>
                    <a:cubicBezTo>
                      <a:pt x="166" y="34"/>
                      <a:pt x="159" y="32"/>
                      <a:pt x="152" y="32"/>
                    </a:cubicBezTo>
                    <a:cubicBezTo>
                      <a:pt x="134" y="32"/>
                      <a:pt x="117" y="41"/>
                      <a:pt x="100" y="50"/>
                    </a:cubicBezTo>
                    <a:cubicBezTo>
                      <a:pt x="75" y="62"/>
                      <a:pt x="1" y="50"/>
                      <a:pt x="38" y="74"/>
                    </a:cubicBezTo>
                    <a:cubicBezTo>
                      <a:pt x="75" y="111"/>
                      <a:pt x="87" y="148"/>
                      <a:pt x="63" y="161"/>
                    </a:cubicBezTo>
                    <a:cubicBezTo>
                      <a:pt x="38" y="173"/>
                      <a:pt x="26" y="197"/>
                      <a:pt x="63" y="197"/>
                    </a:cubicBezTo>
                    <a:cubicBezTo>
                      <a:pt x="95" y="197"/>
                      <a:pt x="139" y="208"/>
                      <a:pt x="176" y="208"/>
                    </a:cubicBezTo>
                    <a:cubicBezTo>
                      <a:pt x="194" y="208"/>
                      <a:pt x="210" y="206"/>
                      <a:pt x="223" y="197"/>
                    </a:cubicBezTo>
                    <a:cubicBezTo>
                      <a:pt x="247" y="173"/>
                      <a:pt x="284" y="148"/>
                      <a:pt x="321" y="124"/>
                    </a:cubicBezTo>
                    <a:cubicBezTo>
                      <a:pt x="346" y="99"/>
                      <a:pt x="445" y="13"/>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876;p51">
                <a:extLst>
                  <a:ext uri="{FF2B5EF4-FFF2-40B4-BE49-F238E27FC236}">
                    <a16:creationId xmlns:a16="http://schemas.microsoft.com/office/drawing/2014/main" id="{DD9530F6-9B46-4361-A6F8-EF1188CF0CBA}"/>
                  </a:ext>
                </a:extLst>
              </p:cNvPr>
              <p:cNvSpPr/>
              <p:nvPr/>
            </p:nvSpPr>
            <p:spPr>
              <a:xfrm>
                <a:off x="3070550" y="5441125"/>
                <a:ext cx="7175" cy="3950"/>
              </a:xfrm>
              <a:custGeom>
                <a:avLst/>
                <a:gdLst/>
                <a:ahLst/>
                <a:cxnLst/>
                <a:rect l="l" t="t" r="r" b="b"/>
                <a:pathLst>
                  <a:path w="287" h="158" extrusionOk="0">
                    <a:moveTo>
                      <a:pt x="0" y="1"/>
                    </a:moveTo>
                    <a:cubicBezTo>
                      <a:pt x="32" y="33"/>
                      <a:pt x="241" y="158"/>
                      <a:pt x="279" y="158"/>
                    </a:cubicBezTo>
                    <a:cubicBezTo>
                      <a:pt x="285" y="158"/>
                      <a:pt x="287" y="155"/>
                      <a:pt x="283" y="149"/>
                    </a:cubicBezTo>
                    <a:cubicBezTo>
                      <a:pt x="197" y="87"/>
                      <a:pt x="99" y="3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877;p51">
                <a:extLst>
                  <a:ext uri="{FF2B5EF4-FFF2-40B4-BE49-F238E27FC236}">
                    <a16:creationId xmlns:a16="http://schemas.microsoft.com/office/drawing/2014/main" id="{D44C23B8-7A59-4492-B0A1-3507BA02851C}"/>
                  </a:ext>
                </a:extLst>
              </p:cNvPr>
              <p:cNvSpPr/>
              <p:nvPr/>
            </p:nvSpPr>
            <p:spPr>
              <a:xfrm>
                <a:off x="3066250" y="5430475"/>
                <a:ext cx="3400" cy="3250"/>
              </a:xfrm>
              <a:custGeom>
                <a:avLst/>
                <a:gdLst/>
                <a:ahLst/>
                <a:cxnLst/>
                <a:rect l="l" t="t" r="r" b="b"/>
                <a:pathLst>
                  <a:path w="136" h="130" extrusionOk="0">
                    <a:moveTo>
                      <a:pt x="49" y="0"/>
                    </a:moveTo>
                    <a:cubicBezTo>
                      <a:pt x="21" y="0"/>
                      <a:pt x="0" y="33"/>
                      <a:pt x="49" y="82"/>
                    </a:cubicBezTo>
                    <a:cubicBezTo>
                      <a:pt x="81" y="114"/>
                      <a:pt x="93" y="130"/>
                      <a:pt x="101" y="130"/>
                    </a:cubicBezTo>
                    <a:cubicBezTo>
                      <a:pt x="108" y="130"/>
                      <a:pt x="111" y="117"/>
                      <a:pt x="123" y="94"/>
                    </a:cubicBezTo>
                    <a:cubicBezTo>
                      <a:pt x="135" y="45"/>
                      <a:pt x="98" y="20"/>
                      <a:pt x="73" y="8"/>
                    </a:cubicBezTo>
                    <a:cubicBezTo>
                      <a:pt x="66" y="3"/>
                      <a:pt x="57"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878;p51">
                <a:extLst>
                  <a:ext uri="{FF2B5EF4-FFF2-40B4-BE49-F238E27FC236}">
                    <a16:creationId xmlns:a16="http://schemas.microsoft.com/office/drawing/2014/main" id="{98C9DFF7-B6B7-4E85-81B9-2B08CAB39E73}"/>
                  </a:ext>
                </a:extLst>
              </p:cNvPr>
              <p:cNvSpPr/>
              <p:nvPr/>
            </p:nvSpPr>
            <p:spPr>
              <a:xfrm>
                <a:off x="3066600" y="5418325"/>
                <a:ext cx="8275" cy="9350"/>
              </a:xfrm>
              <a:custGeom>
                <a:avLst/>
                <a:gdLst/>
                <a:ahLst/>
                <a:cxnLst/>
                <a:rect l="l" t="t" r="r" b="b"/>
                <a:pathLst>
                  <a:path w="331" h="374" extrusionOk="0">
                    <a:moveTo>
                      <a:pt x="121" y="1"/>
                    </a:moveTo>
                    <a:cubicBezTo>
                      <a:pt x="72" y="1"/>
                      <a:pt x="72" y="26"/>
                      <a:pt x="109" y="63"/>
                    </a:cubicBezTo>
                    <a:cubicBezTo>
                      <a:pt x="146" y="100"/>
                      <a:pt x="146" y="124"/>
                      <a:pt x="121" y="136"/>
                    </a:cubicBezTo>
                    <a:cubicBezTo>
                      <a:pt x="115" y="140"/>
                      <a:pt x="111" y="141"/>
                      <a:pt x="108" y="141"/>
                    </a:cubicBezTo>
                    <a:cubicBezTo>
                      <a:pt x="99" y="141"/>
                      <a:pt x="96" y="127"/>
                      <a:pt x="59" y="100"/>
                    </a:cubicBezTo>
                    <a:cubicBezTo>
                      <a:pt x="29" y="87"/>
                      <a:pt x="10" y="81"/>
                      <a:pt x="6" y="81"/>
                    </a:cubicBezTo>
                    <a:cubicBezTo>
                      <a:pt x="1" y="81"/>
                      <a:pt x="10" y="87"/>
                      <a:pt x="35" y="100"/>
                    </a:cubicBezTo>
                    <a:cubicBezTo>
                      <a:pt x="84" y="136"/>
                      <a:pt x="96" y="161"/>
                      <a:pt x="96" y="210"/>
                    </a:cubicBezTo>
                    <a:cubicBezTo>
                      <a:pt x="96" y="260"/>
                      <a:pt x="121" y="284"/>
                      <a:pt x="96" y="309"/>
                    </a:cubicBezTo>
                    <a:cubicBezTo>
                      <a:pt x="84" y="321"/>
                      <a:pt x="66" y="321"/>
                      <a:pt x="49" y="321"/>
                    </a:cubicBezTo>
                    <a:cubicBezTo>
                      <a:pt x="32" y="321"/>
                      <a:pt x="16" y="321"/>
                      <a:pt x="10" y="334"/>
                    </a:cubicBezTo>
                    <a:cubicBezTo>
                      <a:pt x="0" y="354"/>
                      <a:pt x="23" y="374"/>
                      <a:pt x="45" y="374"/>
                    </a:cubicBezTo>
                    <a:cubicBezTo>
                      <a:pt x="50" y="374"/>
                      <a:pt x="55" y="373"/>
                      <a:pt x="59" y="371"/>
                    </a:cubicBezTo>
                    <a:cubicBezTo>
                      <a:pt x="96" y="346"/>
                      <a:pt x="146" y="346"/>
                      <a:pt x="146" y="321"/>
                    </a:cubicBezTo>
                    <a:cubicBezTo>
                      <a:pt x="146" y="297"/>
                      <a:pt x="121" y="284"/>
                      <a:pt x="146" y="260"/>
                    </a:cubicBezTo>
                    <a:cubicBezTo>
                      <a:pt x="170" y="247"/>
                      <a:pt x="183" y="210"/>
                      <a:pt x="183" y="186"/>
                    </a:cubicBezTo>
                    <a:cubicBezTo>
                      <a:pt x="183" y="160"/>
                      <a:pt x="171" y="117"/>
                      <a:pt x="172" y="117"/>
                    </a:cubicBezTo>
                    <a:lnTo>
                      <a:pt x="172" y="117"/>
                    </a:lnTo>
                    <a:cubicBezTo>
                      <a:pt x="172" y="117"/>
                      <a:pt x="175" y="126"/>
                      <a:pt x="183" y="149"/>
                    </a:cubicBezTo>
                    <a:cubicBezTo>
                      <a:pt x="199" y="197"/>
                      <a:pt x="184" y="224"/>
                      <a:pt x="184" y="224"/>
                    </a:cubicBezTo>
                    <a:cubicBezTo>
                      <a:pt x="185" y="224"/>
                      <a:pt x="190" y="216"/>
                      <a:pt x="207" y="198"/>
                    </a:cubicBezTo>
                    <a:cubicBezTo>
                      <a:pt x="269" y="149"/>
                      <a:pt x="331" y="124"/>
                      <a:pt x="257" y="112"/>
                    </a:cubicBezTo>
                    <a:cubicBezTo>
                      <a:pt x="220" y="112"/>
                      <a:pt x="183" y="13"/>
                      <a:pt x="1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879;p51">
                <a:extLst>
                  <a:ext uri="{FF2B5EF4-FFF2-40B4-BE49-F238E27FC236}">
                    <a16:creationId xmlns:a16="http://schemas.microsoft.com/office/drawing/2014/main" id="{B2ABEF75-0059-483C-84D8-9E1EF605F94C}"/>
                  </a:ext>
                </a:extLst>
              </p:cNvPr>
              <p:cNvSpPr/>
              <p:nvPr/>
            </p:nvSpPr>
            <p:spPr>
              <a:xfrm>
                <a:off x="3065300" y="5403200"/>
                <a:ext cx="5875" cy="10225"/>
              </a:xfrm>
              <a:custGeom>
                <a:avLst/>
                <a:gdLst/>
                <a:ahLst/>
                <a:cxnLst/>
                <a:rect l="l" t="t" r="r" b="b"/>
                <a:pathLst>
                  <a:path w="235" h="409" extrusionOk="0">
                    <a:moveTo>
                      <a:pt x="126" y="0"/>
                    </a:moveTo>
                    <a:cubicBezTo>
                      <a:pt x="99" y="0"/>
                      <a:pt x="99" y="44"/>
                      <a:pt x="99" y="88"/>
                    </a:cubicBezTo>
                    <a:cubicBezTo>
                      <a:pt x="99" y="150"/>
                      <a:pt x="124" y="212"/>
                      <a:pt x="75" y="212"/>
                    </a:cubicBezTo>
                    <a:cubicBezTo>
                      <a:pt x="25" y="224"/>
                      <a:pt x="1" y="212"/>
                      <a:pt x="13" y="261"/>
                    </a:cubicBezTo>
                    <a:cubicBezTo>
                      <a:pt x="23" y="303"/>
                      <a:pt x="7" y="380"/>
                      <a:pt x="25" y="380"/>
                    </a:cubicBezTo>
                    <a:cubicBezTo>
                      <a:pt x="28" y="380"/>
                      <a:pt x="32" y="377"/>
                      <a:pt x="38" y="372"/>
                    </a:cubicBezTo>
                    <a:cubicBezTo>
                      <a:pt x="58" y="332"/>
                      <a:pt x="86" y="276"/>
                      <a:pt x="102" y="276"/>
                    </a:cubicBezTo>
                    <a:cubicBezTo>
                      <a:pt x="106" y="276"/>
                      <a:pt x="109" y="279"/>
                      <a:pt x="111" y="286"/>
                    </a:cubicBezTo>
                    <a:cubicBezTo>
                      <a:pt x="111" y="310"/>
                      <a:pt x="99" y="409"/>
                      <a:pt x="148" y="409"/>
                    </a:cubicBezTo>
                    <a:cubicBezTo>
                      <a:pt x="210" y="409"/>
                      <a:pt x="235" y="335"/>
                      <a:pt x="235" y="261"/>
                    </a:cubicBezTo>
                    <a:cubicBezTo>
                      <a:pt x="222" y="199"/>
                      <a:pt x="198" y="224"/>
                      <a:pt x="198" y="162"/>
                    </a:cubicBezTo>
                    <a:cubicBezTo>
                      <a:pt x="198" y="113"/>
                      <a:pt x="235" y="88"/>
                      <a:pt x="210" y="76"/>
                    </a:cubicBezTo>
                    <a:cubicBezTo>
                      <a:pt x="185" y="39"/>
                      <a:pt x="185" y="2"/>
                      <a:pt x="136" y="2"/>
                    </a:cubicBezTo>
                    <a:cubicBezTo>
                      <a:pt x="132" y="1"/>
                      <a:pt x="129" y="0"/>
                      <a:pt x="1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880;p51">
                <a:extLst>
                  <a:ext uri="{FF2B5EF4-FFF2-40B4-BE49-F238E27FC236}">
                    <a16:creationId xmlns:a16="http://schemas.microsoft.com/office/drawing/2014/main" id="{823BD3D7-B020-4CB6-9107-E5A45F1B3C62}"/>
                  </a:ext>
                </a:extLst>
              </p:cNvPr>
              <p:cNvSpPr/>
              <p:nvPr/>
            </p:nvSpPr>
            <p:spPr>
              <a:xfrm>
                <a:off x="3064550" y="5414875"/>
                <a:ext cx="3250" cy="6125"/>
              </a:xfrm>
              <a:custGeom>
                <a:avLst/>
                <a:gdLst/>
                <a:ahLst/>
                <a:cxnLst/>
                <a:rect l="l" t="t" r="r" b="b"/>
                <a:pathLst>
                  <a:path w="130" h="245" extrusionOk="0">
                    <a:moveTo>
                      <a:pt x="87" y="0"/>
                    </a:moveTo>
                    <a:cubicBezTo>
                      <a:pt x="81" y="0"/>
                      <a:pt x="75" y="4"/>
                      <a:pt x="68" y="16"/>
                    </a:cubicBezTo>
                    <a:cubicBezTo>
                      <a:pt x="34" y="49"/>
                      <a:pt x="1" y="244"/>
                      <a:pt x="13" y="244"/>
                    </a:cubicBezTo>
                    <a:cubicBezTo>
                      <a:pt x="14" y="244"/>
                      <a:pt x="16" y="242"/>
                      <a:pt x="18" y="238"/>
                    </a:cubicBezTo>
                    <a:cubicBezTo>
                      <a:pt x="43" y="188"/>
                      <a:pt x="129" y="65"/>
                      <a:pt x="117" y="40"/>
                    </a:cubicBezTo>
                    <a:cubicBezTo>
                      <a:pt x="108" y="23"/>
                      <a:pt x="100"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881;p51">
                <a:extLst>
                  <a:ext uri="{FF2B5EF4-FFF2-40B4-BE49-F238E27FC236}">
                    <a16:creationId xmlns:a16="http://schemas.microsoft.com/office/drawing/2014/main" id="{72E7AB41-D635-45CB-9E8A-283FA7111632}"/>
                  </a:ext>
                </a:extLst>
              </p:cNvPr>
              <p:cNvSpPr/>
              <p:nvPr/>
            </p:nvSpPr>
            <p:spPr>
              <a:xfrm>
                <a:off x="3063950" y="5395175"/>
                <a:ext cx="6300" cy="8900"/>
              </a:xfrm>
              <a:custGeom>
                <a:avLst/>
                <a:gdLst/>
                <a:ahLst/>
                <a:cxnLst/>
                <a:rect l="l" t="t" r="r" b="b"/>
                <a:pathLst>
                  <a:path w="252" h="356" extrusionOk="0">
                    <a:moveTo>
                      <a:pt x="180" y="0"/>
                    </a:moveTo>
                    <a:cubicBezTo>
                      <a:pt x="179" y="0"/>
                      <a:pt x="179" y="1"/>
                      <a:pt x="178" y="3"/>
                    </a:cubicBezTo>
                    <a:cubicBezTo>
                      <a:pt x="153" y="27"/>
                      <a:pt x="178" y="64"/>
                      <a:pt x="153" y="126"/>
                    </a:cubicBezTo>
                    <a:cubicBezTo>
                      <a:pt x="131" y="156"/>
                      <a:pt x="131" y="172"/>
                      <a:pt x="126" y="172"/>
                    </a:cubicBezTo>
                    <a:cubicBezTo>
                      <a:pt x="123" y="172"/>
                      <a:pt x="118" y="165"/>
                      <a:pt x="104" y="151"/>
                    </a:cubicBezTo>
                    <a:cubicBezTo>
                      <a:pt x="86" y="116"/>
                      <a:pt x="75" y="81"/>
                      <a:pt x="70" y="81"/>
                    </a:cubicBezTo>
                    <a:cubicBezTo>
                      <a:pt x="68" y="81"/>
                      <a:pt x="67" y="87"/>
                      <a:pt x="67" y="101"/>
                    </a:cubicBezTo>
                    <a:cubicBezTo>
                      <a:pt x="67" y="138"/>
                      <a:pt x="67" y="126"/>
                      <a:pt x="42" y="188"/>
                    </a:cubicBezTo>
                    <a:cubicBezTo>
                      <a:pt x="21" y="240"/>
                      <a:pt x="1" y="292"/>
                      <a:pt x="17" y="292"/>
                    </a:cubicBezTo>
                    <a:cubicBezTo>
                      <a:pt x="20" y="292"/>
                      <a:pt x="24" y="290"/>
                      <a:pt x="30" y="286"/>
                    </a:cubicBezTo>
                    <a:cubicBezTo>
                      <a:pt x="51" y="272"/>
                      <a:pt x="69" y="258"/>
                      <a:pt x="79" y="258"/>
                    </a:cubicBezTo>
                    <a:cubicBezTo>
                      <a:pt x="87" y="258"/>
                      <a:pt x="92" y="265"/>
                      <a:pt x="92" y="286"/>
                    </a:cubicBezTo>
                    <a:cubicBezTo>
                      <a:pt x="100" y="321"/>
                      <a:pt x="78" y="356"/>
                      <a:pt x="82" y="356"/>
                    </a:cubicBezTo>
                    <a:cubicBezTo>
                      <a:pt x="83" y="356"/>
                      <a:pt x="89" y="350"/>
                      <a:pt x="104" y="336"/>
                    </a:cubicBezTo>
                    <a:cubicBezTo>
                      <a:pt x="153" y="299"/>
                      <a:pt x="227" y="323"/>
                      <a:pt x="227" y="286"/>
                    </a:cubicBezTo>
                    <a:cubicBezTo>
                      <a:pt x="239" y="262"/>
                      <a:pt x="252" y="225"/>
                      <a:pt x="252" y="200"/>
                    </a:cubicBezTo>
                    <a:cubicBezTo>
                      <a:pt x="252" y="169"/>
                      <a:pt x="218" y="105"/>
                      <a:pt x="192" y="105"/>
                    </a:cubicBezTo>
                    <a:cubicBezTo>
                      <a:pt x="187" y="105"/>
                      <a:pt x="182" y="107"/>
                      <a:pt x="178" y="114"/>
                    </a:cubicBezTo>
                    <a:cubicBezTo>
                      <a:pt x="175" y="116"/>
                      <a:pt x="173" y="116"/>
                      <a:pt x="171" y="116"/>
                    </a:cubicBezTo>
                    <a:cubicBezTo>
                      <a:pt x="149" y="116"/>
                      <a:pt x="183" y="0"/>
                      <a:pt x="1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882;p51">
                <a:extLst>
                  <a:ext uri="{FF2B5EF4-FFF2-40B4-BE49-F238E27FC236}">
                    <a16:creationId xmlns:a16="http://schemas.microsoft.com/office/drawing/2014/main" id="{20A0C6A9-BD9D-44BA-B5B0-B0A18F3BD33C}"/>
                  </a:ext>
                </a:extLst>
              </p:cNvPr>
              <p:cNvSpPr/>
              <p:nvPr/>
            </p:nvSpPr>
            <p:spPr>
              <a:xfrm>
                <a:off x="3070075" y="5366825"/>
                <a:ext cx="5725" cy="6200"/>
              </a:xfrm>
              <a:custGeom>
                <a:avLst/>
                <a:gdLst/>
                <a:ahLst/>
                <a:cxnLst/>
                <a:rect l="l" t="t" r="r" b="b"/>
                <a:pathLst>
                  <a:path w="229" h="248" extrusionOk="0">
                    <a:moveTo>
                      <a:pt x="45" y="0"/>
                    </a:moveTo>
                    <a:cubicBezTo>
                      <a:pt x="19" y="0"/>
                      <a:pt x="1" y="3"/>
                      <a:pt x="19" y="16"/>
                    </a:cubicBezTo>
                    <a:cubicBezTo>
                      <a:pt x="56" y="53"/>
                      <a:pt x="93" y="53"/>
                      <a:pt x="93" y="90"/>
                    </a:cubicBezTo>
                    <a:cubicBezTo>
                      <a:pt x="93" y="126"/>
                      <a:pt x="130" y="139"/>
                      <a:pt x="130" y="163"/>
                    </a:cubicBezTo>
                    <a:cubicBezTo>
                      <a:pt x="140" y="193"/>
                      <a:pt x="126" y="247"/>
                      <a:pt x="139" y="247"/>
                    </a:cubicBezTo>
                    <a:cubicBezTo>
                      <a:pt x="143" y="247"/>
                      <a:pt x="148" y="244"/>
                      <a:pt x="155" y="237"/>
                    </a:cubicBezTo>
                    <a:cubicBezTo>
                      <a:pt x="192" y="188"/>
                      <a:pt x="229" y="151"/>
                      <a:pt x="204" y="126"/>
                    </a:cubicBezTo>
                    <a:cubicBezTo>
                      <a:pt x="167" y="102"/>
                      <a:pt x="118" y="102"/>
                      <a:pt x="118" y="77"/>
                    </a:cubicBezTo>
                    <a:cubicBezTo>
                      <a:pt x="118" y="40"/>
                      <a:pt x="155" y="16"/>
                      <a:pt x="118" y="3"/>
                    </a:cubicBezTo>
                    <a:cubicBezTo>
                      <a:pt x="105" y="3"/>
                      <a:pt x="71" y="0"/>
                      <a:pt x="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883;p51">
                <a:extLst>
                  <a:ext uri="{FF2B5EF4-FFF2-40B4-BE49-F238E27FC236}">
                    <a16:creationId xmlns:a16="http://schemas.microsoft.com/office/drawing/2014/main" id="{02F134DB-7759-4440-B00F-B2582123C3A5}"/>
                  </a:ext>
                </a:extLst>
              </p:cNvPr>
              <p:cNvSpPr/>
              <p:nvPr/>
            </p:nvSpPr>
            <p:spPr>
              <a:xfrm>
                <a:off x="3071175" y="5343350"/>
                <a:ext cx="6175" cy="13150"/>
              </a:xfrm>
              <a:custGeom>
                <a:avLst/>
                <a:gdLst/>
                <a:ahLst/>
                <a:cxnLst/>
                <a:rect l="l" t="t" r="r" b="b"/>
                <a:pathLst>
                  <a:path w="247" h="526" extrusionOk="0">
                    <a:moveTo>
                      <a:pt x="189" y="1"/>
                    </a:moveTo>
                    <a:cubicBezTo>
                      <a:pt x="174" y="1"/>
                      <a:pt x="159" y="6"/>
                      <a:pt x="148" y="6"/>
                    </a:cubicBezTo>
                    <a:cubicBezTo>
                      <a:pt x="111" y="6"/>
                      <a:pt x="61" y="18"/>
                      <a:pt x="61" y="55"/>
                    </a:cubicBezTo>
                    <a:cubicBezTo>
                      <a:pt x="49" y="203"/>
                      <a:pt x="37" y="339"/>
                      <a:pt x="12" y="486"/>
                    </a:cubicBezTo>
                    <a:cubicBezTo>
                      <a:pt x="1" y="515"/>
                      <a:pt x="24" y="525"/>
                      <a:pt x="56" y="525"/>
                    </a:cubicBezTo>
                    <a:cubicBezTo>
                      <a:pt x="92" y="525"/>
                      <a:pt x="140" y="512"/>
                      <a:pt x="160" y="499"/>
                    </a:cubicBezTo>
                    <a:cubicBezTo>
                      <a:pt x="197" y="462"/>
                      <a:pt x="246" y="351"/>
                      <a:pt x="234" y="351"/>
                    </a:cubicBezTo>
                    <a:cubicBezTo>
                      <a:pt x="221" y="339"/>
                      <a:pt x="209" y="277"/>
                      <a:pt x="209" y="215"/>
                    </a:cubicBezTo>
                    <a:cubicBezTo>
                      <a:pt x="209" y="166"/>
                      <a:pt x="221" y="104"/>
                      <a:pt x="221" y="43"/>
                    </a:cubicBezTo>
                    <a:cubicBezTo>
                      <a:pt x="221" y="9"/>
                      <a:pt x="206" y="1"/>
                      <a:pt x="1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884;p51">
                <a:extLst>
                  <a:ext uri="{FF2B5EF4-FFF2-40B4-BE49-F238E27FC236}">
                    <a16:creationId xmlns:a16="http://schemas.microsoft.com/office/drawing/2014/main" id="{BFC1069C-60F3-4A5C-BA6E-CB42086FF51C}"/>
                  </a:ext>
                </a:extLst>
              </p:cNvPr>
              <p:cNvSpPr/>
              <p:nvPr/>
            </p:nvSpPr>
            <p:spPr>
              <a:xfrm>
                <a:off x="3095800" y="4947650"/>
                <a:ext cx="5575" cy="4000"/>
              </a:xfrm>
              <a:custGeom>
                <a:avLst/>
                <a:gdLst/>
                <a:ahLst/>
                <a:cxnLst/>
                <a:rect l="l" t="t" r="r" b="b"/>
                <a:pathLst>
                  <a:path w="223" h="160" extrusionOk="0">
                    <a:moveTo>
                      <a:pt x="37" y="1"/>
                    </a:moveTo>
                    <a:cubicBezTo>
                      <a:pt x="0" y="1"/>
                      <a:pt x="13" y="38"/>
                      <a:pt x="25" y="112"/>
                    </a:cubicBezTo>
                    <a:cubicBezTo>
                      <a:pt x="31" y="147"/>
                      <a:pt x="39" y="160"/>
                      <a:pt x="55" y="160"/>
                    </a:cubicBezTo>
                    <a:cubicBezTo>
                      <a:pt x="72" y="160"/>
                      <a:pt x="97" y="144"/>
                      <a:pt x="136" y="124"/>
                    </a:cubicBezTo>
                    <a:cubicBezTo>
                      <a:pt x="222" y="87"/>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885;p51">
                <a:extLst>
                  <a:ext uri="{FF2B5EF4-FFF2-40B4-BE49-F238E27FC236}">
                    <a16:creationId xmlns:a16="http://schemas.microsoft.com/office/drawing/2014/main" id="{6144754F-8DEE-480C-B47C-FC7603494F1A}"/>
                  </a:ext>
                </a:extLst>
              </p:cNvPr>
              <p:cNvSpPr/>
              <p:nvPr/>
            </p:nvSpPr>
            <p:spPr>
              <a:xfrm>
                <a:off x="3146625" y="4957200"/>
                <a:ext cx="6500" cy="6275"/>
              </a:xfrm>
              <a:custGeom>
                <a:avLst/>
                <a:gdLst/>
                <a:ahLst/>
                <a:cxnLst/>
                <a:rect l="l" t="t" r="r" b="b"/>
                <a:pathLst>
                  <a:path w="260" h="251" extrusionOk="0">
                    <a:moveTo>
                      <a:pt x="161" y="1"/>
                    </a:moveTo>
                    <a:cubicBezTo>
                      <a:pt x="111" y="1"/>
                      <a:pt x="124" y="62"/>
                      <a:pt x="124" y="112"/>
                    </a:cubicBezTo>
                    <a:cubicBezTo>
                      <a:pt x="124" y="161"/>
                      <a:pt x="0" y="112"/>
                      <a:pt x="37" y="198"/>
                    </a:cubicBezTo>
                    <a:cubicBezTo>
                      <a:pt x="60" y="236"/>
                      <a:pt x="92" y="250"/>
                      <a:pt x="127" y="250"/>
                    </a:cubicBezTo>
                    <a:cubicBezTo>
                      <a:pt x="150" y="250"/>
                      <a:pt x="174" y="244"/>
                      <a:pt x="198" y="235"/>
                    </a:cubicBezTo>
                    <a:cubicBezTo>
                      <a:pt x="259" y="198"/>
                      <a:pt x="210" y="1"/>
                      <a:pt x="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886;p51">
                <a:extLst>
                  <a:ext uri="{FF2B5EF4-FFF2-40B4-BE49-F238E27FC236}">
                    <a16:creationId xmlns:a16="http://schemas.microsoft.com/office/drawing/2014/main" id="{5D216F8C-6267-4C22-9745-B93C02BCF730}"/>
                  </a:ext>
                </a:extLst>
              </p:cNvPr>
              <p:cNvSpPr/>
              <p:nvPr/>
            </p:nvSpPr>
            <p:spPr>
              <a:xfrm>
                <a:off x="3212850" y="5031000"/>
                <a:ext cx="16050" cy="16925"/>
              </a:xfrm>
              <a:custGeom>
                <a:avLst/>
                <a:gdLst/>
                <a:ahLst/>
                <a:cxnLst/>
                <a:rect l="l" t="t" r="r" b="b"/>
                <a:pathLst>
                  <a:path w="642" h="677" extrusionOk="0">
                    <a:moveTo>
                      <a:pt x="189" y="1"/>
                    </a:moveTo>
                    <a:cubicBezTo>
                      <a:pt x="176" y="1"/>
                      <a:pt x="163" y="2"/>
                      <a:pt x="148" y="6"/>
                    </a:cubicBezTo>
                    <a:cubicBezTo>
                      <a:pt x="111" y="18"/>
                      <a:pt x="87" y="31"/>
                      <a:pt x="62" y="68"/>
                    </a:cubicBezTo>
                    <a:cubicBezTo>
                      <a:pt x="37" y="117"/>
                      <a:pt x="1" y="178"/>
                      <a:pt x="37" y="178"/>
                    </a:cubicBezTo>
                    <a:cubicBezTo>
                      <a:pt x="46" y="176"/>
                      <a:pt x="53" y="174"/>
                      <a:pt x="58" y="174"/>
                    </a:cubicBezTo>
                    <a:cubicBezTo>
                      <a:pt x="73" y="174"/>
                      <a:pt x="69" y="190"/>
                      <a:pt x="50" y="228"/>
                    </a:cubicBezTo>
                    <a:cubicBezTo>
                      <a:pt x="25" y="265"/>
                      <a:pt x="25" y="351"/>
                      <a:pt x="37" y="388"/>
                    </a:cubicBezTo>
                    <a:cubicBezTo>
                      <a:pt x="37" y="437"/>
                      <a:pt x="37" y="499"/>
                      <a:pt x="50" y="523"/>
                    </a:cubicBezTo>
                    <a:cubicBezTo>
                      <a:pt x="60" y="553"/>
                      <a:pt x="86" y="592"/>
                      <a:pt x="109" y="592"/>
                    </a:cubicBezTo>
                    <a:cubicBezTo>
                      <a:pt x="114" y="592"/>
                      <a:pt x="119" y="590"/>
                      <a:pt x="124" y="585"/>
                    </a:cubicBezTo>
                    <a:cubicBezTo>
                      <a:pt x="132" y="568"/>
                      <a:pt x="153" y="545"/>
                      <a:pt x="177" y="545"/>
                    </a:cubicBezTo>
                    <a:cubicBezTo>
                      <a:pt x="188" y="545"/>
                      <a:pt x="199" y="549"/>
                      <a:pt x="210" y="560"/>
                    </a:cubicBezTo>
                    <a:cubicBezTo>
                      <a:pt x="247" y="585"/>
                      <a:pt x="259" y="647"/>
                      <a:pt x="284" y="647"/>
                    </a:cubicBezTo>
                    <a:cubicBezTo>
                      <a:pt x="307" y="654"/>
                      <a:pt x="326" y="677"/>
                      <a:pt x="342" y="677"/>
                    </a:cubicBezTo>
                    <a:cubicBezTo>
                      <a:pt x="352" y="677"/>
                      <a:pt x="361" y="669"/>
                      <a:pt x="370" y="647"/>
                    </a:cubicBezTo>
                    <a:cubicBezTo>
                      <a:pt x="395" y="597"/>
                      <a:pt x="370" y="573"/>
                      <a:pt x="432" y="536"/>
                    </a:cubicBezTo>
                    <a:cubicBezTo>
                      <a:pt x="493" y="486"/>
                      <a:pt x="641" y="425"/>
                      <a:pt x="567" y="228"/>
                    </a:cubicBezTo>
                    <a:cubicBezTo>
                      <a:pt x="530" y="105"/>
                      <a:pt x="444" y="141"/>
                      <a:pt x="382" y="105"/>
                    </a:cubicBezTo>
                    <a:cubicBezTo>
                      <a:pt x="333" y="80"/>
                      <a:pt x="309" y="43"/>
                      <a:pt x="272" y="18"/>
                    </a:cubicBezTo>
                    <a:cubicBezTo>
                      <a:pt x="245" y="10"/>
                      <a:pt x="219" y="1"/>
                      <a:pt x="1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887;p51">
                <a:extLst>
                  <a:ext uri="{FF2B5EF4-FFF2-40B4-BE49-F238E27FC236}">
                    <a16:creationId xmlns:a16="http://schemas.microsoft.com/office/drawing/2014/main" id="{03D1FD8B-F4CF-473E-B868-470CDEB67C2D}"/>
                  </a:ext>
                </a:extLst>
              </p:cNvPr>
              <p:cNvSpPr/>
              <p:nvPr/>
            </p:nvSpPr>
            <p:spPr>
              <a:xfrm>
                <a:off x="3113350" y="4902375"/>
                <a:ext cx="13575" cy="3725"/>
              </a:xfrm>
              <a:custGeom>
                <a:avLst/>
                <a:gdLst/>
                <a:ahLst/>
                <a:cxnLst/>
                <a:rect l="l" t="t" r="r" b="b"/>
                <a:pathLst>
                  <a:path w="543" h="149" extrusionOk="0">
                    <a:moveTo>
                      <a:pt x="235" y="1"/>
                    </a:moveTo>
                    <a:cubicBezTo>
                      <a:pt x="99" y="1"/>
                      <a:pt x="1" y="148"/>
                      <a:pt x="136" y="148"/>
                    </a:cubicBezTo>
                    <a:cubicBezTo>
                      <a:pt x="272" y="148"/>
                      <a:pt x="543" y="148"/>
                      <a:pt x="469" y="111"/>
                    </a:cubicBezTo>
                    <a:cubicBezTo>
                      <a:pt x="346" y="50"/>
                      <a:pt x="370" y="13"/>
                      <a:pt x="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888;p51">
                <a:extLst>
                  <a:ext uri="{FF2B5EF4-FFF2-40B4-BE49-F238E27FC236}">
                    <a16:creationId xmlns:a16="http://schemas.microsoft.com/office/drawing/2014/main" id="{49126540-B5FB-4995-8577-9DFFEF42B6DF}"/>
                  </a:ext>
                </a:extLst>
              </p:cNvPr>
              <p:cNvSpPr/>
              <p:nvPr/>
            </p:nvSpPr>
            <p:spPr>
              <a:xfrm>
                <a:off x="3046350" y="4902225"/>
                <a:ext cx="13750" cy="5250"/>
              </a:xfrm>
              <a:custGeom>
                <a:avLst/>
                <a:gdLst/>
                <a:ahLst/>
                <a:cxnLst/>
                <a:rect l="l" t="t" r="r" b="b"/>
                <a:pathLst>
                  <a:path w="550" h="210" extrusionOk="0">
                    <a:moveTo>
                      <a:pt x="207" y="1"/>
                    </a:moveTo>
                    <a:cubicBezTo>
                      <a:pt x="115" y="1"/>
                      <a:pt x="0" y="18"/>
                      <a:pt x="81" y="81"/>
                    </a:cubicBezTo>
                    <a:cubicBezTo>
                      <a:pt x="175" y="154"/>
                      <a:pt x="216" y="209"/>
                      <a:pt x="279" y="209"/>
                    </a:cubicBezTo>
                    <a:cubicBezTo>
                      <a:pt x="290" y="209"/>
                      <a:pt x="302" y="207"/>
                      <a:pt x="315" y="204"/>
                    </a:cubicBezTo>
                    <a:cubicBezTo>
                      <a:pt x="370" y="188"/>
                      <a:pt x="399" y="173"/>
                      <a:pt x="423" y="173"/>
                    </a:cubicBezTo>
                    <a:cubicBezTo>
                      <a:pt x="437" y="173"/>
                      <a:pt x="449" y="178"/>
                      <a:pt x="463" y="191"/>
                    </a:cubicBezTo>
                    <a:cubicBezTo>
                      <a:pt x="475" y="200"/>
                      <a:pt x="489" y="204"/>
                      <a:pt x="502" y="204"/>
                    </a:cubicBezTo>
                    <a:cubicBezTo>
                      <a:pt x="527" y="204"/>
                      <a:pt x="549" y="187"/>
                      <a:pt x="549" y="154"/>
                    </a:cubicBezTo>
                    <a:cubicBezTo>
                      <a:pt x="524" y="81"/>
                      <a:pt x="364" y="7"/>
                      <a:pt x="290" y="7"/>
                    </a:cubicBezTo>
                    <a:cubicBezTo>
                      <a:pt x="273" y="3"/>
                      <a:pt x="242" y="1"/>
                      <a:pt x="2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889;p51">
                <a:extLst>
                  <a:ext uri="{FF2B5EF4-FFF2-40B4-BE49-F238E27FC236}">
                    <a16:creationId xmlns:a16="http://schemas.microsoft.com/office/drawing/2014/main" id="{67078259-6E13-4A4E-B93C-82F97EED089B}"/>
                  </a:ext>
                </a:extLst>
              </p:cNvPr>
              <p:cNvSpPr/>
              <p:nvPr/>
            </p:nvSpPr>
            <p:spPr>
              <a:xfrm>
                <a:off x="3010175" y="4868800"/>
                <a:ext cx="62225" cy="23750"/>
              </a:xfrm>
              <a:custGeom>
                <a:avLst/>
                <a:gdLst/>
                <a:ahLst/>
                <a:cxnLst/>
                <a:rect l="l" t="t" r="r" b="b"/>
                <a:pathLst>
                  <a:path w="2489" h="950" extrusionOk="0">
                    <a:moveTo>
                      <a:pt x="641" y="1"/>
                    </a:moveTo>
                    <a:cubicBezTo>
                      <a:pt x="505" y="1"/>
                      <a:pt x="370" y="38"/>
                      <a:pt x="246" y="99"/>
                    </a:cubicBezTo>
                    <a:cubicBezTo>
                      <a:pt x="160" y="136"/>
                      <a:pt x="86" y="210"/>
                      <a:pt x="25" y="296"/>
                    </a:cubicBezTo>
                    <a:cubicBezTo>
                      <a:pt x="2" y="324"/>
                      <a:pt x="0" y="332"/>
                      <a:pt x="13" y="332"/>
                    </a:cubicBezTo>
                    <a:cubicBezTo>
                      <a:pt x="28" y="332"/>
                      <a:pt x="64" y="321"/>
                      <a:pt x="111" y="321"/>
                    </a:cubicBezTo>
                    <a:cubicBezTo>
                      <a:pt x="234" y="284"/>
                      <a:pt x="357" y="222"/>
                      <a:pt x="468" y="161"/>
                    </a:cubicBezTo>
                    <a:cubicBezTo>
                      <a:pt x="511" y="148"/>
                      <a:pt x="561" y="142"/>
                      <a:pt x="610" y="142"/>
                    </a:cubicBezTo>
                    <a:cubicBezTo>
                      <a:pt x="659" y="142"/>
                      <a:pt x="709" y="148"/>
                      <a:pt x="752" y="161"/>
                    </a:cubicBezTo>
                    <a:cubicBezTo>
                      <a:pt x="813" y="185"/>
                      <a:pt x="727" y="210"/>
                      <a:pt x="690" y="259"/>
                    </a:cubicBezTo>
                    <a:cubicBezTo>
                      <a:pt x="653" y="296"/>
                      <a:pt x="863" y="284"/>
                      <a:pt x="973" y="296"/>
                    </a:cubicBezTo>
                    <a:cubicBezTo>
                      <a:pt x="1060" y="309"/>
                      <a:pt x="1134" y="370"/>
                      <a:pt x="1195" y="432"/>
                    </a:cubicBezTo>
                    <a:cubicBezTo>
                      <a:pt x="1223" y="460"/>
                      <a:pt x="1259" y="467"/>
                      <a:pt x="1296" y="467"/>
                    </a:cubicBezTo>
                    <a:cubicBezTo>
                      <a:pt x="1341" y="467"/>
                      <a:pt x="1389" y="456"/>
                      <a:pt x="1429" y="456"/>
                    </a:cubicBezTo>
                    <a:cubicBezTo>
                      <a:pt x="1516" y="456"/>
                      <a:pt x="1466" y="493"/>
                      <a:pt x="1503" y="580"/>
                    </a:cubicBezTo>
                    <a:cubicBezTo>
                      <a:pt x="1553" y="678"/>
                      <a:pt x="1553" y="666"/>
                      <a:pt x="1651" y="703"/>
                    </a:cubicBezTo>
                    <a:cubicBezTo>
                      <a:pt x="1750" y="752"/>
                      <a:pt x="1787" y="728"/>
                      <a:pt x="1824" y="764"/>
                    </a:cubicBezTo>
                    <a:cubicBezTo>
                      <a:pt x="1873" y="801"/>
                      <a:pt x="1799" y="826"/>
                      <a:pt x="1725" y="863"/>
                    </a:cubicBezTo>
                    <a:cubicBezTo>
                      <a:pt x="1663" y="912"/>
                      <a:pt x="1676" y="949"/>
                      <a:pt x="1725" y="949"/>
                    </a:cubicBezTo>
                    <a:cubicBezTo>
                      <a:pt x="1774" y="949"/>
                      <a:pt x="2033" y="912"/>
                      <a:pt x="2082" y="912"/>
                    </a:cubicBezTo>
                    <a:cubicBezTo>
                      <a:pt x="2119" y="912"/>
                      <a:pt x="2156" y="912"/>
                      <a:pt x="2193" y="925"/>
                    </a:cubicBezTo>
                    <a:cubicBezTo>
                      <a:pt x="2204" y="932"/>
                      <a:pt x="2214" y="935"/>
                      <a:pt x="2223" y="935"/>
                    </a:cubicBezTo>
                    <a:cubicBezTo>
                      <a:pt x="2246" y="935"/>
                      <a:pt x="2266" y="917"/>
                      <a:pt x="2292" y="900"/>
                    </a:cubicBezTo>
                    <a:cubicBezTo>
                      <a:pt x="2298" y="897"/>
                      <a:pt x="2305" y="896"/>
                      <a:pt x="2313" y="896"/>
                    </a:cubicBezTo>
                    <a:cubicBezTo>
                      <a:pt x="2350" y="896"/>
                      <a:pt x="2406" y="920"/>
                      <a:pt x="2445" y="920"/>
                    </a:cubicBezTo>
                    <a:cubicBezTo>
                      <a:pt x="2471" y="920"/>
                      <a:pt x="2489" y="910"/>
                      <a:pt x="2489" y="875"/>
                    </a:cubicBezTo>
                    <a:cubicBezTo>
                      <a:pt x="2477" y="777"/>
                      <a:pt x="2403" y="715"/>
                      <a:pt x="2316" y="703"/>
                    </a:cubicBezTo>
                    <a:cubicBezTo>
                      <a:pt x="2243" y="703"/>
                      <a:pt x="2169" y="604"/>
                      <a:pt x="2144" y="580"/>
                    </a:cubicBezTo>
                    <a:cubicBezTo>
                      <a:pt x="2119" y="555"/>
                      <a:pt x="1984" y="555"/>
                      <a:pt x="1885" y="456"/>
                    </a:cubicBezTo>
                    <a:cubicBezTo>
                      <a:pt x="1838" y="415"/>
                      <a:pt x="1831" y="408"/>
                      <a:pt x="1827" y="408"/>
                    </a:cubicBezTo>
                    <a:cubicBezTo>
                      <a:pt x="1825" y="408"/>
                      <a:pt x="1824" y="409"/>
                      <a:pt x="1821" y="409"/>
                    </a:cubicBezTo>
                    <a:cubicBezTo>
                      <a:pt x="1814" y="409"/>
                      <a:pt x="1795" y="404"/>
                      <a:pt x="1737" y="370"/>
                    </a:cubicBezTo>
                    <a:cubicBezTo>
                      <a:pt x="1663" y="333"/>
                      <a:pt x="1590" y="284"/>
                      <a:pt x="1540" y="222"/>
                    </a:cubicBezTo>
                    <a:cubicBezTo>
                      <a:pt x="1525" y="197"/>
                      <a:pt x="1512" y="189"/>
                      <a:pt x="1502" y="189"/>
                    </a:cubicBezTo>
                    <a:cubicBezTo>
                      <a:pt x="1487" y="189"/>
                      <a:pt x="1479" y="208"/>
                      <a:pt x="1479" y="222"/>
                    </a:cubicBezTo>
                    <a:cubicBezTo>
                      <a:pt x="1368" y="185"/>
                      <a:pt x="1269" y="136"/>
                      <a:pt x="1171" y="62"/>
                    </a:cubicBezTo>
                    <a:cubicBezTo>
                      <a:pt x="1097" y="13"/>
                      <a:pt x="801" y="13"/>
                      <a:pt x="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890;p51">
                <a:extLst>
                  <a:ext uri="{FF2B5EF4-FFF2-40B4-BE49-F238E27FC236}">
                    <a16:creationId xmlns:a16="http://schemas.microsoft.com/office/drawing/2014/main" id="{0DED79CD-E634-4DD0-9C00-0D2C8E4156BA}"/>
                  </a:ext>
                </a:extLst>
              </p:cNvPr>
              <p:cNvSpPr/>
              <p:nvPr/>
            </p:nvSpPr>
            <p:spPr>
              <a:xfrm>
                <a:off x="3048050" y="4853725"/>
                <a:ext cx="4025" cy="5250"/>
              </a:xfrm>
              <a:custGeom>
                <a:avLst/>
                <a:gdLst/>
                <a:ahLst/>
                <a:cxnLst/>
                <a:rect l="l" t="t" r="r" b="b"/>
                <a:pathLst>
                  <a:path w="161" h="210" extrusionOk="0">
                    <a:moveTo>
                      <a:pt x="48" y="1"/>
                    </a:moveTo>
                    <a:cubicBezTo>
                      <a:pt x="29" y="1"/>
                      <a:pt x="36" y="90"/>
                      <a:pt x="25" y="111"/>
                    </a:cubicBezTo>
                    <a:cubicBezTo>
                      <a:pt x="1" y="160"/>
                      <a:pt x="38" y="209"/>
                      <a:pt x="87" y="209"/>
                    </a:cubicBezTo>
                    <a:cubicBezTo>
                      <a:pt x="161" y="197"/>
                      <a:pt x="99" y="61"/>
                      <a:pt x="62" y="12"/>
                    </a:cubicBezTo>
                    <a:cubicBezTo>
                      <a:pt x="56" y="4"/>
                      <a:pt x="51" y="1"/>
                      <a:pt x="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891;p51">
                <a:extLst>
                  <a:ext uri="{FF2B5EF4-FFF2-40B4-BE49-F238E27FC236}">
                    <a16:creationId xmlns:a16="http://schemas.microsoft.com/office/drawing/2014/main" id="{829DE3C9-061E-4D7F-8616-B8546FFCABAE}"/>
                  </a:ext>
                </a:extLst>
              </p:cNvPr>
              <p:cNvSpPr/>
              <p:nvPr/>
            </p:nvSpPr>
            <p:spPr>
              <a:xfrm>
                <a:off x="3076900" y="4882600"/>
                <a:ext cx="2600" cy="2050"/>
              </a:xfrm>
              <a:custGeom>
                <a:avLst/>
                <a:gdLst/>
                <a:ahLst/>
                <a:cxnLst/>
                <a:rect l="l" t="t" r="r" b="b"/>
                <a:pathLst>
                  <a:path w="104" h="82" extrusionOk="0">
                    <a:moveTo>
                      <a:pt x="32" y="1"/>
                    </a:moveTo>
                    <a:cubicBezTo>
                      <a:pt x="13" y="1"/>
                      <a:pt x="0" y="9"/>
                      <a:pt x="5" y="28"/>
                    </a:cubicBezTo>
                    <a:cubicBezTo>
                      <a:pt x="5" y="52"/>
                      <a:pt x="42" y="82"/>
                      <a:pt x="71" y="82"/>
                    </a:cubicBezTo>
                    <a:cubicBezTo>
                      <a:pt x="86" y="82"/>
                      <a:pt x="99" y="73"/>
                      <a:pt x="103" y="52"/>
                    </a:cubicBezTo>
                    <a:cubicBezTo>
                      <a:pt x="103" y="22"/>
                      <a:pt x="61" y="1"/>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892;p51">
                <a:extLst>
                  <a:ext uri="{FF2B5EF4-FFF2-40B4-BE49-F238E27FC236}">
                    <a16:creationId xmlns:a16="http://schemas.microsoft.com/office/drawing/2014/main" id="{27CB2553-D26A-4092-86DF-74B17EA13882}"/>
                  </a:ext>
                </a:extLst>
              </p:cNvPr>
              <p:cNvSpPr/>
              <p:nvPr/>
            </p:nvSpPr>
            <p:spPr>
              <a:xfrm>
                <a:off x="3149100" y="4679950"/>
                <a:ext cx="7825" cy="10125"/>
              </a:xfrm>
              <a:custGeom>
                <a:avLst/>
                <a:gdLst/>
                <a:ahLst/>
                <a:cxnLst/>
                <a:rect l="l" t="t" r="r" b="b"/>
                <a:pathLst>
                  <a:path w="313" h="405" extrusionOk="0">
                    <a:moveTo>
                      <a:pt x="254" y="0"/>
                    </a:moveTo>
                    <a:cubicBezTo>
                      <a:pt x="238" y="0"/>
                      <a:pt x="222" y="2"/>
                      <a:pt x="209" y="2"/>
                    </a:cubicBezTo>
                    <a:cubicBezTo>
                      <a:pt x="173" y="14"/>
                      <a:pt x="86" y="186"/>
                      <a:pt x="49" y="236"/>
                    </a:cubicBezTo>
                    <a:cubicBezTo>
                      <a:pt x="0" y="285"/>
                      <a:pt x="37" y="322"/>
                      <a:pt x="37" y="371"/>
                    </a:cubicBezTo>
                    <a:cubicBezTo>
                      <a:pt x="37" y="392"/>
                      <a:pt x="51" y="404"/>
                      <a:pt x="68" y="404"/>
                    </a:cubicBezTo>
                    <a:cubicBezTo>
                      <a:pt x="91" y="404"/>
                      <a:pt x="122" y="383"/>
                      <a:pt x="136" y="334"/>
                    </a:cubicBezTo>
                    <a:cubicBezTo>
                      <a:pt x="123" y="310"/>
                      <a:pt x="234" y="223"/>
                      <a:pt x="271" y="174"/>
                    </a:cubicBezTo>
                    <a:cubicBezTo>
                      <a:pt x="283" y="125"/>
                      <a:pt x="271" y="75"/>
                      <a:pt x="296" y="39"/>
                    </a:cubicBezTo>
                    <a:cubicBezTo>
                      <a:pt x="312" y="6"/>
                      <a:pt x="285" y="0"/>
                      <a:pt x="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893;p51">
                <a:extLst>
                  <a:ext uri="{FF2B5EF4-FFF2-40B4-BE49-F238E27FC236}">
                    <a16:creationId xmlns:a16="http://schemas.microsoft.com/office/drawing/2014/main" id="{44300F19-CDD9-45C4-91FB-279B79BAB527}"/>
                  </a:ext>
                </a:extLst>
              </p:cNvPr>
              <p:cNvSpPr/>
              <p:nvPr/>
            </p:nvSpPr>
            <p:spPr>
              <a:xfrm>
                <a:off x="3154325" y="4685125"/>
                <a:ext cx="5875" cy="4725"/>
              </a:xfrm>
              <a:custGeom>
                <a:avLst/>
                <a:gdLst/>
                <a:ahLst/>
                <a:cxnLst/>
                <a:rect l="l" t="t" r="r" b="b"/>
                <a:pathLst>
                  <a:path w="235" h="189" extrusionOk="0">
                    <a:moveTo>
                      <a:pt x="141" y="1"/>
                    </a:moveTo>
                    <a:cubicBezTo>
                      <a:pt x="88" y="1"/>
                      <a:pt x="33" y="27"/>
                      <a:pt x="13" y="78"/>
                    </a:cubicBezTo>
                    <a:cubicBezTo>
                      <a:pt x="13" y="103"/>
                      <a:pt x="0" y="177"/>
                      <a:pt x="87" y="189"/>
                    </a:cubicBezTo>
                    <a:cubicBezTo>
                      <a:pt x="136" y="189"/>
                      <a:pt x="136" y="127"/>
                      <a:pt x="173" y="103"/>
                    </a:cubicBezTo>
                    <a:cubicBezTo>
                      <a:pt x="198" y="78"/>
                      <a:pt x="235" y="29"/>
                      <a:pt x="173" y="4"/>
                    </a:cubicBezTo>
                    <a:cubicBezTo>
                      <a:pt x="163" y="2"/>
                      <a:pt x="152" y="1"/>
                      <a:pt x="1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894;p51">
                <a:extLst>
                  <a:ext uri="{FF2B5EF4-FFF2-40B4-BE49-F238E27FC236}">
                    <a16:creationId xmlns:a16="http://schemas.microsoft.com/office/drawing/2014/main" id="{FBF1BCEC-BEA8-49AB-B6E8-DF7FD35FA5E9}"/>
                  </a:ext>
                </a:extLst>
              </p:cNvPr>
              <p:cNvSpPr/>
              <p:nvPr/>
            </p:nvSpPr>
            <p:spPr>
              <a:xfrm>
                <a:off x="3131950" y="4678425"/>
                <a:ext cx="14075" cy="8825"/>
              </a:xfrm>
              <a:custGeom>
                <a:avLst/>
                <a:gdLst/>
                <a:ahLst/>
                <a:cxnLst/>
                <a:rect l="l" t="t" r="r" b="b"/>
                <a:pathLst>
                  <a:path w="563" h="353" extrusionOk="0">
                    <a:moveTo>
                      <a:pt x="33" y="1"/>
                    </a:moveTo>
                    <a:cubicBezTo>
                      <a:pt x="14" y="1"/>
                      <a:pt x="0" y="86"/>
                      <a:pt x="21" y="136"/>
                    </a:cubicBezTo>
                    <a:cubicBezTo>
                      <a:pt x="33" y="186"/>
                      <a:pt x="58" y="173"/>
                      <a:pt x="95" y="198"/>
                    </a:cubicBezTo>
                    <a:cubicBezTo>
                      <a:pt x="132" y="198"/>
                      <a:pt x="156" y="223"/>
                      <a:pt x="169" y="247"/>
                    </a:cubicBezTo>
                    <a:cubicBezTo>
                      <a:pt x="205" y="272"/>
                      <a:pt x="205" y="297"/>
                      <a:pt x="242" y="309"/>
                    </a:cubicBezTo>
                    <a:cubicBezTo>
                      <a:pt x="250" y="314"/>
                      <a:pt x="256" y="316"/>
                      <a:pt x="262" y="316"/>
                    </a:cubicBezTo>
                    <a:cubicBezTo>
                      <a:pt x="285" y="316"/>
                      <a:pt x="299" y="282"/>
                      <a:pt x="329" y="272"/>
                    </a:cubicBezTo>
                    <a:cubicBezTo>
                      <a:pt x="330" y="271"/>
                      <a:pt x="332" y="271"/>
                      <a:pt x="333" y="271"/>
                    </a:cubicBezTo>
                    <a:cubicBezTo>
                      <a:pt x="357" y="271"/>
                      <a:pt x="330" y="353"/>
                      <a:pt x="375" y="353"/>
                    </a:cubicBezTo>
                    <a:cubicBezTo>
                      <a:pt x="382" y="353"/>
                      <a:pt x="391" y="351"/>
                      <a:pt x="403" y="346"/>
                    </a:cubicBezTo>
                    <a:cubicBezTo>
                      <a:pt x="464" y="321"/>
                      <a:pt x="514" y="210"/>
                      <a:pt x="563" y="198"/>
                    </a:cubicBezTo>
                    <a:cubicBezTo>
                      <a:pt x="464" y="173"/>
                      <a:pt x="366" y="173"/>
                      <a:pt x="267" y="173"/>
                    </a:cubicBezTo>
                    <a:cubicBezTo>
                      <a:pt x="205" y="173"/>
                      <a:pt x="242" y="149"/>
                      <a:pt x="205" y="124"/>
                    </a:cubicBezTo>
                    <a:cubicBezTo>
                      <a:pt x="198" y="119"/>
                      <a:pt x="193" y="117"/>
                      <a:pt x="189" y="117"/>
                    </a:cubicBezTo>
                    <a:cubicBezTo>
                      <a:pt x="178" y="117"/>
                      <a:pt x="183" y="138"/>
                      <a:pt x="167" y="138"/>
                    </a:cubicBezTo>
                    <a:cubicBezTo>
                      <a:pt x="164" y="138"/>
                      <a:pt x="160" y="138"/>
                      <a:pt x="156" y="136"/>
                    </a:cubicBezTo>
                    <a:cubicBezTo>
                      <a:pt x="132" y="136"/>
                      <a:pt x="70" y="50"/>
                      <a:pt x="45" y="13"/>
                    </a:cubicBezTo>
                    <a:cubicBezTo>
                      <a:pt x="41" y="5"/>
                      <a:pt x="37" y="1"/>
                      <a:pt x="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895;p51">
                <a:extLst>
                  <a:ext uri="{FF2B5EF4-FFF2-40B4-BE49-F238E27FC236}">
                    <a16:creationId xmlns:a16="http://schemas.microsoft.com/office/drawing/2014/main" id="{ACCD32A0-6236-4A4C-B30E-4241E2D8E13A}"/>
                  </a:ext>
                </a:extLst>
              </p:cNvPr>
              <p:cNvSpPr/>
              <p:nvPr/>
            </p:nvSpPr>
            <p:spPr>
              <a:xfrm>
                <a:off x="3131850" y="4652950"/>
                <a:ext cx="17250" cy="6950"/>
              </a:xfrm>
              <a:custGeom>
                <a:avLst/>
                <a:gdLst/>
                <a:ahLst/>
                <a:cxnLst/>
                <a:rect l="l" t="t" r="r" b="b"/>
                <a:pathLst>
                  <a:path w="690" h="278" extrusionOk="0">
                    <a:moveTo>
                      <a:pt x="138" y="0"/>
                    </a:moveTo>
                    <a:cubicBezTo>
                      <a:pt x="105" y="0"/>
                      <a:pt x="71" y="3"/>
                      <a:pt x="37" y="10"/>
                    </a:cubicBezTo>
                    <a:cubicBezTo>
                      <a:pt x="0" y="34"/>
                      <a:pt x="136" y="133"/>
                      <a:pt x="234" y="170"/>
                    </a:cubicBezTo>
                    <a:cubicBezTo>
                      <a:pt x="316" y="211"/>
                      <a:pt x="500" y="277"/>
                      <a:pt x="581" y="277"/>
                    </a:cubicBezTo>
                    <a:cubicBezTo>
                      <a:pt x="598" y="277"/>
                      <a:pt x="610" y="275"/>
                      <a:pt x="616" y="268"/>
                    </a:cubicBezTo>
                    <a:cubicBezTo>
                      <a:pt x="690" y="219"/>
                      <a:pt x="567" y="194"/>
                      <a:pt x="419" y="84"/>
                    </a:cubicBezTo>
                    <a:cubicBezTo>
                      <a:pt x="336" y="28"/>
                      <a:pt x="239" y="0"/>
                      <a:pt x="1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896;p51">
                <a:extLst>
                  <a:ext uri="{FF2B5EF4-FFF2-40B4-BE49-F238E27FC236}">
                    <a16:creationId xmlns:a16="http://schemas.microsoft.com/office/drawing/2014/main" id="{040C01A7-684F-4C06-A39C-63ED872F3CBB}"/>
                  </a:ext>
                </a:extLst>
              </p:cNvPr>
              <p:cNvSpPr/>
              <p:nvPr/>
            </p:nvSpPr>
            <p:spPr>
              <a:xfrm>
                <a:off x="3161725" y="4636800"/>
                <a:ext cx="38475" cy="42175"/>
              </a:xfrm>
              <a:custGeom>
                <a:avLst/>
                <a:gdLst/>
                <a:ahLst/>
                <a:cxnLst/>
                <a:rect l="l" t="t" r="r" b="b"/>
                <a:pathLst>
                  <a:path w="1539" h="1687" extrusionOk="0">
                    <a:moveTo>
                      <a:pt x="814" y="0"/>
                    </a:moveTo>
                    <a:cubicBezTo>
                      <a:pt x="761" y="0"/>
                      <a:pt x="710" y="34"/>
                      <a:pt x="678" y="76"/>
                    </a:cubicBezTo>
                    <a:cubicBezTo>
                      <a:pt x="641" y="138"/>
                      <a:pt x="530" y="335"/>
                      <a:pt x="493" y="372"/>
                    </a:cubicBezTo>
                    <a:cubicBezTo>
                      <a:pt x="456" y="409"/>
                      <a:pt x="456" y="372"/>
                      <a:pt x="456" y="446"/>
                    </a:cubicBezTo>
                    <a:cubicBezTo>
                      <a:pt x="419" y="582"/>
                      <a:pt x="370" y="705"/>
                      <a:pt x="308" y="840"/>
                    </a:cubicBezTo>
                    <a:cubicBezTo>
                      <a:pt x="271" y="890"/>
                      <a:pt x="210" y="964"/>
                      <a:pt x="173" y="1025"/>
                    </a:cubicBezTo>
                    <a:cubicBezTo>
                      <a:pt x="136" y="1075"/>
                      <a:pt x="62" y="1075"/>
                      <a:pt x="99" y="1099"/>
                    </a:cubicBezTo>
                    <a:cubicBezTo>
                      <a:pt x="117" y="1111"/>
                      <a:pt x="142" y="1111"/>
                      <a:pt x="162" y="1111"/>
                    </a:cubicBezTo>
                    <a:cubicBezTo>
                      <a:pt x="182" y="1111"/>
                      <a:pt x="197" y="1111"/>
                      <a:pt x="197" y="1124"/>
                    </a:cubicBezTo>
                    <a:cubicBezTo>
                      <a:pt x="197" y="1198"/>
                      <a:pt x="148" y="1272"/>
                      <a:pt x="86" y="1309"/>
                    </a:cubicBezTo>
                    <a:cubicBezTo>
                      <a:pt x="25" y="1333"/>
                      <a:pt x="0" y="1383"/>
                      <a:pt x="37" y="1420"/>
                    </a:cubicBezTo>
                    <a:cubicBezTo>
                      <a:pt x="61" y="1435"/>
                      <a:pt x="90" y="1456"/>
                      <a:pt x="123" y="1456"/>
                    </a:cubicBezTo>
                    <a:cubicBezTo>
                      <a:pt x="142" y="1456"/>
                      <a:pt x="163" y="1450"/>
                      <a:pt x="185" y="1432"/>
                    </a:cubicBezTo>
                    <a:cubicBezTo>
                      <a:pt x="204" y="1417"/>
                      <a:pt x="230" y="1411"/>
                      <a:pt x="260" y="1411"/>
                    </a:cubicBezTo>
                    <a:cubicBezTo>
                      <a:pt x="326" y="1411"/>
                      <a:pt x="409" y="1439"/>
                      <a:pt x="468" y="1456"/>
                    </a:cubicBezTo>
                    <a:cubicBezTo>
                      <a:pt x="524" y="1463"/>
                      <a:pt x="582" y="1466"/>
                      <a:pt x="642" y="1466"/>
                    </a:cubicBezTo>
                    <a:cubicBezTo>
                      <a:pt x="702" y="1466"/>
                      <a:pt x="764" y="1463"/>
                      <a:pt x="826" y="1456"/>
                    </a:cubicBezTo>
                    <a:cubicBezTo>
                      <a:pt x="891" y="1456"/>
                      <a:pt x="879" y="1495"/>
                      <a:pt x="910" y="1495"/>
                    </a:cubicBezTo>
                    <a:cubicBezTo>
                      <a:pt x="914" y="1495"/>
                      <a:pt x="919" y="1495"/>
                      <a:pt x="924" y="1493"/>
                    </a:cubicBezTo>
                    <a:cubicBezTo>
                      <a:pt x="966" y="1473"/>
                      <a:pt x="1024" y="1426"/>
                      <a:pt x="1042" y="1426"/>
                    </a:cubicBezTo>
                    <a:cubicBezTo>
                      <a:pt x="1046" y="1426"/>
                      <a:pt x="1047" y="1428"/>
                      <a:pt x="1047" y="1432"/>
                    </a:cubicBezTo>
                    <a:cubicBezTo>
                      <a:pt x="1060" y="1469"/>
                      <a:pt x="1060" y="1493"/>
                      <a:pt x="1011" y="1555"/>
                    </a:cubicBezTo>
                    <a:cubicBezTo>
                      <a:pt x="969" y="1607"/>
                      <a:pt x="909" y="1686"/>
                      <a:pt x="930" y="1686"/>
                    </a:cubicBezTo>
                    <a:cubicBezTo>
                      <a:pt x="933" y="1686"/>
                      <a:pt x="940" y="1684"/>
                      <a:pt x="949" y="1678"/>
                    </a:cubicBezTo>
                    <a:cubicBezTo>
                      <a:pt x="1023" y="1641"/>
                      <a:pt x="1035" y="1580"/>
                      <a:pt x="1121" y="1530"/>
                    </a:cubicBezTo>
                    <a:cubicBezTo>
                      <a:pt x="1195" y="1493"/>
                      <a:pt x="1257" y="1481"/>
                      <a:pt x="1294" y="1444"/>
                    </a:cubicBezTo>
                    <a:cubicBezTo>
                      <a:pt x="1319" y="1407"/>
                      <a:pt x="1343" y="1370"/>
                      <a:pt x="1356" y="1333"/>
                    </a:cubicBezTo>
                    <a:cubicBezTo>
                      <a:pt x="1380" y="1272"/>
                      <a:pt x="1429" y="1210"/>
                      <a:pt x="1491" y="1161"/>
                    </a:cubicBezTo>
                    <a:cubicBezTo>
                      <a:pt x="1532" y="1120"/>
                      <a:pt x="1539" y="1096"/>
                      <a:pt x="1498" y="1096"/>
                    </a:cubicBezTo>
                    <a:cubicBezTo>
                      <a:pt x="1490" y="1096"/>
                      <a:pt x="1479" y="1097"/>
                      <a:pt x="1466" y="1099"/>
                    </a:cubicBezTo>
                    <a:cubicBezTo>
                      <a:pt x="1427" y="1099"/>
                      <a:pt x="1416" y="1113"/>
                      <a:pt x="1402" y="1113"/>
                    </a:cubicBezTo>
                    <a:cubicBezTo>
                      <a:pt x="1391" y="1113"/>
                      <a:pt x="1378" y="1102"/>
                      <a:pt x="1343" y="1062"/>
                    </a:cubicBezTo>
                    <a:cubicBezTo>
                      <a:pt x="1282" y="988"/>
                      <a:pt x="1220" y="1001"/>
                      <a:pt x="1257" y="964"/>
                    </a:cubicBezTo>
                    <a:cubicBezTo>
                      <a:pt x="1306" y="939"/>
                      <a:pt x="1491" y="853"/>
                      <a:pt x="1380" y="828"/>
                    </a:cubicBezTo>
                    <a:cubicBezTo>
                      <a:pt x="1369" y="827"/>
                      <a:pt x="1358" y="826"/>
                      <a:pt x="1348" y="826"/>
                    </a:cubicBezTo>
                    <a:cubicBezTo>
                      <a:pt x="1303" y="826"/>
                      <a:pt x="1273" y="838"/>
                      <a:pt x="1252" y="838"/>
                    </a:cubicBezTo>
                    <a:cubicBezTo>
                      <a:pt x="1239" y="838"/>
                      <a:pt x="1229" y="833"/>
                      <a:pt x="1220" y="816"/>
                    </a:cubicBezTo>
                    <a:cubicBezTo>
                      <a:pt x="1201" y="769"/>
                      <a:pt x="1190" y="708"/>
                      <a:pt x="1169" y="708"/>
                    </a:cubicBezTo>
                    <a:cubicBezTo>
                      <a:pt x="1163" y="708"/>
                      <a:pt x="1155" y="715"/>
                      <a:pt x="1146" y="730"/>
                    </a:cubicBezTo>
                    <a:cubicBezTo>
                      <a:pt x="1123" y="800"/>
                      <a:pt x="1032" y="915"/>
                      <a:pt x="1023" y="915"/>
                    </a:cubicBezTo>
                    <a:cubicBezTo>
                      <a:pt x="1023" y="915"/>
                      <a:pt x="1023" y="915"/>
                      <a:pt x="1023" y="914"/>
                    </a:cubicBezTo>
                    <a:cubicBezTo>
                      <a:pt x="1023" y="890"/>
                      <a:pt x="1035" y="816"/>
                      <a:pt x="961" y="791"/>
                    </a:cubicBezTo>
                    <a:cubicBezTo>
                      <a:pt x="875" y="754"/>
                      <a:pt x="813" y="730"/>
                      <a:pt x="826" y="705"/>
                    </a:cubicBezTo>
                    <a:cubicBezTo>
                      <a:pt x="838" y="668"/>
                      <a:pt x="961" y="631"/>
                      <a:pt x="887" y="606"/>
                    </a:cubicBezTo>
                    <a:cubicBezTo>
                      <a:pt x="833" y="588"/>
                      <a:pt x="825" y="530"/>
                      <a:pt x="800" y="530"/>
                    </a:cubicBezTo>
                    <a:cubicBezTo>
                      <a:pt x="791" y="530"/>
                      <a:pt x="780" y="537"/>
                      <a:pt x="764" y="557"/>
                    </a:cubicBezTo>
                    <a:cubicBezTo>
                      <a:pt x="717" y="614"/>
                      <a:pt x="677" y="692"/>
                      <a:pt x="661" y="692"/>
                    </a:cubicBezTo>
                    <a:cubicBezTo>
                      <a:pt x="656" y="692"/>
                      <a:pt x="653" y="685"/>
                      <a:pt x="653" y="668"/>
                    </a:cubicBezTo>
                    <a:cubicBezTo>
                      <a:pt x="641" y="594"/>
                      <a:pt x="666" y="520"/>
                      <a:pt x="702" y="471"/>
                    </a:cubicBezTo>
                    <a:cubicBezTo>
                      <a:pt x="764" y="385"/>
                      <a:pt x="813" y="311"/>
                      <a:pt x="850" y="224"/>
                    </a:cubicBezTo>
                    <a:cubicBezTo>
                      <a:pt x="887" y="163"/>
                      <a:pt x="887" y="126"/>
                      <a:pt x="850" y="126"/>
                    </a:cubicBezTo>
                    <a:cubicBezTo>
                      <a:pt x="826" y="126"/>
                      <a:pt x="912" y="76"/>
                      <a:pt x="949" y="40"/>
                    </a:cubicBezTo>
                    <a:cubicBezTo>
                      <a:pt x="986" y="3"/>
                      <a:pt x="912" y="3"/>
                      <a:pt x="838" y="3"/>
                    </a:cubicBezTo>
                    <a:cubicBezTo>
                      <a:pt x="830" y="1"/>
                      <a:pt x="822" y="0"/>
                      <a:pt x="8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897;p51">
                <a:extLst>
                  <a:ext uri="{FF2B5EF4-FFF2-40B4-BE49-F238E27FC236}">
                    <a16:creationId xmlns:a16="http://schemas.microsoft.com/office/drawing/2014/main" id="{9F653A69-DB35-441E-8051-C9105EA1613A}"/>
                  </a:ext>
                </a:extLst>
              </p:cNvPr>
              <p:cNvSpPr/>
              <p:nvPr/>
            </p:nvSpPr>
            <p:spPr>
              <a:xfrm>
                <a:off x="3194025" y="4668200"/>
                <a:ext cx="8900" cy="13200"/>
              </a:xfrm>
              <a:custGeom>
                <a:avLst/>
                <a:gdLst/>
                <a:ahLst/>
                <a:cxnLst/>
                <a:rect l="l" t="t" r="r" b="b"/>
                <a:pathLst>
                  <a:path w="356" h="528" extrusionOk="0">
                    <a:moveTo>
                      <a:pt x="265" y="1"/>
                    </a:moveTo>
                    <a:cubicBezTo>
                      <a:pt x="264" y="1"/>
                      <a:pt x="262" y="2"/>
                      <a:pt x="261" y="3"/>
                    </a:cubicBezTo>
                    <a:cubicBezTo>
                      <a:pt x="199" y="53"/>
                      <a:pt x="150" y="127"/>
                      <a:pt x="100" y="200"/>
                    </a:cubicBezTo>
                    <a:cubicBezTo>
                      <a:pt x="66" y="258"/>
                      <a:pt x="0" y="463"/>
                      <a:pt x="10" y="463"/>
                    </a:cubicBezTo>
                    <a:cubicBezTo>
                      <a:pt x="11" y="463"/>
                      <a:pt x="12" y="462"/>
                      <a:pt x="14" y="459"/>
                    </a:cubicBezTo>
                    <a:cubicBezTo>
                      <a:pt x="34" y="429"/>
                      <a:pt x="126" y="344"/>
                      <a:pt x="154" y="344"/>
                    </a:cubicBezTo>
                    <a:cubicBezTo>
                      <a:pt x="161" y="344"/>
                      <a:pt x="164" y="349"/>
                      <a:pt x="162" y="361"/>
                    </a:cubicBezTo>
                    <a:cubicBezTo>
                      <a:pt x="151" y="415"/>
                      <a:pt x="112" y="527"/>
                      <a:pt x="145" y="527"/>
                    </a:cubicBezTo>
                    <a:cubicBezTo>
                      <a:pt x="149" y="527"/>
                      <a:pt x="155" y="525"/>
                      <a:pt x="162" y="521"/>
                    </a:cubicBezTo>
                    <a:cubicBezTo>
                      <a:pt x="183" y="504"/>
                      <a:pt x="198" y="500"/>
                      <a:pt x="210" y="500"/>
                    </a:cubicBezTo>
                    <a:cubicBezTo>
                      <a:pt x="221" y="500"/>
                      <a:pt x="230" y="504"/>
                      <a:pt x="238" y="504"/>
                    </a:cubicBezTo>
                    <a:cubicBezTo>
                      <a:pt x="246" y="504"/>
                      <a:pt x="252" y="500"/>
                      <a:pt x="261" y="484"/>
                    </a:cubicBezTo>
                    <a:cubicBezTo>
                      <a:pt x="273" y="435"/>
                      <a:pt x="261" y="348"/>
                      <a:pt x="285" y="299"/>
                    </a:cubicBezTo>
                    <a:cubicBezTo>
                      <a:pt x="320" y="252"/>
                      <a:pt x="355" y="150"/>
                      <a:pt x="338" y="150"/>
                    </a:cubicBezTo>
                    <a:cubicBezTo>
                      <a:pt x="337" y="150"/>
                      <a:pt x="336" y="151"/>
                      <a:pt x="335" y="151"/>
                    </a:cubicBezTo>
                    <a:cubicBezTo>
                      <a:pt x="316" y="160"/>
                      <a:pt x="248" y="205"/>
                      <a:pt x="227" y="205"/>
                    </a:cubicBezTo>
                    <a:cubicBezTo>
                      <a:pt x="220" y="205"/>
                      <a:pt x="218" y="200"/>
                      <a:pt x="224" y="188"/>
                    </a:cubicBezTo>
                    <a:cubicBezTo>
                      <a:pt x="247" y="154"/>
                      <a:pt x="280" y="1"/>
                      <a:pt x="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898;p51">
                <a:extLst>
                  <a:ext uri="{FF2B5EF4-FFF2-40B4-BE49-F238E27FC236}">
                    <a16:creationId xmlns:a16="http://schemas.microsoft.com/office/drawing/2014/main" id="{8CD7B147-67C7-40B8-82CF-D4F0CBE29289}"/>
                  </a:ext>
                </a:extLst>
              </p:cNvPr>
              <p:cNvSpPr/>
              <p:nvPr/>
            </p:nvSpPr>
            <p:spPr>
              <a:xfrm>
                <a:off x="3125050" y="4534025"/>
                <a:ext cx="5275" cy="5900"/>
              </a:xfrm>
              <a:custGeom>
                <a:avLst/>
                <a:gdLst/>
                <a:ahLst/>
                <a:cxnLst/>
                <a:rect l="l" t="t" r="r" b="b"/>
                <a:pathLst>
                  <a:path w="211" h="236" extrusionOk="0">
                    <a:moveTo>
                      <a:pt x="83" y="1"/>
                    </a:moveTo>
                    <a:cubicBezTo>
                      <a:pt x="69" y="1"/>
                      <a:pt x="66" y="14"/>
                      <a:pt x="87" y="35"/>
                    </a:cubicBezTo>
                    <a:cubicBezTo>
                      <a:pt x="124" y="60"/>
                      <a:pt x="124" y="84"/>
                      <a:pt x="87" y="84"/>
                    </a:cubicBezTo>
                    <a:cubicBezTo>
                      <a:pt x="63" y="84"/>
                      <a:pt x="1" y="84"/>
                      <a:pt x="63" y="121"/>
                    </a:cubicBezTo>
                    <a:cubicBezTo>
                      <a:pt x="99" y="149"/>
                      <a:pt x="142" y="236"/>
                      <a:pt x="172" y="236"/>
                    </a:cubicBezTo>
                    <a:cubicBezTo>
                      <a:pt x="182" y="236"/>
                      <a:pt x="192" y="225"/>
                      <a:pt x="198" y="195"/>
                    </a:cubicBezTo>
                    <a:cubicBezTo>
                      <a:pt x="210" y="134"/>
                      <a:pt x="149" y="60"/>
                      <a:pt x="124" y="23"/>
                    </a:cubicBezTo>
                    <a:cubicBezTo>
                      <a:pt x="109" y="7"/>
                      <a:pt x="93" y="1"/>
                      <a:pt x="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899;p51">
                <a:extLst>
                  <a:ext uri="{FF2B5EF4-FFF2-40B4-BE49-F238E27FC236}">
                    <a16:creationId xmlns:a16="http://schemas.microsoft.com/office/drawing/2014/main" id="{17813C84-B941-49B2-9113-E0AB5EA7F8A1}"/>
                  </a:ext>
                </a:extLst>
              </p:cNvPr>
              <p:cNvSpPr/>
              <p:nvPr/>
            </p:nvSpPr>
            <p:spPr>
              <a:xfrm>
                <a:off x="3108175" y="4548425"/>
                <a:ext cx="4050" cy="2450"/>
              </a:xfrm>
              <a:custGeom>
                <a:avLst/>
                <a:gdLst/>
                <a:ahLst/>
                <a:cxnLst/>
                <a:rect l="l" t="t" r="r" b="b"/>
                <a:pathLst>
                  <a:path w="162" h="98" extrusionOk="0">
                    <a:moveTo>
                      <a:pt x="91" y="0"/>
                    </a:moveTo>
                    <a:cubicBezTo>
                      <a:pt x="47" y="0"/>
                      <a:pt x="1" y="68"/>
                      <a:pt x="11" y="88"/>
                    </a:cubicBezTo>
                    <a:cubicBezTo>
                      <a:pt x="18" y="95"/>
                      <a:pt x="28" y="98"/>
                      <a:pt x="39" y="98"/>
                    </a:cubicBezTo>
                    <a:cubicBezTo>
                      <a:pt x="88" y="98"/>
                      <a:pt x="161" y="44"/>
                      <a:pt x="121" y="14"/>
                    </a:cubicBezTo>
                    <a:cubicBezTo>
                      <a:pt x="112" y="4"/>
                      <a:pt x="101"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900;p51">
                <a:extLst>
                  <a:ext uri="{FF2B5EF4-FFF2-40B4-BE49-F238E27FC236}">
                    <a16:creationId xmlns:a16="http://schemas.microsoft.com/office/drawing/2014/main" id="{2E8BB536-F1DF-4805-8113-A3C70813C3EA}"/>
                  </a:ext>
                </a:extLst>
              </p:cNvPr>
              <p:cNvSpPr/>
              <p:nvPr/>
            </p:nvSpPr>
            <p:spPr>
              <a:xfrm>
                <a:off x="3026175" y="4621675"/>
                <a:ext cx="7975" cy="4075"/>
              </a:xfrm>
              <a:custGeom>
                <a:avLst/>
                <a:gdLst/>
                <a:ahLst/>
                <a:cxnLst/>
                <a:rect l="l" t="t" r="r" b="b"/>
                <a:pathLst>
                  <a:path w="319" h="163" extrusionOk="0">
                    <a:moveTo>
                      <a:pt x="153" y="0"/>
                    </a:moveTo>
                    <a:cubicBezTo>
                      <a:pt x="137" y="0"/>
                      <a:pt x="123" y="2"/>
                      <a:pt x="112" y="4"/>
                    </a:cubicBezTo>
                    <a:cubicBezTo>
                      <a:pt x="50" y="16"/>
                      <a:pt x="1" y="16"/>
                      <a:pt x="62" y="78"/>
                    </a:cubicBezTo>
                    <a:cubicBezTo>
                      <a:pt x="107" y="114"/>
                      <a:pt x="218" y="163"/>
                      <a:pt x="274" y="163"/>
                    </a:cubicBezTo>
                    <a:cubicBezTo>
                      <a:pt x="295" y="163"/>
                      <a:pt x="309" y="156"/>
                      <a:pt x="309" y="139"/>
                    </a:cubicBezTo>
                    <a:cubicBezTo>
                      <a:pt x="319" y="29"/>
                      <a:pt x="222" y="0"/>
                      <a:pt x="1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901;p51">
                <a:extLst>
                  <a:ext uri="{FF2B5EF4-FFF2-40B4-BE49-F238E27FC236}">
                    <a16:creationId xmlns:a16="http://schemas.microsoft.com/office/drawing/2014/main" id="{8FF2A9E5-E2C8-45E4-9C10-468B19575DC7}"/>
                  </a:ext>
                </a:extLst>
              </p:cNvPr>
              <p:cNvSpPr/>
              <p:nvPr/>
            </p:nvSpPr>
            <p:spPr>
              <a:xfrm>
                <a:off x="3038500" y="4589675"/>
                <a:ext cx="7425" cy="5650"/>
              </a:xfrm>
              <a:custGeom>
                <a:avLst/>
                <a:gdLst/>
                <a:ahLst/>
                <a:cxnLst/>
                <a:rect l="l" t="t" r="r" b="b"/>
                <a:pathLst>
                  <a:path w="297" h="226" extrusionOk="0">
                    <a:moveTo>
                      <a:pt x="184" y="0"/>
                    </a:moveTo>
                    <a:cubicBezTo>
                      <a:pt x="162" y="0"/>
                      <a:pt x="145" y="21"/>
                      <a:pt x="99" y="52"/>
                    </a:cubicBezTo>
                    <a:cubicBezTo>
                      <a:pt x="13" y="89"/>
                      <a:pt x="1" y="101"/>
                      <a:pt x="38" y="101"/>
                    </a:cubicBezTo>
                    <a:cubicBezTo>
                      <a:pt x="87" y="101"/>
                      <a:pt x="99" y="163"/>
                      <a:pt x="148" y="200"/>
                    </a:cubicBezTo>
                    <a:cubicBezTo>
                      <a:pt x="174" y="218"/>
                      <a:pt x="192" y="225"/>
                      <a:pt x="205" y="225"/>
                    </a:cubicBezTo>
                    <a:cubicBezTo>
                      <a:pt x="238" y="225"/>
                      <a:pt x="246" y="181"/>
                      <a:pt x="272" y="138"/>
                    </a:cubicBezTo>
                    <a:cubicBezTo>
                      <a:pt x="296" y="76"/>
                      <a:pt x="284" y="64"/>
                      <a:pt x="235" y="27"/>
                    </a:cubicBezTo>
                    <a:cubicBezTo>
                      <a:pt x="211" y="8"/>
                      <a:pt x="197" y="0"/>
                      <a:pt x="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902;p51">
                <a:extLst>
                  <a:ext uri="{FF2B5EF4-FFF2-40B4-BE49-F238E27FC236}">
                    <a16:creationId xmlns:a16="http://schemas.microsoft.com/office/drawing/2014/main" id="{EA282048-522C-40EA-B1FD-943665EC571A}"/>
                  </a:ext>
                </a:extLst>
              </p:cNvPr>
              <p:cNvSpPr/>
              <p:nvPr/>
            </p:nvSpPr>
            <p:spPr>
              <a:xfrm>
                <a:off x="3036100" y="4528675"/>
                <a:ext cx="6750" cy="7800"/>
              </a:xfrm>
              <a:custGeom>
                <a:avLst/>
                <a:gdLst/>
                <a:ahLst/>
                <a:cxnLst/>
                <a:rect l="l" t="t" r="r" b="b"/>
                <a:pathLst>
                  <a:path w="270" h="312" extrusionOk="0">
                    <a:moveTo>
                      <a:pt x="149" y="0"/>
                    </a:moveTo>
                    <a:cubicBezTo>
                      <a:pt x="105" y="0"/>
                      <a:pt x="90" y="37"/>
                      <a:pt x="47" y="101"/>
                    </a:cubicBezTo>
                    <a:cubicBezTo>
                      <a:pt x="0" y="184"/>
                      <a:pt x="55" y="312"/>
                      <a:pt x="124" y="312"/>
                    </a:cubicBezTo>
                    <a:cubicBezTo>
                      <a:pt x="127" y="312"/>
                      <a:pt x="130" y="311"/>
                      <a:pt x="134" y="311"/>
                    </a:cubicBezTo>
                    <a:cubicBezTo>
                      <a:pt x="269" y="286"/>
                      <a:pt x="244" y="27"/>
                      <a:pt x="171" y="3"/>
                    </a:cubicBezTo>
                    <a:cubicBezTo>
                      <a:pt x="163" y="1"/>
                      <a:pt x="156" y="0"/>
                      <a:pt x="1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903;p51">
                <a:extLst>
                  <a:ext uri="{FF2B5EF4-FFF2-40B4-BE49-F238E27FC236}">
                    <a16:creationId xmlns:a16="http://schemas.microsoft.com/office/drawing/2014/main" id="{49085831-0F0B-4B03-A28A-4349C5E335A8}"/>
                  </a:ext>
                </a:extLst>
              </p:cNvPr>
              <p:cNvSpPr/>
              <p:nvPr/>
            </p:nvSpPr>
            <p:spPr>
              <a:xfrm>
                <a:off x="3015100" y="4521975"/>
                <a:ext cx="11425" cy="8325"/>
              </a:xfrm>
              <a:custGeom>
                <a:avLst/>
                <a:gdLst/>
                <a:ahLst/>
                <a:cxnLst/>
                <a:rect l="l" t="t" r="r" b="b"/>
                <a:pathLst>
                  <a:path w="457" h="333" extrusionOk="0">
                    <a:moveTo>
                      <a:pt x="418" y="1"/>
                    </a:moveTo>
                    <a:cubicBezTo>
                      <a:pt x="356" y="1"/>
                      <a:pt x="235" y="47"/>
                      <a:pt x="173" y="74"/>
                    </a:cubicBezTo>
                    <a:cubicBezTo>
                      <a:pt x="111" y="98"/>
                      <a:pt x="49" y="148"/>
                      <a:pt x="25" y="221"/>
                    </a:cubicBezTo>
                    <a:cubicBezTo>
                      <a:pt x="0" y="283"/>
                      <a:pt x="123" y="332"/>
                      <a:pt x="173" y="332"/>
                    </a:cubicBezTo>
                    <a:cubicBezTo>
                      <a:pt x="259" y="332"/>
                      <a:pt x="444" y="86"/>
                      <a:pt x="456" y="24"/>
                    </a:cubicBezTo>
                    <a:cubicBezTo>
                      <a:pt x="456" y="7"/>
                      <a:pt x="441"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904;p51">
                <a:extLst>
                  <a:ext uri="{FF2B5EF4-FFF2-40B4-BE49-F238E27FC236}">
                    <a16:creationId xmlns:a16="http://schemas.microsoft.com/office/drawing/2014/main" id="{ABAF9EB2-F959-41C4-9F25-379E9DBAAD7E}"/>
                  </a:ext>
                </a:extLst>
              </p:cNvPr>
              <p:cNvSpPr/>
              <p:nvPr/>
            </p:nvSpPr>
            <p:spPr>
              <a:xfrm>
                <a:off x="3046275" y="4516250"/>
                <a:ext cx="7300" cy="4525"/>
              </a:xfrm>
              <a:custGeom>
                <a:avLst/>
                <a:gdLst/>
                <a:ahLst/>
                <a:cxnLst/>
                <a:rect l="l" t="t" r="r" b="b"/>
                <a:pathLst>
                  <a:path w="292" h="181" extrusionOk="0">
                    <a:moveTo>
                      <a:pt x="119" y="0"/>
                    </a:moveTo>
                    <a:cubicBezTo>
                      <a:pt x="102" y="0"/>
                      <a:pt x="85" y="2"/>
                      <a:pt x="72" y="7"/>
                    </a:cubicBezTo>
                    <a:cubicBezTo>
                      <a:pt x="1" y="42"/>
                      <a:pt x="134" y="180"/>
                      <a:pt x="199" y="180"/>
                    </a:cubicBezTo>
                    <a:cubicBezTo>
                      <a:pt x="202" y="180"/>
                      <a:pt x="205" y="180"/>
                      <a:pt x="207" y="179"/>
                    </a:cubicBezTo>
                    <a:cubicBezTo>
                      <a:pt x="281" y="167"/>
                      <a:pt x="269" y="105"/>
                      <a:pt x="281" y="68"/>
                    </a:cubicBezTo>
                    <a:cubicBezTo>
                      <a:pt x="291" y="38"/>
                      <a:pt x="195" y="0"/>
                      <a:pt x="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905;p51">
                <a:extLst>
                  <a:ext uri="{FF2B5EF4-FFF2-40B4-BE49-F238E27FC236}">
                    <a16:creationId xmlns:a16="http://schemas.microsoft.com/office/drawing/2014/main" id="{2EC77FE8-030A-4AA9-B7AD-43E7DF661C95}"/>
                  </a:ext>
                </a:extLst>
              </p:cNvPr>
              <p:cNvSpPr/>
              <p:nvPr/>
            </p:nvSpPr>
            <p:spPr>
              <a:xfrm>
                <a:off x="2996000" y="4489475"/>
                <a:ext cx="40075" cy="31475"/>
              </a:xfrm>
              <a:custGeom>
                <a:avLst/>
                <a:gdLst/>
                <a:ahLst/>
                <a:cxnLst/>
                <a:rect l="l" t="t" r="r" b="b"/>
                <a:pathLst>
                  <a:path w="1603" h="1259" extrusionOk="0">
                    <a:moveTo>
                      <a:pt x="381" y="0"/>
                    </a:moveTo>
                    <a:cubicBezTo>
                      <a:pt x="351" y="0"/>
                      <a:pt x="299" y="56"/>
                      <a:pt x="247" y="129"/>
                    </a:cubicBezTo>
                    <a:cubicBezTo>
                      <a:pt x="185" y="203"/>
                      <a:pt x="222" y="511"/>
                      <a:pt x="197" y="573"/>
                    </a:cubicBezTo>
                    <a:cubicBezTo>
                      <a:pt x="197" y="634"/>
                      <a:pt x="197" y="696"/>
                      <a:pt x="222" y="758"/>
                    </a:cubicBezTo>
                    <a:cubicBezTo>
                      <a:pt x="222" y="807"/>
                      <a:pt x="123" y="905"/>
                      <a:pt x="62" y="942"/>
                    </a:cubicBezTo>
                    <a:cubicBezTo>
                      <a:pt x="0" y="979"/>
                      <a:pt x="13" y="1016"/>
                      <a:pt x="25" y="1029"/>
                    </a:cubicBezTo>
                    <a:cubicBezTo>
                      <a:pt x="55" y="1032"/>
                      <a:pt x="83" y="1033"/>
                      <a:pt x="112" y="1033"/>
                    </a:cubicBezTo>
                    <a:cubicBezTo>
                      <a:pt x="189" y="1033"/>
                      <a:pt x="261" y="1022"/>
                      <a:pt x="333" y="1004"/>
                    </a:cubicBezTo>
                    <a:cubicBezTo>
                      <a:pt x="382" y="1004"/>
                      <a:pt x="382" y="1127"/>
                      <a:pt x="382" y="1213"/>
                    </a:cubicBezTo>
                    <a:cubicBezTo>
                      <a:pt x="382" y="1248"/>
                      <a:pt x="392" y="1259"/>
                      <a:pt x="407" y="1259"/>
                    </a:cubicBezTo>
                    <a:cubicBezTo>
                      <a:pt x="431" y="1259"/>
                      <a:pt x="468" y="1233"/>
                      <a:pt x="505" y="1226"/>
                    </a:cubicBezTo>
                    <a:cubicBezTo>
                      <a:pt x="555" y="1213"/>
                      <a:pt x="641" y="1041"/>
                      <a:pt x="690" y="1029"/>
                    </a:cubicBezTo>
                    <a:cubicBezTo>
                      <a:pt x="752" y="1029"/>
                      <a:pt x="826" y="905"/>
                      <a:pt x="863" y="868"/>
                    </a:cubicBezTo>
                    <a:cubicBezTo>
                      <a:pt x="870" y="861"/>
                      <a:pt x="878" y="858"/>
                      <a:pt x="885" y="858"/>
                    </a:cubicBezTo>
                    <a:cubicBezTo>
                      <a:pt x="915" y="858"/>
                      <a:pt x="947" y="905"/>
                      <a:pt x="986" y="905"/>
                    </a:cubicBezTo>
                    <a:cubicBezTo>
                      <a:pt x="991" y="907"/>
                      <a:pt x="997" y="907"/>
                      <a:pt x="1002" y="907"/>
                    </a:cubicBezTo>
                    <a:cubicBezTo>
                      <a:pt x="1043" y="907"/>
                      <a:pt x="1075" y="868"/>
                      <a:pt x="1097" y="868"/>
                    </a:cubicBezTo>
                    <a:cubicBezTo>
                      <a:pt x="1099" y="868"/>
                      <a:pt x="1101" y="867"/>
                      <a:pt x="1103" y="867"/>
                    </a:cubicBezTo>
                    <a:cubicBezTo>
                      <a:pt x="1129" y="867"/>
                      <a:pt x="1100" y="946"/>
                      <a:pt x="1146" y="992"/>
                    </a:cubicBezTo>
                    <a:cubicBezTo>
                      <a:pt x="1245" y="1041"/>
                      <a:pt x="1343" y="1090"/>
                      <a:pt x="1454" y="1127"/>
                    </a:cubicBezTo>
                    <a:cubicBezTo>
                      <a:pt x="1461" y="1131"/>
                      <a:pt x="1467" y="1133"/>
                      <a:pt x="1472" y="1133"/>
                    </a:cubicBezTo>
                    <a:cubicBezTo>
                      <a:pt x="1523" y="1133"/>
                      <a:pt x="1555" y="1000"/>
                      <a:pt x="1577" y="967"/>
                    </a:cubicBezTo>
                    <a:cubicBezTo>
                      <a:pt x="1602" y="942"/>
                      <a:pt x="1540" y="918"/>
                      <a:pt x="1516" y="856"/>
                    </a:cubicBezTo>
                    <a:cubicBezTo>
                      <a:pt x="1501" y="836"/>
                      <a:pt x="1476" y="830"/>
                      <a:pt x="1447" y="830"/>
                    </a:cubicBezTo>
                    <a:cubicBezTo>
                      <a:pt x="1404" y="830"/>
                      <a:pt x="1351" y="844"/>
                      <a:pt x="1306" y="844"/>
                    </a:cubicBezTo>
                    <a:cubicBezTo>
                      <a:pt x="1245" y="844"/>
                      <a:pt x="1306" y="770"/>
                      <a:pt x="1294" y="671"/>
                    </a:cubicBezTo>
                    <a:cubicBezTo>
                      <a:pt x="1294" y="560"/>
                      <a:pt x="1134" y="511"/>
                      <a:pt x="1085" y="511"/>
                    </a:cubicBezTo>
                    <a:cubicBezTo>
                      <a:pt x="1023" y="511"/>
                      <a:pt x="875" y="339"/>
                      <a:pt x="826" y="339"/>
                    </a:cubicBezTo>
                    <a:cubicBezTo>
                      <a:pt x="752" y="326"/>
                      <a:pt x="690" y="289"/>
                      <a:pt x="641" y="228"/>
                    </a:cubicBezTo>
                    <a:cubicBezTo>
                      <a:pt x="618" y="205"/>
                      <a:pt x="605" y="196"/>
                      <a:pt x="596" y="196"/>
                    </a:cubicBezTo>
                    <a:cubicBezTo>
                      <a:pt x="575" y="196"/>
                      <a:pt x="576" y="239"/>
                      <a:pt x="542" y="265"/>
                    </a:cubicBezTo>
                    <a:cubicBezTo>
                      <a:pt x="535" y="269"/>
                      <a:pt x="528" y="270"/>
                      <a:pt x="523" y="270"/>
                    </a:cubicBezTo>
                    <a:cubicBezTo>
                      <a:pt x="493" y="270"/>
                      <a:pt x="493" y="220"/>
                      <a:pt x="493" y="178"/>
                    </a:cubicBezTo>
                    <a:cubicBezTo>
                      <a:pt x="481" y="117"/>
                      <a:pt x="444" y="55"/>
                      <a:pt x="395" y="6"/>
                    </a:cubicBezTo>
                    <a:cubicBezTo>
                      <a:pt x="391" y="2"/>
                      <a:pt x="386" y="0"/>
                      <a:pt x="3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906;p51">
                <a:extLst>
                  <a:ext uri="{FF2B5EF4-FFF2-40B4-BE49-F238E27FC236}">
                    <a16:creationId xmlns:a16="http://schemas.microsoft.com/office/drawing/2014/main" id="{88CAE8D7-A01A-417F-928D-41D3AD0DFC4B}"/>
                  </a:ext>
                </a:extLst>
              </p:cNvPr>
              <p:cNvSpPr/>
              <p:nvPr/>
            </p:nvSpPr>
            <p:spPr>
              <a:xfrm>
                <a:off x="3011225" y="4486150"/>
                <a:ext cx="7900" cy="5425"/>
              </a:xfrm>
              <a:custGeom>
                <a:avLst/>
                <a:gdLst/>
                <a:ahLst/>
                <a:cxnLst/>
                <a:rect l="l" t="t" r="r" b="b"/>
                <a:pathLst>
                  <a:path w="316" h="217" extrusionOk="0">
                    <a:moveTo>
                      <a:pt x="15" y="0"/>
                    </a:moveTo>
                    <a:cubicBezTo>
                      <a:pt x="0" y="0"/>
                      <a:pt x="109" y="216"/>
                      <a:pt x="198" y="216"/>
                    </a:cubicBezTo>
                    <a:cubicBezTo>
                      <a:pt x="205" y="216"/>
                      <a:pt x="211" y="215"/>
                      <a:pt x="217" y="213"/>
                    </a:cubicBezTo>
                    <a:cubicBezTo>
                      <a:pt x="315" y="176"/>
                      <a:pt x="57" y="40"/>
                      <a:pt x="20" y="3"/>
                    </a:cubicBezTo>
                    <a:cubicBezTo>
                      <a:pt x="17" y="1"/>
                      <a:pt x="16" y="0"/>
                      <a:pt x="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907;p51">
                <a:extLst>
                  <a:ext uri="{FF2B5EF4-FFF2-40B4-BE49-F238E27FC236}">
                    <a16:creationId xmlns:a16="http://schemas.microsoft.com/office/drawing/2014/main" id="{A67E84BB-9C7F-4DCC-90BB-BC5942DB4B5D}"/>
                  </a:ext>
                </a:extLst>
              </p:cNvPr>
              <p:cNvSpPr/>
              <p:nvPr/>
            </p:nvSpPr>
            <p:spPr>
              <a:xfrm>
                <a:off x="3008625" y="4488750"/>
                <a:ext cx="3600" cy="4000"/>
              </a:xfrm>
              <a:custGeom>
                <a:avLst/>
                <a:gdLst/>
                <a:ahLst/>
                <a:cxnLst/>
                <a:rect l="l" t="t" r="r" b="b"/>
                <a:pathLst>
                  <a:path w="144" h="160" extrusionOk="0">
                    <a:moveTo>
                      <a:pt x="7" y="1"/>
                    </a:moveTo>
                    <a:cubicBezTo>
                      <a:pt x="3" y="1"/>
                      <a:pt x="0" y="4"/>
                      <a:pt x="0" y="10"/>
                    </a:cubicBezTo>
                    <a:cubicBezTo>
                      <a:pt x="0" y="41"/>
                      <a:pt x="35" y="160"/>
                      <a:pt x="83" y="160"/>
                    </a:cubicBezTo>
                    <a:cubicBezTo>
                      <a:pt x="92" y="160"/>
                      <a:pt x="102" y="156"/>
                      <a:pt x="111" y="146"/>
                    </a:cubicBezTo>
                    <a:cubicBezTo>
                      <a:pt x="143" y="124"/>
                      <a:pt x="36" y="1"/>
                      <a:pt x="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908;p51">
                <a:extLst>
                  <a:ext uri="{FF2B5EF4-FFF2-40B4-BE49-F238E27FC236}">
                    <a16:creationId xmlns:a16="http://schemas.microsoft.com/office/drawing/2014/main" id="{2CBAF096-7B0A-4099-81D8-2F2E4A44B34B}"/>
                  </a:ext>
                </a:extLst>
              </p:cNvPr>
              <p:cNvSpPr/>
              <p:nvPr/>
            </p:nvSpPr>
            <p:spPr>
              <a:xfrm>
                <a:off x="2997225" y="4461925"/>
                <a:ext cx="4025" cy="6225"/>
              </a:xfrm>
              <a:custGeom>
                <a:avLst/>
                <a:gdLst/>
                <a:ahLst/>
                <a:cxnLst/>
                <a:rect l="l" t="t" r="r" b="b"/>
                <a:pathLst>
                  <a:path w="161" h="249" extrusionOk="0">
                    <a:moveTo>
                      <a:pt x="74" y="0"/>
                    </a:moveTo>
                    <a:cubicBezTo>
                      <a:pt x="60" y="0"/>
                      <a:pt x="50" y="7"/>
                      <a:pt x="50" y="24"/>
                    </a:cubicBezTo>
                    <a:cubicBezTo>
                      <a:pt x="50" y="73"/>
                      <a:pt x="1" y="172"/>
                      <a:pt x="38" y="184"/>
                    </a:cubicBezTo>
                    <a:cubicBezTo>
                      <a:pt x="65" y="193"/>
                      <a:pt x="85" y="248"/>
                      <a:pt x="109" y="248"/>
                    </a:cubicBezTo>
                    <a:cubicBezTo>
                      <a:pt x="117" y="248"/>
                      <a:pt x="126" y="241"/>
                      <a:pt x="136" y="221"/>
                    </a:cubicBezTo>
                    <a:cubicBezTo>
                      <a:pt x="161" y="159"/>
                      <a:pt x="161" y="85"/>
                      <a:pt x="136" y="24"/>
                    </a:cubicBezTo>
                    <a:cubicBezTo>
                      <a:pt x="116" y="10"/>
                      <a:pt x="92" y="0"/>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909;p51">
                <a:extLst>
                  <a:ext uri="{FF2B5EF4-FFF2-40B4-BE49-F238E27FC236}">
                    <a16:creationId xmlns:a16="http://schemas.microsoft.com/office/drawing/2014/main" id="{1D62365E-45EB-4C51-9DD4-9AB0092D8877}"/>
                  </a:ext>
                </a:extLst>
              </p:cNvPr>
              <p:cNvSpPr/>
              <p:nvPr/>
            </p:nvSpPr>
            <p:spPr>
              <a:xfrm>
                <a:off x="2979350" y="4390425"/>
                <a:ext cx="171425" cy="144375"/>
              </a:xfrm>
              <a:custGeom>
                <a:avLst/>
                <a:gdLst/>
                <a:ahLst/>
                <a:cxnLst/>
                <a:rect l="l" t="t" r="r" b="b"/>
                <a:pathLst>
                  <a:path w="6857" h="5775" extrusionOk="0">
                    <a:moveTo>
                      <a:pt x="1011" y="0"/>
                    </a:moveTo>
                    <a:cubicBezTo>
                      <a:pt x="839" y="13"/>
                      <a:pt x="666" y="50"/>
                      <a:pt x="506" y="111"/>
                    </a:cubicBezTo>
                    <a:cubicBezTo>
                      <a:pt x="444" y="161"/>
                      <a:pt x="247" y="333"/>
                      <a:pt x="186" y="395"/>
                    </a:cubicBezTo>
                    <a:cubicBezTo>
                      <a:pt x="112" y="506"/>
                      <a:pt x="63" y="629"/>
                      <a:pt x="26" y="764"/>
                    </a:cubicBezTo>
                    <a:cubicBezTo>
                      <a:pt x="1" y="925"/>
                      <a:pt x="1" y="1085"/>
                      <a:pt x="13" y="1245"/>
                    </a:cubicBezTo>
                    <a:cubicBezTo>
                      <a:pt x="13" y="1356"/>
                      <a:pt x="334" y="1368"/>
                      <a:pt x="481" y="1368"/>
                    </a:cubicBezTo>
                    <a:cubicBezTo>
                      <a:pt x="492" y="1367"/>
                      <a:pt x="503" y="1366"/>
                      <a:pt x="514" y="1366"/>
                    </a:cubicBezTo>
                    <a:cubicBezTo>
                      <a:pt x="586" y="1366"/>
                      <a:pt x="648" y="1402"/>
                      <a:pt x="691" y="1467"/>
                    </a:cubicBezTo>
                    <a:cubicBezTo>
                      <a:pt x="740" y="1516"/>
                      <a:pt x="592" y="1541"/>
                      <a:pt x="469" y="1541"/>
                    </a:cubicBezTo>
                    <a:cubicBezTo>
                      <a:pt x="371" y="1528"/>
                      <a:pt x="284" y="1504"/>
                      <a:pt x="186" y="1467"/>
                    </a:cubicBezTo>
                    <a:cubicBezTo>
                      <a:pt x="136" y="1467"/>
                      <a:pt x="173" y="1528"/>
                      <a:pt x="198" y="1602"/>
                    </a:cubicBezTo>
                    <a:cubicBezTo>
                      <a:pt x="223" y="1676"/>
                      <a:pt x="284" y="1725"/>
                      <a:pt x="358" y="1750"/>
                    </a:cubicBezTo>
                    <a:cubicBezTo>
                      <a:pt x="432" y="1775"/>
                      <a:pt x="420" y="1812"/>
                      <a:pt x="531" y="1836"/>
                    </a:cubicBezTo>
                    <a:cubicBezTo>
                      <a:pt x="546" y="1839"/>
                      <a:pt x="560" y="1841"/>
                      <a:pt x="572" y="1841"/>
                    </a:cubicBezTo>
                    <a:cubicBezTo>
                      <a:pt x="655" y="1841"/>
                      <a:pt x="660" y="1775"/>
                      <a:pt x="703" y="1775"/>
                    </a:cubicBezTo>
                    <a:cubicBezTo>
                      <a:pt x="753" y="1775"/>
                      <a:pt x="802" y="1799"/>
                      <a:pt x="826" y="1836"/>
                    </a:cubicBezTo>
                    <a:cubicBezTo>
                      <a:pt x="888" y="1898"/>
                      <a:pt x="950" y="1935"/>
                      <a:pt x="1024" y="1947"/>
                    </a:cubicBezTo>
                    <a:cubicBezTo>
                      <a:pt x="1085" y="1947"/>
                      <a:pt x="1147" y="1935"/>
                      <a:pt x="1184" y="1935"/>
                    </a:cubicBezTo>
                    <a:cubicBezTo>
                      <a:pt x="1208" y="1935"/>
                      <a:pt x="1258" y="1984"/>
                      <a:pt x="1344" y="1984"/>
                    </a:cubicBezTo>
                    <a:cubicBezTo>
                      <a:pt x="1492" y="1984"/>
                      <a:pt x="1627" y="1997"/>
                      <a:pt x="1763" y="2033"/>
                    </a:cubicBezTo>
                    <a:cubicBezTo>
                      <a:pt x="1784" y="2055"/>
                      <a:pt x="1814" y="2068"/>
                      <a:pt x="1845" y="2068"/>
                    </a:cubicBezTo>
                    <a:cubicBezTo>
                      <a:pt x="1867" y="2068"/>
                      <a:pt x="1890" y="2061"/>
                      <a:pt x="1911" y="2046"/>
                    </a:cubicBezTo>
                    <a:cubicBezTo>
                      <a:pt x="1960" y="2033"/>
                      <a:pt x="1911" y="1997"/>
                      <a:pt x="1861" y="1972"/>
                    </a:cubicBezTo>
                    <a:cubicBezTo>
                      <a:pt x="1831" y="1941"/>
                      <a:pt x="1759" y="1919"/>
                      <a:pt x="1769" y="1919"/>
                    </a:cubicBezTo>
                    <a:cubicBezTo>
                      <a:pt x="1771" y="1919"/>
                      <a:pt x="1777" y="1920"/>
                      <a:pt x="1788" y="1923"/>
                    </a:cubicBezTo>
                    <a:cubicBezTo>
                      <a:pt x="1861" y="1935"/>
                      <a:pt x="1911" y="1997"/>
                      <a:pt x="2046" y="2033"/>
                    </a:cubicBezTo>
                    <a:cubicBezTo>
                      <a:pt x="2194" y="2070"/>
                      <a:pt x="2293" y="2218"/>
                      <a:pt x="2354" y="2255"/>
                    </a:cubicBezTo>
                    <a:cubicBezTo>
                      <a:pt x="2370" y="2266"/>
                      <a:pt x="2382" y="2270"/>
                      <a:pt x="2390" y="2270"/>
                    </a:cubicBezTo>
                    <a:cubicBezTo>
                      <a:pt x="2421" y="2270"/>
                      <a:pt x="2414" y="2213"/>
                      <a:pt x="2453" y="2194"/>
                    </a:cubicBezTo>
                    <a:cubicBezTo>
                      <a:pt x="2478" y="2169"/>
                      <a:pt x="2502" y="2132"/>
                      <a:pt x="2478" y="2095"/>
                    </a:cubicBezTo>
                    <a:cubicBezTo>
                      <a:pt x="2478" y="2092"/>
                      <a:pt x="2469" y="2090"/>
                      <a:pt x="2454" y="2090"/>
                    </a:cubicBezTo>
                    <a:cubicBezTo>
                      <a:pt x="2414" y="2090"/>
                      <a:pt x="2331" y="2102"/>
                      <a:pt x="2268" y="2120"/>
                    </a:cubicBezTo>
                    <a:cubicBezTo>
                      <a:pt x="2262" y="2121"/>
                      <a:pt x="2256" y="2121"/>
                      <a:pt x="2251" y="2121"/>
                    </a:cubicBezTo>
                    <a:cubicBezTo>
                      <a:pt x="2196" y="2121"/>
                      <a:pt x="2199" y="2065"/>
                      <a:pt x="2120" y="2009"/>
                    </a:cubicBezTo>
                    <a:cubicBezTo>
                      <a:pt x="2074" y="1976"/>
                      <a:pt x="2099" y="1964"/>
                      <a:pt x="2147" y="1964"/>
                    </a:cubicBezTo>
                    <a:cubicBezTo>
                      <a:pt x="2188" y="1964"/>
                      <a:pt x="2247" y="1973"/>
                      <a:pt x="2293" y="1984"/>
                    </a:cubicBezTo>
                    <a:cubicBezTo>
                      <a:pt x="2367" y="2021"/>
                      <a:pt x="2465" y="2046"/>
                      <a:pt x="2564" y="2046"/>
                    </a:cubicBezTo>
                    <a:cubicBezTo>
                      <a:pt x="2601" y="2033"/>
                      <a:pt x="2650" y="2046"/>
                      <a:pt x="2675" y="1984"/>
                    </a:cubicBezTo>
                    <a:cubicBezTo>
                      <a:pt x="2699" y="1923"/>
                      <a:pt x="2613" y="1849"/>
                      <a:pt x="2539" y="1824"/>
                    </a:cubicBezTo>
                    <a:cubicBezTo>
                      <a:pt x="2478" y="1799"/>
                      <a:pt x="2502" y="1775"/>
                      <a:pt x="2576" y="1775"/>
                    </a:cubicBezTo>
                    <a:cubicBezTo>
                      <a:pt x="2638" y="1775"/>
                      <a:pt x="2625" y="1775"/>
                      <a:pt x="2601" y="1738"/>
                    </a:cubicBezTo>
                    <a:cubicBezTo>
                      <a:pt x="2585" y="1714"/>
                      <a:pt x="2579" y="1700"/>
                      <a:pt x="2590" y="1700"/>
                    </a:cubicBezTo>
                    <a:cubicBezTo>
                      <a:pt x="2597" y="1700"/>
                      <a:pt x="2608" y="1704"/>
                      <a:pt x="2625" y="1713"/>
                    </a:cubicBezTo>
                    <a:cubicBezTo>
                      <a:pt x="2687" y="1750"/>
                      <a:pt x="2736" y="1836"/>
                      <a:pt x="2786" y="1886"/>
                    </a:cubicBezTo>
                    <a:cubicBezTo>
                      <a:pt x="2801" y="1901"/>
                      <a:pt x="2813" y="1907"/>
                      <a:pt x="2823" y="1907"/>
                    </a:cubicBezTo>
                    <a:cubicBezTo>
                      <a:pt x="2845" y="1907"/>
                      <a:pt x="2859" y="1878"/>
                      <a:pt x="2884" y="1861"/>
                    </a:cubicBezTo>
                    <a:cubicBezTo>
                      <a:pt x="2887" y="1859"/>
                      <a:pt x="2890" y="1859"/>
                      <a:pt x="2893" y="1859"/>
                    </a:cubicBezTo>
                    <a:cubicBezTo>
                      <a:pt x="2936" y="1859"/>
                      <a:pt x="2957" y="2025"/>
                      <a:pt x="2946" y="2083"/>
                    </a:cubicBezTo>
                    <a:cubicBezTo>
                      <a:pt x="2942" y="2100"/>
                      <a:pt x="2946" y="2107"/>
                      <a:pt x="2953" y="2107"/>
                    </a:cubicBezTo>
                    <a:cubicBezTo>
                      <a:pt x="2972" y="2107"/>
                      <a:pt x="3018" y="2064"/>
                      <a:pt x="3044" y="2046"/>
                    </a:cubicBezTo>
                    <a:cubicBezTo>
                      <a:pt x="3047" y="2045"/>
                      <a:pt x="3049" y="2045"/>
                      <a:pt x="3051" y="2045"/>
                    </a:cubicBezTo>
                    <a:cubicBezTo>
                      <a:pt x="3083" y="2045"/>
                      <a:pt x="3094" y="2122"/>
                      <a:pt x="3094" y="2157"/>
                    </a:cubicBezTo>
                    <a:cubicBezTo>
                      <a:pt x="3094" y="2194"/>
                      <a:pt x="3155" y="2169"/>
                      <a:pt x="3217" y="2231"/>
                    </a:cubicBezTo>
                    <a:cubicBezTo>
                      <a:pt x="3266" y="2280"/>
                      <a:pt x="3328" y="2317"/>
                      <a:pt x="3389" y="2342"/>
                    </a:cubicBezTo>
                    <a:cubicBezTo>
                      <a:pt x="3439" y="2366"/>
                      <a:pt x="3414" y="2391"/>
                      <a:pt x="3389" y="2440"/>
                    </a:cubicBezTo>
                    <a:cubicBezTo>
                      <a:pt x="3365" y="2473"/>
                      <a:pt x="3324" y="2478"/>
                      <a:pt x="3281" y="2478"/>
                    </a:cubicBezTo>
                    <a:cubicBezTo>
                      <a:pt x="3259" y="2478"/>
                      <a:pt x="3237" y="2477"/>
                      <a:pt x="3217" y="2477"/>
                    </a:cubicBezTo>
                    <a:cubicBezTo>
                      <a:pt x="3155" y="2477"/>
                      <a:pt x="3204" y="2576"/>
                      <a:pt x="3204" y="2637"/>
                    </a:cubicBezTo>
                    <a:cubicBezTo>
                      <a:pt x="3204" y="2651"/>
                      <a:pt x="3213" y="2657"/>
                      <a:pt x="3228" y="2657"/>
                    </a:cubicBezTo>
                    <a:cubicBezTo>
                      <a:pt x="3279" y="2657"/>
                      <a:pt x="3400" y="2584"/>
                      <a:pt x="3439" y="2526"/>
                    </a:cubicBezTo>
                    <a:cubicBezTo>
                      <a:pt x="3500" y="2465"/>
                      <a:pt x="3562" y="2489"/>
                      <a:pt x="3611" y="2477"/>
                    </a:cubicBezTo>
                    <a:cubicBezTo>
                      <a:pt x="3615" y="2476"/>
                      <a:pt x="3618" y="2475"/>
                      <a:pt x="3621" y="2475"/>
                    </a:cubicBezTo>
                    <a:cubicBezTo>
                      <a:pt x="3646" y="2475"/>
                      <a:pt x="3636" y="2523"/>
                      <a:pt x="3636" y="2600"/>
                    </a:cubicBezTo>
                    <a:cubicBezTo>
                      <a:pt x="3636" y="2637"/>
                      <a:pt x="3660" y="2687"/>
                      <a:pt x="3697" y="2711"/>
                    </a:cubicBezTo>
                    <a:cubicBezTo>
                      <a:pt x="3722" y="2736"/>
                      <a:pt x="3722" y="2822"/>
                      <a:pt x="3759" y="2871"/>
                    </a:cubicBezTo>
                    <a:cubicBezTo>
                      <a:pt x="3769" y="2882"/>
                      <a:pt x="3777" y="2886"/>
                      <a:pt x="3781" y="2886"/>
                    </a:cubicBezTo>
                    <a:cubicBezTo>
                      <a:pt x="3799" y="2886"/>
                      <a:pt x="3784" y="2827"/>
                      <a:pt x="3784" y="2797"/>
                    </a:cubicBezTo>
                    <a:cubicBezTo>
                      <a:pt x="3771" y="2773"/>
                      <a:pt x="3771" y="2748"/>
                      <a:pt x="3784" y="2723"/>
                    </a:cubicBezTo>
                    <a:cubicBezTo>
                      <a:pt x="3808" y="2699"/>
                      <a:pt x="3833" y="2674"/>
                      <a:pt x="3845" y="2637"/>
                    </a:cubicBezTo>
                    <a:cubicBezTo>
                      <a:pt x="3850" y="2631"/>
                      <a:pt x="3854" y="2628"/>
                      <a:pt x="3857" y="2628"/>
                    </a:cubicBezTo>
                    <a:cubicBezTo>
                      <a:pt x="3880" y="2628"/>
                      <a:pt x="3871" y="2766"/>
                      <a:pt x="3882" y="2810"/>
                    </a:cubicBezTo>
                    <a:cubicBezTo>
                      <a:pt x="3890" y="2832"/>
                      <a:pt x="3919" y="2836"/>
                      <a:pt x="3952" y="2836"/>
                    </a:cubicBezTo>
                    <a:cubicBezTo>
                      <a:pt x="3974" y="2836"/>
                      <a:pt x="3998" y="2834"/>
                      <a:pt x="4018" y="2834"/>
                    </a:cubicBezTo>
                    <a:cubicBezTo>
                      <a:pt x="4020" y="2834"/>
                      <a:pt x="4022" y="2833"/>
                      <a:pt x="4024" y="2833"/>
                    </a:cubicBezTo>
                    <a:cubicBezTo>
                      <a:pt x="4056" y="2833"/>
                      <a:pt x="4069" y="2926"/>
                      <a:pt x="4104" y="3007"/>
                    </a:cubicBezTo>
                    <a:cubicBezTo>
                      <a:pt x="4153" y="3105"/>
                      <a:pt x="4215" y="3278"/>
                      <a:pt x="4227" y="3327"/>
                    </a:cubicBezTo>
                    <a:cubicBezTo>
                      <a:pt x="4239" y="3377"/>
                      <a:pt x="4190" y="3401"/>
                      <a:pt x="4141" y="3450"/>
                    </a:cubicBezTo>
                    <a:cubicBezTo>
                      <a:pt x="4079" y="3500"/>
                      <a:pt x="4042" y="3512"/>
                      <a:pt x="4067" y="3561"/>
                    </a:cubicBezTo>
                    <a:cubicBezTo>
                      <a:pt x="4092" y="3598"/>
                      <a:pt x="4400" y="3623"/>
                      <a:pt x="4412" y="3623"/>
                    </a:cubicBezTo>
                    <a:cubicBezTo>
                      <a:pt x="4424" y="3623"/>
                      <a:pt x="4498" y="3487"/>
                      <a:pt x="4523" y="3463"/>
                    </a:cubicBezTo>
                    <a:cubicBezTo>
                      <a:pt x="4527" y="3459"/>
                      <a:pt x="4531" y="3457"/>
                      <a:pt x="4537" y="3457"/>
                    </a:cubicBezTo>
                    <a:cubicBezTo>
                      <a:pt x="4567" y="3457"/>
                      <a:pt x="4619" y="3509"/>
                      <a:pt x="4671" y="3561"/>
                    </a:cubicBezTo>
                    <a:cubicBezTo>
                      <a:pt x="4732" y="3635"/>
                      <a:pt x="4856" y="3660"/>
                      <a:pt x="4905" y="3685"/>
                    </a:cubicBezTo>
                    <a:cubicBezTo>
                      <a:pt x="4942" y="3722"/>
                      <a:pt x="4929" y="3771"/>
                      <a:pt x="4880" y="3808"/>
                    </a:cubicBezTo>
                    <a:cubicBezTo>
                      <a:pt x="4860" y="3820"/>
                      <a:pt x="4830" y="3824"/>
                      <a:pt x="4797" y="3824"/>
                    </a:cubicBezTo>
                    <a:cubicBezTo>
                      <a:pt x="4731" y="3824"/>
                      <a:pt x="4654" y="3808"/>
                      <a:pt x="4621" y="3808"/>
                    </a:cubicBezTo>
                    <a:cubicBezTo>
                      <a:pt x="4560" y="3808"/>
                      <a:pt x="4560" y="3894"/>
                      <a:pt x="4511" y="3931"/>
                    </a:cubicBezTo>
                    <a:cubicBezTo>
                      <a:pt x="4502" y="3938"/>
                      <a:pt x="4494" y="3941"/>
                      <a:pt x="4489" y="3941"/>
                    </a:cubicBezTo>
                    <a:cubicBezTo>
                      <a:pt x="4461" y="3941"/>
                      <a:pt x="4461" y="3876"/>
                      <a:pt x="4461" y="3795"/>
                    </a:cubicBezTo>
                    <a:cubicBezTo>
                      <a:pt x="4437" y="3709"/>
                      <a:pt x="4363" y="3648"/>
                      <a:pt x="4276" y="3648"/>
                    </a:cubicBezTo>
                    <a:cubicBezTo>
                      <a:pt x="4226" y="3633"/>
                      <a:pt x="4171" y="3627"/>
                      <a:pt x="4115" y="3627"/>
                    </a:cubicBezTo>
                    <a:cubicBezTo>
                      <a:pt x="4075" y="3627"/>
                      <a:pt x="4034" y="3630"/>
                      <a:pt x="3993" y="3635"/>
                    </a:cubicBezTo>
                    <a:cubicBezTo>
                      <a:pt x="3894" y="3697"/>
                      <a:pt x="3821" y="3771"/>
                      <a:pt x="3747" y="3857"/>
                    </a:cubicBezTo>
                    <a:cubicBezTo>
                      <a:pt x="3697" y="3919"/>
                      <a:pt x="3882" y="4067"/>
                      <a:pt x="3907" y="4140"/>
                    </a:cubicBezTo>
                    <a:cubicBezTo>
                      <a:pt x="3944" y="4214"/>
                      <a:pt x="3858" y="4165"/>
                      <a:pt x="3734" y="4214"/>
                    </a:cubicBezTo>
                    <a:cubicBezTo>
                      <a:pt x="3611" y="4264"/>
                      <a:pt x="3488" y="4288"/>
                      <a:pt x="3352" y="4288"/>
                    </a:cubicBezTo>
                    <a:cubicBezTo>
                      <a:pt x="3217" y="4276"/>
                      <a:pt x="3155" y="4202"/>
                      <a:pt x="3069" y="4202"/>
                    </a:cubicBezTo>
                    <a:cubicBezTo>
                      <a:pt x="2970" y="4202"/>
                      <a:pt x="3007" y="4214"/>
                      <a:pt x="2995" y="4264"/>
                    </a:cubicBezTo>
                    <a:cubicBezTo>
                      <a:pt x="2983" y="4313"/>
                      <a:pt x="2896" y="4375"/>
                      <a:pt x="2847" y="4412"/>
                    </a:cubicBezTo>
                    <a:cubicBezTo>
                      <a:pt x="2810" y="4485"/>
                      <a:pt x="2810" y="4559"/>
                      <a:pt x="2847" y="4633"/>
                    </a:cubicBezTo>
                    <a:cubicBezTo>
                      <a:pt x="2921" y="4683"/>
                      <a:pt x="2995" y="4720"/>
                      <a:pt x="3081" y="4744"/>
                    </a:cubicBezTo>
                    <a:cubicBezTo>
                      <a:pt x="3098" y="4752"/>
                      <a:pt x="3116" y="4755"/>
                      <a:pt x="3133" y="4755"/>
                    </a:cubicBezTo>
                    <a:cubicBezTo>
                      <a:pt x="3234" y="4755"/>
                      <a:pt x="3346" y="4652"/>
                      <a:pt x="3377" y="4621"/>
                    </a:cubicBezTo>
                    <a:cubicBezTo>
                      <a:pt x="3402" y="4596"/>
                      <a:pt x="3439" y="4596"/>
                      <a:pt x="3476" y="4596"/>
                    </a:cubicBezTo>
                    <a:cubicBezTo>
                      <a:pt x="3500" y="4596"/>
                      <a:pt x="3562" y="4646"/>
                      <a:pt x="3623" y="4658"/>
                    </a:cubicBezTo>
                    <a:cubicBezTo>
                      <a:pt x="3629" y="4659"/>
                      <a:pt x="3634" y="4660"/>
                      <a:pt x="3639" y="4660"/>
                    </a:cubicBezTo>
                    <a:cubicBezTo>
                      <a:pt x="3687" y="4660"/>
                      <a:pt x="3697" y="4605"/>
                      <a:pt x="3697" y="4572"/>
                    </a:cubicBezTo>
                    <a:cubicBezTo>
                      <a:pt x="3700" y="4565"/>
                      <a:pt x="3703" y="4562"/>
                      <a:pt x="3708" y="4562"/>
                    </a:cubicBezTo>
                    <a:cubicBezTo>
                      <a:pt x="3729" y="4562"/>
                      <a:pt x="3770" y="4610"/>
                      <a:pt x="3800" y="4610"/>
                    </a:cubicBezTo>
                    <a:cubicBezTo>
                      <a:pt x="3803" y="4610"/>
                      <a:pt x="3806" y="4609"/>
                      <a:pt x="3808" y="4609"/>
                    </a:cubicBezTo>
                    <a:cubicBezTo>
                      <a:pt x="3835" y="4609"/>
                      <a:pt x="3842" y="4583"/>
                      <a:pt x="3882" y="4583"/>
                    </a:cubicBezTo>
                    <a:cubicBezTo>
                      <a:pt x="3897" y="4583"/>
                      <a:pt x="3917" y="4586"/>
                      <a:pt x="3944" y="4596"/>
                    </a:cubicBezTo>
                    <a:cubicBezTo>
                      <a:pt x="4042" y="4646"/>
                      <a:pt x="3968" y="4633"/>
                      <a:pt x="4005" y="4670"/>
                    </a:cubicBezTo>
                    <a:cubicBezTo>
                      <a:pt x="4042" y="4707"/>
                      <a:pt x="4030" y="4720"/>
                      <a:pt x="4116" y="4793"/>
                    </a:cubicBezTo>
                    <a:cubicBezTo>
                      <a:pt x="4166" y="4843"/>
                      <a:pt x="4215" y="4880"/>
                      <a:pt x="4276" y="4917"/>
                    </a:cubicBezTo>
                    <a:cubicBezTo>
                      <a:pt x="4338" y="4941"/>
                      <a:pt x="4400" y="4978"/>
                      <a:pt x="4449" y="5028"/>
                    </a:cubicBezTo>
                    <a:cubicBezTo>
                      <a:pt x="4486" y="5077"/>
                      <a:pt x="4449" y="5089"/>
                      <a:pt x="4387" y="5101"/>
                    </a:cubicBezTo>
                    <a:cubicBezTo>
                      <a:pt x="4326" y="5126"/>
                      <a:pt x="4313" y="5101"/>
                      <a:pt x="4350" y="5151"/>
                    </a:cubicBezTo>
                    <a:cubicBezTo>
                      <a:pt x="4387" y="5200"/>
                      <a:pt x="4424" y="5225"/>
                      <a:pt x="4486" y="5249"/>
                    </a:cubicBezTo>
                    <a:cubicBezTo>
                      <a:pt x="4548" y="5274"/>
                      <a:pt x="4597" y="5311"/>
                      <a:pt x="4634" y="5360"/>
                    </a:cubicBezTo>
                    <a:cubicBezTo>
                      <a:pt x="4683" y="5410"/>
                      <a:pt x="4806" y="5385"/>
                      <a:pt x="4893" y="5410"/>
                    </a:cubicBezTo>
                    <a:cubicBezTo>
                      <a:pt x="4966" y="5434"/>
                      <a:pt x="4929" y="5459"/>
                      <a:pt x="5003" y="5533"/>
                    </a:cubicBezTo>
                    <a:cubicBezTo>
                      <a:pt x="5102" y="5594"/>
                      <a:pt x="5225" y="5644"/>
                      <a:pt x="5361" y="5644"/>
                    </a:cubicBezTo>
                    <a:cubicBezTo>
                      <a:pt x="5472" y="5656"/>
                      <a:pt x="5583" y="5705"/>
                      <a:pt x="5681" y="5767"/>
                    </a:cubicBezTo>
                    <a:cubicBezTo>
                      <a:pt x="5688" y="5772"/>
                      <a:pt x="5693" y="5775"/>
                      <a:pt x="5696" y="5775"/>
                    </a:cubicBezTo>
                    <a:cubicBezTo>
                      <a:pt x="5722" y="5775"/>
                      <a:pt x="5640" y="5608"/>
                      <a:pt x="5607" y="5520"/>
                    </a:cubicBezTo>
                    <a:cubicBezTo>
                      <a:pt x="5509" y="5410"/>
                      <a:pt x="5398" y="5323"/>
                      <a:pt x="5262" y="5237"/>
                    </a:cubicBezTo>
                    <a:cubicBezTo>
                      <a:pt x="5176" y="5175"/>
                      <a:pt x="5201" y="5212"/>
                      <a:pt x="5176" y="5138"/>
                    </a:cubicBezTo>
                    <a:cubicBezTo>
                      <a:pt x="5139" y="5077"/>
                      <a:pt x="5090" y="5077"/>
                      <a:pt x="5040" y="5015"/>
                    </a:cubicBezTo>
                    <a:cubicBezTo>
                      <a:pt x="4979" y="4954"/>
                      <a:pt x="5053" y="4978"/>
                      <a:pt x="5102" y="4966"/>
                    </a:cubicBezTo>
                    <a:cubicBezTo>
                      <a:pt x="5140" y="4958"/>
                      <a:pt x="5140" y="4941"/>
                      <a:pt x="5141" y="4941"/>
                    </a:cubicBezTo>
                    <a:cubicBezTo>
                      <a:pt x="5141" y="4941"/>
                      <a:pt x="5142" y="4947"/>
                      <a:pt x="5151" y="4966"/>
                    </a:cubicBezTo>
                    <a:cubicBezTo>
                      <a:pt x="5188" y="5015"/>
                      <a:pt x="5213" y="5065"/>
                      <a:pt x="5238" y="5114"/>
                    </a:cubicBezTo>
                    <a:cubicBezTo>
                      <a:pt x="5246" y="5130"/>
                      <a:pt x="5253" y="5137"/>
                      <a:pt x="5259" y="5137"/>
                    </a:cubicBezTo>
                    <a:cubicBezTo>
                      <a:pt x="5281" y="5137"/>
                      <a:pt x="5295" y="5054"/>
                      <a:pt x="5324" y="5015"/>
                    </a:cubicBezTo>
                    <a:cubicBezTo>
                      <a:pt x="5331" y="5008"/>
                      <a:pt x="5336" y="5005"/>
                      <a:pt x="5342" y="5005"/>
                    </a:cubicBezTo>
                    <a:cubicBezTo>
                      <a:pt x="5375" y="5005"/>
                      <a:pt x="5388" y="5126"/>
                      <a:pt x="5484" y="5200"/>
                    </a:cubicBezTo>
                    <a:cubicBezTo>
                      <a:pt x="5523" y="5231"/>
                      <a:pt x="5542" y="5243"/>
                      <a:pt x="5550" y="5243"/>
                    </a:cubicBezTo>
                    <a:cubicBezTo>
                      <a:pt x="5563" y="5243"/>
                      <a:pt x="5537" y="5203"/>
                      <a:pt x="5521" y="5163"/>
                    </a:cubicBezTo>
                    <a:cubicBezTo>
                      <a:pt x="5518" y="5149"/>
                      <a:pt x="5518" y="5143"/>
                      <a:pt x="5521" y="5143"/>
                    </a:cubicBezTo>
                    <a:cubicBezTo>
                      <a:pt x="5531" y="5143"/>
                      <a:pt x="5569" y="5211"/>
                      <a:pt x="5607" y="5249"/>
                    </a:cubicBezTo>
                    <a:cubicBezTo>
                      <a:pt x="5635" y="5277"/>
                      <a:pt x="5655" y="5293"/>
                      <a:pt x="5665" y="5293"/>
                    </a:cubicBezTo>
                    <a:cubicBezTo>
                      <a:pt x="5672" y="5293"/>
                      <a:pt x="5674" y="5283"/>
                      <a:pt x="5669" y="5262"/>
                    </a:cubicBezTo>
                    <a:cubicBezTo>
                      <a:pt x="5662" y="5249"/>
                      <a:pt x="5662" y="5244"/>
                      <a:pt x="5665" y="5244"/>
                    </a:cubicBezTo>
                    <a:cubicBezTo>
                      <a:pt x="5676" y="5244"/>
                      <a:pt x="5725" y="5290"/>
                      <a:pt x="5780" y="5336"/>
                    </a:cubicBezTo>
                    <a:cubicBezTo>
                      <a:pt x="5866" y="5397"/>
                      <a:pt x="5964" y="5471"/>
                      <a:pt x="6063" y="5520"/>
                    </a:cubicBezTo>
                    <a:cubicBezTo>
                      <a:pt x="6090" y="5538"/>
                      <a:pt x="6103" y="5546"/>
                      <a:pt x="6107" y="5546"/>
                    </a:cubicBezTo>
                    <a:cubicBezTo>
                      <a:pt x="6117" y="5546"/>
                      <a:pt x="6033" y="5472"/>
                      <a:pt x="5977" y="5397"/>
                    </a:cubicBezTo>
                    <a:cubicBezTo>
                      <a:pt x="5923" y="5335"/>
                      <a:pt x="5915" y="5291"/>
                      <a:pt x="5933" y="5291"/>
                    </a:cubicBezTo>
                    <a:cubicBezTo>
                      <a:pt x="5940" y="5291"/>
                      <a:pt x="5951" y="5297"/>
                      <a:pt x="5964" y="5311"/>
                    </a:cubicBezTo>
                    <a:cubicBezTo>
                      <a:pt x="5981" y="5339"/>
                      <a:pt x="5993" y="5351"/>
                      <a:pt x="6001" y="5351"/>
                    </a:cubicBezTo>
                    <a:cubicBezTo>
                      <a:pt x="6010" y="5351"/>
                      <a:pt x="6014" y="5332"/>
                      <a:pt x="6014" y="5299"/>
                    </a:cubicBezTo>
                    <a:cubicBezTo>
                      <a:pt x="6014" y="5225"/>
                      <a:pt x="5964" y="5163"/>
                      <a:pt x="5952" y="5028"/>
                    </a:cubicBezTo>
                    <a:cubicBezTo>
                      <a:pt x="5949" y="4989"/>
                      <a:pt x="5948" y="4972"/>
                      <a:pt x="5951" y="4972"/>
                    </a:cubicBezTo>
                    <a:cubicBezTo>
                      <a:pt x="5958" y="4972"/>
                      <a:pt x="5986" y="5074"/>
                      <a:pt x="6038" y="5188"/>
                    </a:cubicBezTo>
                    <a:cubicBezTo>
                      <a:pt x="6061" y="5234"/>
                      <a:pt x="6073" y="5252"/>
                      <a:pt x="6077" y="5252"/>
                    </a:cubicBezTo>
                    <a:cubicBezTo>
                      <a:pt x="6086" y="5252"/>
                      <a:pt x="6063" y="5162"/>
                      <a:pt x="6063" y="5077"/>
                    </a:cubicBezTo>
                    <a:cubicBezTo>
                      <a:pt x="6063" y="5021"/>
                      <a:pt x="6060" y="4998"/>
                      <a:pt x="6062" y="4998"/>
                    </a:cubicBezTo>
                    <a:lnTo>
                      <a:pt x="6062" y="4998"/>
                    </a:lnTo>
                    <a:cubicBezTo>
                      <a:pt x="6065" y="4998"/>
                      <a:pt x="6073" y="5030"/>
                      <a:pt x="6100" y="5077"/>
                    </a:cubicBezTo>
                    <a:cubicBezTo>
                      <a:pt x="6113" y="5103"/>
                      <a:pt x="6121" y="5115"/>
                      <a:pt x="6125" y="5115"/>
                    </a:cubicBezTo>
                    <a:cubicBezTo>
                      <a:pt x="6134" y="5115"/>
                      <a:pt x="6111" y="5031"/>
                      <a:pt x="6075" y="4941"/>
                    </a:cubicBezTo>
                    <a:cubicBezTo>
                      <a:pt x="6026" y="4818"/>
                      <a:pt x="5989" y="4818"/>
                      <a:pt x="5915" y="4769"/>
                    </a:cubicBezTo>
                    <a:cubicBezTo>
                      <a:pt x="5841" y="4720"/>
                      <a:pt x="5903" y="4707"/>
                      <a:pt x="5891" y="4584"/>
                    </a:cubicBezTo>
                    <a:cubicBezTo>
                      <a:pt x="5886" y="4539"/>
                      <a:pt x="5885" y="4522"/>
                      <a:pt x="5883" y="4522"/>
                    </a:cubicBezTo>
                    <a:cubicBezTo>
                      <a:pt x="5879" y="4522"/>
                      <a:pt x="5873" y="4574"/>
                      <a:pt x="5841" y="4621"/>
                    </a:cubicBezTo>
                    <a:cubicBezTo>
                      <a:pt x="5834" y="4639"/>
                      <a:pt x="5828" y="4646"/>
                      <a:pt x="5824" y="4646"/>
                    </a:cubicBezTo>
                    <a:cubicBezTo>
                      <a:pt x="5808" y="4646"/>
                      <a:pt x="5814" y="4537"/>
                      <a:pt x="5804" y="4498"/>
                    </a:cubicBezTo>
                    <a:cubicBezTo>
                      <a:pt x="5799" y="4482"/>
                      <a:pt x="5794" y="4475"/>
                      <a:pt x="5787" y="4475"/>
                    </a:cubicBezTo>
                    <a:cubicBezTo>
                      <a:pt x="5777" y="4475"/>
                      <a:pt x="5764" y="4489"/>
                      <a:pt x="5743" y="4510"/>
                    </a:cubicBezTo>
                    <a:cubicBezTo>
                      <a:pt x="5733" y="4523"/>
                      <a:pt x="5725" y="4528"/>
                      <a:pt x="5719" y="4528"/>
                    </a:cubicBezTo>
                    <a:cubicBezTo>
                      <a:pt x="5699" y="4528"/>
                      <a:pt x="5687" y="4482"/>
                      <a:pt x="5669" y="4436"/>
                    </a:cubicBezTo>
                    <a:cubicBezTo>
                      <a:pt x="5659" y="4407"/>
                      <a:pt x="5651" y="4397"/>
                      <a:pt x="5645" y="4397"/>
                    </a:cubicBezTo>
                    <a:cubicBezTo>
                      <a:pt x="5634" y="4397"/>
                      <a:pt x="5627" y="4421"/>
                      <a:pt x="5619" y="4436"/>
                    </a:cubicBezTo>
                    <a:cubicBezTo>
                      <a:pt x="5619" y="4439"/>
                      <a:pt x="5616" y="4441"/>
                      <a:pt x="5610" y="4441"/>
                    </a:cubicBezTo>
                    <a:cubicBezTo>
                      <a:pt x="5592" y="4441"/>
                      <a:pt x="5552" y="4425"/>
                      <a:pt x="5533" y="4387"/>
                    </a:cubicBezTo>
                    <a:cubicBezTo>
                      <a:pt x="5496" y="4338"/>
                      <a:pt x="5472" y="4288"/>
                      <a:pt x="5447" y="4227"/>
                    </a:cubicBezTo>
                    <a:cubicBezTo>
                      <a:pt x="5410" y="4128"/>
                      <a:pt x="5398" y="4116"/>
                      <a:pt x="5361" y="4116"/>
                    </a:cubicBezTo>
                    <a:cubicBezTo>
                      <a:pt x="5324" y="4116"/>
                      <a:pt x="5299" y="4103"/>
                      <a:pt x="5213" y="3943"/>
                    </a:cubicBezTo>
                    <a:cubicBezTo>
                      <a:pt x="5166" y="3868"/>
                      <a:pt x="5153" y="3841"/>
                      <a:pt x="5157" y="3841"/>
                    </a:cubicBezTo>
                    <a:cubicBezTo>
                      <a:pt x="5161" y="3841"/>
                      <a:pt x="5187" y="3874"/>
                      <a:pt x="5213" y="3906"/>
                    </a:cubicBezTo>
                    <a:cubicBezTo>
                      <a:pt x="5250" y="3943"/>
                      <a:pt x="5299" y="3980"/>
                      <a:pt x="5361" y="3980"/>
                    </a:cubicBezTo>
                    <a:cubicBezTo>
                      <a:pt x="5410" y="3980"/>
                      <a:pt x="5459" y="3956"/>
                      <a:pt x="5435" y="3882"/>
                    </a:cubicBezTo>
                    <a:cubicBezTo>
                      <a:pt x="5410" y="3808"/>
                      <a:pt x="5324" y="3795"/>
                      <a:pt x="5385" y="3795"/>
                    </a:cubicBezTo>
                    <a:cubicBezTo>
                      <a:pt x="5394" y="3797"/>
                      <a:pt x="5399" y="3798"/>
                      <a:pt x="5403" y="3798"/>
                    </a:cubicBezTo>
                    <a:cubicBezTo>
                      <a:pt x="5426" y="3798"/>
                      <a:pt x="5366" y="3766"/>
                      <a:pt x="5398" y="3734"/>
                    </a:cubicBezTo>
                    <a:cubicBezTo>
                      <a:pt x="5435" y="3709"/>
                      <a:pt x="5398" y="3672"/>
                      <a:pt x="5447" y="3672"/>
                    </a:cubicBezTo>
                    <a:cubicBezTo>
                      <a:pt x="5509" y="3672"/>
                      <a:pt x="5521" y="3697"/>
                      <a:pt x="5570" y="3771"/>
                    </a:cubicBezTo>
                    <a:cubicBezTo>
                      <a:pt x="5619" y="3845"/>
                      <a:pt x="5644" y="3795"/>
                      <a:pt x="5693" y="3845"/>
                    </a:cubicBezTo>
                    <a:cubicBezTo>
                      <a:pt x="5705" y="3864"/>
                      <a:pt x="5717" y="3871"/>
                      <a:pt x="5729" y="3871"/>
                    </a:cubicBezTo>
                    <a:cubicBezTo>
                      <a:pt x="5755" y="3871"/>
                      <a:pt x="5783" y="3837"/>
                      <a:pt x="5817" y="3820"/>
                    </a:cubicBezTo>
                    <a:cubicBezTo>
                      <a:pt x="5833" y="3808"/>
                      <a:pt x="5845" y="3802"/>
                      <a:pt x="5853" y="3802"/>
                    </a:cubicBezTo>
                    <a:cubicBezTo>
                      <a:pt x="5867" y="3802"/>
                      <a:pt x="5862" y="3824"/>
                      <a:pt x="5829" y="3857"/>
                    </a:cubicBezTo>
                    <a:cubicBezTo>
                      <a:pt x="5767" y="3919"/>
                      <a:pt x="5792" y="3894"/>
                      <a:pt x="5743" y="3943"/>
                    </a:cubicBezTo>
                    <a:cubicBezTo>
                      <a:pt x="5730" y="3956"/>
                      <a:pt x="5733" y="3962"/>
                      <a:pt x="5749" y="3962"/>
                    </a:cubicBezTo>
                    <a:cubicBezTo>
                      <a:pt x="5781" y="3962"/>
                      <a:pt x="5866" y="3935"/>
                      <a:pt x="5989" y="3869"/>
                    </a:cubicBezTo>
                    <a:cubicBezTo>
                      <a:pt x="6051" y="3835"/>
                      <a:pt x="6081" y="3822"/>
                      <a:pt x="6091" y="3822"/>
                    </a:cubicBezTo>
                    <a:cubicBezTo>
                      <a:pt x="6114" y="3822"/>
                      <a:pt x="6040" y="3885"/>
                      <a:pt x="5989" y="3919"/>
                    </a:cubicBezTo>
                    <a:cubicBezTo>
                      <a:pt x="5928" y="3956"/>
                      <a:pt x="5866" y="3931"/>
                      <a:pt x="5854" y="4042"/>
                    </a:cubicBezTo>
                    <a:cubicBezTo>
                      <a:pt x="5848" y="4086"/>
                      <a:pt x="5857" y="4098"/>
                      <a:pt x="5874" y="4098"/>
                    </a:cubicBezTo>
                    <a:cubicBezTo>
                      <a:pt x="5896" y="4098"/>
                      <a:pt x="5930" y="4079"/>
                      <a:pt x="5964" y="4079"/>
                    </a:cubicBezTo>
                    <a:cubicBezTo>
                      <a:pt x="6026" y="4079"/>
                      <a:pt x="5964" y="4128"/>
                      <a:pt x="5964" y="4190"/>
                    </a:cubicBezTo>
                    <a:cubicBezTo>
                      <a:pt x="5964" y="4229"/>
                      <a:pt x="5978" y="4244"/>
                      <a:pt x="5995" y="4244"/>
                    </a:cubicBezTo>
                    <a:cubicBezTo>
                      <a:pt x="6010" y="4244"/>
                      <a:pt x="6027" y="4232"/>
                      <a:pt x="6038" y="4214"/>
                    </a:cubicBezTo>
                    <a:cubicBezTo>
                      <a:pt x="6048" y="4204"/>
                      <a:pt x="6053" y="4200"/>
                      <a:pt x="6054" y="4200"/>
                    </a:cubicBezTo>
                    <a:lnTo>
                      <a:pt x="6054" y="4200"/>
                    </a:lnTo>
                    <a:cubicBezTo>
                      <a:pt x="6057" y="4200"/>
                      <a:pt x="6035" y="4234"/>
                      <a:pt x="6026" y="4288"/>
                    </a:cubicBezTo>
                    <a:cubicBezTo>
                      <a:pt x="6020" y="4319"/>
                      <a:pt x="6029" y="4334"/>
                      <a:pt x="6043" y="4334"/>
                    </a:cubicBezTo>
                    <a:cubicBezTo>
                      <a:pt x="6057" y="4334"/>
                      <a:pt x="6075" y="4319"/>
                      <a:pt x="6088" y="4288"/>
                    </a:cubicBezTo>
                    <a:cubicBezTo>
                      <a:pt x="6102" y="4260"/>
                      <a:pt x="6112" y="4250"/>
                      <a:pt x="6123" y="4250"/>
                    </a:cubicBezTo>
                    <a:cubicBezTo>
                      <a:pt x="6141" y="4250"/>
                      <a:pt x="6160" y="4278"/>
                      <a:pt x="6199" y="4301"/>
                    </a:cubicBezTo>
                    <a:cubicBezTo>
                      <a:pt x="6260" y="4338"/>
                      <a:pt x="6273" y="4362"/>
                      <a:pt x="6334" y="4412"/>
                    </a:cubicBezTo>
                    <a:cubicBezTo>
                      <a:pt x="6346" y="4417"/>
                      <a:pt x="6354" y="4420"/>
                      <a:pt x="6359" y="4420"/>
                    </a:cubicBezTo>
                    <a:cubicBezTo>
                      <a:pt x="6387" y="4420"/>
                      <a:pt x="6334" y="4341"/>
                      <a:pt x="6334" y="4227"/>
                    </a:cubicBezTo>
                    <a:cubicBezTo>
                      <a:pt x="6334" y="4172"/>
                      <a:pt x="6334" y="4154"/>
                      <a:pt x="6337" y="4154"/>
                    </a:cubicBezTo>
                    <a:cubicBezTo>
                      <a:pt x="6341" y="4154"/>
                      <a:pt x="6351" y="4182"/>
                      <a:pt x="6371" y="4202"/>
                    </a:cubicBezTo>
                    <a:cubicBezTo>
                      <a:pt x="6379" y="4208"/>
                      <a:pt x="6386" y="4211"/>
                      <a:pt x="6391" y="4211"/>
                    </a:cubicBezTo>
                    <a:cubicBezTo>
                      <a:pt x="6419" y="4211"/>
                      <a:pt x="6412" y="4139"/>
                      <a:pt x="6371" y="4067"/>
                    </a:cubicBezTo>
                    <a:cubicBezTo>
                      <a:pt x="6351" y="4026"/>
                      <a:pt x="6342" y="4008"/>
                      <a:pt x="6348" y="4008"/>
                    </a:cubicBezTo>
                    <a:cubicBezTo>
                      <a:pt x="6353" y="4008"/>
                      <a:pt x="6368" y="4020"/>
                      <a:pt x="6396" y="4042"/>
                    </a:cubicBezTo>
                    <a:cubicBezTo>
                      <a:pt x="6416" y="4068"/>
                      <a:pt x="6446" y="4081"/>
                      <a:pt x="6476" y="4081"/>
                    </a:cubicBezTo>
                    <a:cubicBezTo>
                      <a:pt x="6501" y="4081"/>
                      <a:pt x="6526" y="4071"/>
                      <a:pt x="6544" y="4054"/>
                    </a:cubicBezTo>
                    <a:cubicBezTo>
                      <a:pt x="6593" y="4030"/>
                      <a:pt x="6568" y="4005"/>
                      <a:pt x="6507" y="3943"/>
                    </a:cubicBezTo>
                    <a:cubicBezTo>
                      <a:pt x="6474" y="3917"/>
                      <a:pt x="6476" y="3902"/>
                      <a:pt x="6494" y="3902"/>
                    </a:cubicBezTo>
                    <a:cubicBezTo>
                      <a:pt x="6510" y="3902"/>
                      <a:pt x="6539" y="3914"/>
                      <a:pt x="6568" y="3943"/>
                    </a:cubicBezTo>
                    <a:cubicBezTo>
                      <a:pt x="6593" y="3964"/>
                      <a:pt x="6605" y="3971"/>
                      <a:pt x="6612" y="3971"/>
                    </a:cubicBezTo>
                    <a:cubicBezTo>
                      <a:pt x="6624" y="3971"/>
                      <a:pt x="6613" y="3943"/>
                      <a:pt x="6630" y="3943"/>
                    </a:cubicBezTo>
                    <a:cubicBezTo>
                      <a:pt x="6654" y="3943"/>
                      <a:pt x="6679" y="3919"/>
                      <a:pt x="6618" y="3869"/>
                    </a:cubicBezTo>
                    <a:cubicBezTo>
                      <a:pt x="6568" y="3808"/>
                      <a:pt x="6667" y="3795"/>
                      <a:pt x="6753" y="3795"/>
                    </a:cubicBezTo>
                    <a:cubicBezTo>
                      <a:pt x="6839" y="3795"/>
                      <a:pt x="6827" y="3771"/>
                      <a:pt x="6778" y="3734"/>
                    </a:cubicBezTo>
                    <a:cubicBezTo>
                      <a:pt x="6731" y="3696"/>
                      <a:pt x="6748" y="3680"/>
                      <a:pt x="6770" y="3680"/>
                    </a:cubicBezTo>
                    <a:cubicBezTo>
                      <a:pt x="6777" y="3680"/>
                      <a:pt x="6784" y="3682"/>
                      <a:pt x="6790" y="3685"/>
                    </a:cubicBezTo>
                    <a:cubicBezTo>
                      <a:pt x="6798" y="3688"/>
                      <a:pt x="6808" y="3691"/>
                      <a:pt x="6817" y="3691"/>
                    </a:cubicBezTo>
                    <a:cubicBezTo>
                      <a:pt x="6838" y="3691"/>
                      <a:pt x="6856" y="3678"/>
                      <a:pt x="6839" y="3635"/>
                    </a:cubicBezTo>
                    <a:cubicBezTo>
                      <a:pt x="6827" y="3561"/>
                      <a:pt x="6753" y="3524"/>
                      <a:pt x="6728" y="3450"/>
                    </a:cubicBezTo>
                    <a:cubicBezTo>
                      <a:pt x="6720" y="3426"/>
                      <a:pt x="6712" y="3418"/>
                      <a:pt x="6703" y="3418"/>
                    </a:cubicBezTo>
                    <a:cubicBezTo>
                      <a:pt x="6684" y="3418"/>
                      <a:pt x="6659" y="3454"/>
                      <a:pt x="6618" y="3463"/>
                    </a:cubicBezTo>
                    <a:cubicBezTo>
                      <a:pt x="6593" y="3469"/>
                      <a:pt x="6571" y="3475"/>
                      <a:pt x="6561" y="3475"/>
                    </a:cubicBezTo>
                    <a:cubicBezTo>
                      <a:pt x="6550" y="3475"/>
                      <a:pt x="6550" y="3469"/>
                      <a:pt x="6568" y="3450"/>
                    </a:cubicBezTo>
                    <a:cubicBezTo>
                      <a:pt x="6589" y="3429"/>
                      <a:pt x="6602" y="3399"/>
                      <a:pt x="6581" y="3399"/>
                    </a:cubicBezTo>
                    <a:cubicBezTo>
                      <a:pt x="6577" y="3399"/>
                      <a:pt x="6573" y="3399"/>
                      <a:pt x="6568" y="3401"/>
                    </a:cubicBezTo>
                    <a:cubicBezTo>
                      <a:pt x="6562" y="3403"/>
                      <a:pt x="6556" y="3404"/>
                      <a:pt x="6549" y="3404"/>
                    </a:cubicBezTo>
                    <a:cubicBezTo>
                      <a:pt x="6514" y="3404"/>
                      <a:pt x="6470" y="3379"/>
                      <a:pt x="6408" y="3327"/>
                    </a:cubicBezTo>
                    <a:cubicBezTo>
                      <a:pt x="6377" y="3303"/>
                      <a:pt x="6359" y="3296"/>
                      <a:pt x="6331" y="3296"/>
                    </a:cubicBezTo>
                    <a:cubicBezTo>
                      <a:pt x="6303" y="3296"/>
                      <a:pt x="6266" y="3303"/>
                      <a:pt x="6199" y="3303"/>
                    </a:cubicBezTo>
                    <a:cubicBezTo>
                      <a:pt x="6063" y="3290"/>
                      <a:pt x="6125" y="3303"/>
                      <a:pt x="6149" y="3253"/>
                    </a:cubicBezTo>
                    <a:cubicBezTo>
                      <a:pt x="6174" y="3216"/>
                      <a:pt x="6174" y="3216"/>
                      <a:pt x="6125" y="3167"/>
                    </a:cubicBezTo>
                    <a:cubicBezTo>
                      <a:pt x="6102" y="3137"/>
                      <a:pt x="6066" y="3121"/>
                      <a:pt x="6031" y="3121"/>
                    </a:cubicBezTo>
                    <a:cubicBezTo>
                      <a:pt x="6007" y="3121"/>
                      <a:pt x="5984" y="3128"/>
                      <a:pt x="5964" y="3142"/>
                    </a:cubicBezTo>
                    <a:cubicBezTo>
                      <a:pt x="5953" y="3149"/>
                      <a:pt x="5944" y="3152"/>
                      <a:pt x="5938" y="3152"/>
                    </a:cubicBezTo>
                    <a:cubicBezTo>
                      <a:pt x="5911" y="3152"/>
                      <a:pt x="5928" y="3096"/>
                      <a:pt x="5928" y="3056"/>
                    </a:cubicBezTo>
                    <a:cubicBezTo>
                      <a:pt x="5928" y="3038"/>
                      <a:pt x="5924" y="3030"/>
                      <a:pt x="5919" y="3030"/>
                    </a:cubicBezTo>
                    <a:cubicBezTo>
                      <a:pt x="5906" y="3030"/>
                      <a:pt x="5883" y="3071"/>
                      <a:pt x="5866" y="3105"/>
                    </a:cubicBezTo>
                    <a:cubicBezTo>
                      <a:pt x="5862" y="3113"/>
                      <a:pt x="5859" y="3116"/>
                      <a:pt x="5856" y="3116"/>
                    </a:cubicBezTo>
                    <a:cubicBezTo>
                      <a:pt x="5838" y="3116"/>
                      <a:pt x="5831" y="3015"/>
                      <a:pt x="5841" y="2995"/>
                    </a:cubicBezTo>
                    <a:cubicBezTo>
                      <a:pt x="5841" y="2992"/>
                      <a:pt x="5839" y="2991"/>
                      <a:pt x="5836" y="2991"/>
                    </a:cubicBezTo>
                    <a:cubicBezTo>
                      <a:pt x="5820" y="2991"/>
                      <a:pt x="5771" y="3015"/>
                      <a:pt x="5730" y="3056"/>
                    </a:cubicBezTo>
                    <a:cubicBezTo>
                      <a:pt x="5724" y="3063"/>
                      <a:pt x="5718" y="3065"/>
                      <a:pt x="5712" y="3065"/>
                    </a:cubicBezTo>
                    <a:cubicBezTo>
                      <a:pt x="5674" y="3065"/>
                      <a:pt x="5650" y="2939"/>
                      <a:pt x="5607" y="2896"/>
                    </a:cubicBezTo>
                    <a:cubicBezTo>
                      <a:pt x="5533" y="2847"/>
                      <a:pt x="5459" y="2810"/>
                      <a:pt x="5373" y="2810"/>
                    </a:cubicBezTo>
                    <a:cubicBezTo>
                      <a:pt x="5287" y="2785"/>
                      <a:pt x="5238" y="2711"/>
                      <a:pt x="5164" y="2711"/>
                    </a:cubicBezTo>
                    <a:cubicBezTo>
                      <a:pt x="5102" y="2711"/>
                      <a:pt x="5077" y="2637"/>
                      <a:pt x="5127" y="2600"/>
                    </a:cubicBezTo>
                    <a:cubicBezTo>
                      <a:pt x="5176" y="2576"/>
                      <a:pt x="5213" y="2539"/>
                      <a:pt x="5262" y="2514"/>
                    </a:cubicBezTo>
                    <a:cubicBezTo>
                      <a:pt x="5299" y="2477"/>
                      <a:pt x="5225" y="2477"/>
                      <a:pt x="5139" y="2477"/>
                    </a:cubicBezTo>
                    <a:cubicBezTo>
                      <a:pt x="5053" y="2477"/>
                      <a:pt x="5053" y="2477"/>
                      <a:pt x="5090" y="2452"/>
                    </a:cubicBezTo>
                    <a:cubicBezTo>
                      <a:pt x="5127" y="2425"/>
                      <a:pt x="5171" y="2411"/>
                      <a:pt x="5221" y="2411"/>
                    </a:cubicBezTo>
                    <a:cubicBezTo>
                      <a:pt x="5238" y="2411"/>
                      <a:pt x="5256" y="2412"/>
                      <a:pt x="5274" y="2415"/>
                    </a:cubicBezTo>
                    <a:cubicBezTo>
                      <a:pt x="5324" y="2422"/>
                      <a:pt x="5370" y="2425"/>
                      <a:pt x="5416" y="2425"/>
                    </a:cubicBezTo>
                    <a:cubicBezTo>
                      <a:pt x="5462" y="2425"/>
                      <a:pt x="5509" y="2422"/>
                      <a:pt x="5558" y="2415"/>
                    </a:cubicBezTo>
                    <a:cubicBezTo>
                      <a:pt x="5632" y="2403"/>
                      <a:pt x="5533" y="2342"/>
                      <a:pt x="5472" y="2329"/>
                    </a:cubicBezTo>
                    <a:cubicBezTo>
                      <a:pt x="5398" y="2305"/>
                      <a:pt x="5262" y="2305"/>
                      <a:pt x="5213" y="2280"/>
                    </a:cubicBezTo>
                    <a:cubicBezTo>
                      <a:pt x="5141" y="2262"/>
                      <a:pt x="5069" y="2250"/>
                      <a:pt x="4996" y="2250"/>
                    </a:cubicBezTo>
                    <a:cubicBezTo>
                      <a:pt x="4970" y="2250"/>
                      <a:pt x="4944" y="2252"/>
                      <a:pt x="4917" y="2255"/>
                    </a:cubicBezTo>
                    <a:cubicBezTo>
                      <a:pt x="4782" y="2255"/>
                      <a:pt x="5053" y="2218"/>
                      <a:pt x="5127" y="2218"/>
                    </a:cubicBezTo>
                    <a:cubicBezTo>
                      <a:pt x="5188" y="2218"/>
                      <a:pt x="5188" y="2181"/>
                      <a:pt x="5274" y="2157"/>
                    </a:cubicBezTo>
                    <a:cubicBezTo>
                      <a:pt x="5303" y="2142"/>
                      <a:pt x="5336" y="2136"/>
                      <a:pt x="5369" y="2136"/>
                    </a:cubicBezTo>
                    <a:cubicBezTo>
                      <a:pt x="5392" y="2136"/>
                      <a:pt x="5414" y="2139"/>
                      <a:pt x="5435" y="2144"/>
                    </a:cubicBezTo>
                    <a:cubicBezTo>
                      <a:pt x="5509" y="2144"/>
                      <a:pt x="5299" y="1898"/>
                      <a:pt x="5250" y="1861"/>
                    </a:cubicBezTo>
                    <a:cubicBezTo>
                      <a:pt x="5241" y="1856"/>
                      <a:pt x="5232" y="1854"/>
                      <a:pt x="5225" y="1854"/>
                    </a:cubicBezTo>
                    <a:cubicBezTo>
                      <a:pt x="5192" y="1854"/>
                      <a:pt x="5176" y="1893"/>
                      <a:pt x="5176" y="1923"/>
                    </a:cubicBezTo>
                    <a:cubicBezTo>
                      <a:pt x="5176" y="1960"/>
                      <a:pt x="5151" y="1984"/>
                      <a:pt x="4905" y="2095"/>
                    </a:cubicBezTo>
                    <a:cubicBezTo>
                      <a:pt x="4836" y="2129"/>
                      <a:pt x="4807" y="2142"/>
                      <a:pt x="4801" y="2142"/>
                    </a:cubicBezTo>
                    <a:cubicBezTo>
                      <a:pt x="4786" y="2142"/>
                      <a:pt x="4931" y="2058"/>
                      <a:pt x="4966" y="2058"/>
                    </a:cubicBezTo>
                    <a:cubicBezTo>
                      <a:pt x="5003" y="2046"/>
                      <a:pt x="5090" y="1972"/>
                      <a:pt x="5077" y="1947"/>
                    </a:cubicBezTo>
                    <a:cubicBezTo>
                      <a:pt x="5070" y="1940"/>
                      <a:pt x="5029" y="1898"/>
                      <a:pt x="4965" y="1898"/>
                    </a:cubicBezTo>
                    <a:cubicBezTo>
                      <a:pt x="4921" y="1898"/>
                      <a:pt x="4867" y="1918"/>
                      <a:pt x="4806" y="1984"/>
                    </a:cubicBezTo>
                    <a:cubicBezTo>
                      <a:pt x="4751" y="2044"/>
                      <a:pt x="4722" y="2066"/>
                      <a:pt x="4713" y="2066"/>
                    </a:cubicBezTo>
                    <a:cubicBezTo>
                      <a:pt x="4699" y="2066"/>
                      <a:pt x="4726" y="2021"/>
                      <a:pt x="4769" y="1984"/>
                    </a:cubicBezTo>
                    <a:cubicBezTo>
                      <a:pt x="4843" y="1923"/>
                      <a:pt x="4917" y="1873"/>
                      <a:pt x="4991" y="1849"/>
                    </a:cubicBezTo>
                    <a:cubicBezTo>
                      <a:pt x="5065" y="1836"/>
                      <a:pt x="5127" y="1799"/>
                      <a:pt x="5102" y="1738"/>
                    </a:cubicBezTo>
                    <a:cubicBezTo>
                      <a:pt x="5085" y="1687"/>
                      <a:pt x="5033" y="1654"/>
                      <a:pt x="4943" y="1654"/>
                    </a:cubicBezTo>
                    <a:cubicBezTo>
                      <a:pt x="4901" y="1654"/>
                      <a:pt x="4852" y="1661"/>
                      <a:pt x="4794" y="1676"/>
                    </a:cubicBezTo>
                    <a:cubicBezTo>
                      <a:pt x="4752" y="1687"/>
                      <a:pt x="4727" y="1692"/>
                      <a:pt x="4716" y="1692"/>
                    </a:cubicBezTo>
                    <a:cubicBezTo>
                      <a:pt x="4675" y="1692"/>
                      <a:pt x="4775" y="1637"/>
                      <a:pt x="4794" y="1590"/>
                    </a:cubicBezTo>
                    <a:cubicBezTo>
                      <a:pt x="4801" y="1568"/>
                      <a:pt x="4795" y="1559"/>
                      <a:pt x="4782" y="1559"/>
                    </a:cubicBezTo>
                    <a:cubicBezTo>
                      <a:pt x="4751" y="1559"/>
                      <a:pt x="4677" y="1608"/>
                      <a:pt x="4634" y="1652"/>
                    </a:cubicBezTo>
                    <a:cubicBezTo>
                      <a:pt x="4572" y="1713"/>
                      <a:pt x="4511" y="1713"/>
                      <a:pt x="4461" y="1886"/>
                    </a:cubicBezTo>
                    <a:cubicBezTo>
                      <a:pt x="4446" y="1932"/>
                      <a:pt x="4437" y="1949"/>
                      <a:pt x="4434" y="1949"/>
                    </a:cubicBezTo>
                    <a:cubicBezTo>
                      <a:pt x="4422" y="1949"/>
                      <a:pt x="4452" y="1787"/>
                      <a:pt x="4461" y="1750"/>
                    </a:cubicBezTo>
                    <a:cubicBezTo>
                      <a:pt x="4468" y="1736"/>
                      <a:pt x="4468" y="1730"/>
                      <a:pt x="4463" y="1730"/>
                    </a:cubicBezTo>
                    <a:cubicBezTo>
                      <a:pt x="4450" y="1730"/>
                      <a:pt x="4403" y="1768"/>
                      <a:pt x="4350" y="1812"/>
                    </a:cubicBezTo>
                    <a:cubicBezTo>
                      <a:pt x="4333" y="1823"/>
                      <a:pt x="4324" y="1828"/>
                      <a:pt x="4321" y="1828"/>
                    </a:cubicBezTo>
                    <a:cubicBezTo>
                      <a:pt x="4310" y="1828"/>
                      <a:pt x="4364" y="1773"/>
                      <a:pt x="4412" y="1725"/>
                    </a:cubicBezTo>
                    <a:cubicBezTo>
                      <a:pt x="4486" y="1676"/>
                      <a:pt x="4498" y="1713"/>
                      <a:pt x="4572" y="1627"/>
                    </a:cubicBezTo>
                    <a:cubicBezTo>
                      <a:pt x="4634" y="1541"/>
                      <a:pt x="4597" y="1541"/>
                      <a:pt x="4572" y="1479"/>
                    </a:cubicBezTo>
                    <a:cubicBezTo>
                      <a:pt x="4562" y="1459"/>
                      <a:pt x="4553" y="1451"/>
                      <a:pt x="4544" y="1451"/>
                    </a:cubicBezTo>
                    <a:cubicBezTo>
                      <a:pt x="4521" y="1451"/>
                      <a:pt x="4501" y="1511"/>
                      <a:pt x="4474" y="1565"/>
                    </a:cubicBezTo>
                    <a:cubicBezTo>
                      <a:pt x="4437" y="1627"/>
                      <a:pt x="4326" y="1602"/>
                      <a:pt x="4239" y="1652"/>
                    </a:cubicBezTo>
                    <a:cubicBezTo>
                      <a:pt x="4224" y="1660"/>
                      <a:pt x="4215" y="1664"/>
                      <a:pt x="4211" y="1664"/>
                    </a:cubicBezTo>
                    <a:cubicBezTo>
                      <a:pt x="4191" y="1664"/>
                      <a:pt x="4275" y="1586"/>
                      <a:pt x="4326" y="1565"/>
                    </a:cubicBezTo>
                    <a:cubicBezTo>
                      <a:pt x="4387" y="1528"/>
                      <a:pt x="4449" y="1516"/>
                      <a:pt x="4387" y="1504"/>
                    </a:cubicBezTo>
                    <a:cubicBezTo>
                      <a:pt x="4375" y="1502"/>
                      <a:pt x="4362" y="1501"/>
                      <a:pt x="4350" y="1501"/>
                    </a:cubicBezTo>
                    <a:cubicBezTo>
                      <a:pt x="4285" y="1501"/>
                      <a:pt x="4217" y="1526"/>
                      <a:pt x="4166" y="1578"/>
                    </a:cubicBezTo>
                    <a:cubicBezTo>
                      <a:pt x="4142" y="1595"/>
                      <a:pt x="4130" y="1602"/>
                      <a:pt x="4125" y="1602"/>
                    </a:cubicBezTo>
                    <a:cubicBezTo>
                      <a:pt x="4110" y="1602"/>
                      <a:pt x="4171" y="1532"/>
                      <a:pt x="4190" y="1504"/>
                    </a:cubicBezTo>
                    <a:cubicBezTo>
                      <a:pt x="4212" y="1481"/>
                      <a:pt x="4252" y="1477"/>
                      <a:pt x="4291" y="1477"/>
                    </a:cubicBezTo>
                    <a:cubicBezTo>
                      <a:pt x="4317" y="1477"/>
                      <a:pt x="4343" y="1479"/>
                      <a:pt x="4363" y="1479"/>
                    </a:cubicBezTo>
                    <a:cubicBezTo>
                      <a:pt x="4412" y="1479"/>
                      <a:pt x="4449" y="1442"/>
                      <a:pt x="4449" y="1368"/>
                    </a:cubicBezTo>
                    <a:cubicBezTo>
                      <a:pt x="4449" y="1294"/>
                      <a:pt x="4215" y="1208"/>
                      <a:pt x="4166" y="1208"/>
                    </a:cubicBezTo>
                    <a:cubicBezTo>
                      <a:pt x="4116" y="1220"/>
                      <a:pt x="4067" y="1233"/>
                      <a:pt x="4030" y="1270"/>
                    </a:cubicBezTo>
                    <a:cubicBezTo>
                      <a:pt x="4005" y="1307"/>
                      <a:pt x="4005" y="1368"/>
                      <a:pt x="3968" y="1467"/>
                    </a:cubicBezTo>
                    <a:cubicBezTo>
                      <a:pt x="3959" y="1489"/>
                      <a:pt x="3953" y="1497"/>
                      <a:pt x="3950" y="1497"/>
                    </a:cubicBezTo>
                    <a:cubicBezTo>
                      <a:pt x="3936" y="1497"/>
                      <a:pt x="3966" y="1349"/>
                      <a:pt x="3956" y="1319"/>
                    </a:cubicBezTo>
                    <a:cubicBezTo>
                      <a:pt x="3953" y="1311"/>
                      <a:pt x="3950" y="1307"/>
                      <a:pt x="3945" y="1307"/>
                    </a:cubicBezTo>
                    <a:cubicBezTo>
                      <a:pt x="3928" y="1307"/>
                      <a:pt x="3899" y="1358"/>
                      <a:pt x="3870" y="1454"/>
                    </a:cubicBezTo>
                    <a:cubicBezTo>
                      <a:pt x="3862" y="1477"/>
                      <a:pt x="3857" y="1486"/>
                      <a:pt x="3854" y="1486"/>
                    </a:cubicBezTo>
                    <a:cubicBezTo>
                      <a:pt x="3843" y="1486"/>
                      <a:pt x="3863" y="1348"/>
                      <a:pt x="3882" y="1319"/>
                    </a:cubicBezTo>
                    <a:cubicBezTo>
                      <a:pt x="3907" y="1282"/>
                      <a:pt x="3894" y="1233"/>
                      <a:pt x="3858" y="1220"/>
                    </a:cubicBezTo>
                    <a:cubicBezTo>
                      <a:pt x="3852" y="1215"/>
                      <a:pt x="3846" y="1212"/>
                      <a:pt x="3840" y="1212"/>
                    </a:cubicBezTo>
                    <a:cubicBezTo>
                      <a:pt x="3818" y="1212"/>
                      <a:pt x="3793" y="1252"/>
                      <a:pt x="3784" y="1368"/>
                    </a:cubicBezTo>
                    <a:cubicBezTo>
                      <a:pt x="3780" y="1411"/>
                      <a:pt x="3775" y="1428"/>
                      <a:pt x="3771" y="1428"/>
                    </a:cubicBezTo>
                    <a:cubicBezTo>
                      <a:pt x="3761" y="1428"/>
                      <a:pt x="3754" y="1330"/>
                      <a:pt x="3771" y="1270"/>
                    </a:cubicBezTo>
                    <a:cubicBezTo>
                      <a:pt x="3796" y="1183"/>
                      <a:pt x="3771" y="1183"/>
                      <a:pt x="3771" y="1159"/>
                    </a:cubicBezTo>
                    <a:cubicBezTo>
                      <a:pt x="3768" y="1147"/>
                      <a:pt x="3759" y="1143"/>
                      <a:pt x="3748" y="1143"/>
                    </a:cubicBezTo>
                    <a:cubicBezTo>
                      <a:pt x="3724" y="1143"/>
                      <a:pt x="3686" y="1166"/>
                      <a:pt x="3660" y="1183"/>
                    </a:cubicBezTo>
                    <a:cubicBezTo>
                      <a:pt x="3623" y="1208"/>
                      <a:pt x="3611" y="1294"/>
                      <a:pt x="3586" y="1343"/>
                    </a:cubicBezTo>
                    <a:cubicBezTo>
                      <a:pt x="3582" y="1350"/>
                      <a:pt x="3578" y="1353"/>
                      <a:pt x="3576" y="1353"/>
                    </a:cubicBezTo>
                    <a:cubicBezTo>
                      <a:pt x="3562" y="1353"/>
                      <a:pt x="3602" y="1228"/>
                      <a:pt x="3623" y="1196"/>
                    </a:cubicBezTo>
                    <a:cubicBezTo>
                      <a:pt x="3656" y="1153"/>
                      <a:pt x="3632" y="1119"/>
                      <a:pt x="3609" y="1119"/>
                    </a:cubicBezTo>
                    <a:cubicBezTo>
                      <a:pt x="3605" y="1119"/>
                      <a:pt x="3602" y="1120"/>
                      <a:pt x="3599" y="1122"/>
                    </a:cubicBezTo>
                    <a:cubicBezTo>
                      <a:pt x="3581" y="1139"/>
                      <a:pt x="3563" y="1183"/>
                      <a:pt x="3555" y="1183"/>
                    </a:cubicBezTo>
                    <a:cubicBezTo>
                      <a:pt x="3551" y="1183"/>
                      <a:pt x="3549" y="1176"/>
                      <a:pt x="3549" y="1159"/>
                    </a:cubicBezTo>
                    <a:cubicBezTo>
                      <a:pt x="3562" y="1097"/>
                      <a:pt x="3623" y="1109"/>
                      <a:pt x="3660" y="1085"/>
                    </a:cubicBezTo>
                    <a:cubicBezTo>
                      <a:pt x="3710" y="1060"/>
                      <a:pt x="3759" y="1048"/>
                      <a:pt x="3771" y="998"/>
                    </a:cubicBezTo>
                    <a:cubicBezTo>
                      <a:pt x="3784" y="949"/>
                      <a:pt x="3648" y="937"/>
                      <a:pt x="3549" y="937"/>
                    </a:cubicBezTo>
                    <a:cubicBezTo>
                      <a:pt x="3451" y="937"/>
                      <a:pt x="3513" y="937"/>
                      <a:pt x="3439" y="1023"/>
                    </a:cubicBezTo>
                    <a:cubicBezTo>
                      <a:pt x="3402" y="1066"/>
                      <a:pt x="3377" y="1082"/>
                      <a:pt x="3365" y="1082"/>
                    </a:cubicBezTo>
                    <a:cubicBezTo>
                      <a:pt x="3352" y="1082"/>
                      <a:pt x="3352" y="1066"/>
                      <a:pt x="3365" y="1048"/>
                    </a:cubicBezTo>
                    <a:cubicBezTo>
                      <a:pt x="3402" y="1011"/>
                      <a:pt x="3439" y="925"/>
                      <a:pt x="3402" y="925"/>
                    </a:cubicBezTo>
                    <a:cubicBezTo>
                      <a:pt x="3352" y="937"/>
                      <a:pt x="3291" y="974"/>
                      <a:pt x="3241" y="1011"/>
                    </a:cubicBezTo>
                    <a:cubicBezTo>
                      <a:pt x="3238" y="1014"/>
                      <a:pt x="3236" y="1016"/>
                      <a:pt x="3235" y="1016"/>
                    </a:cubicBezTo>
                    <a:cubicBezTo>
                      <a:pt x="3228" y="1016"/>
                      <a:pt x="3335" y="875"/>
                      <a:pt x="3402" y="875"/>
                    </a:cubicBezTo>
                    <a:cubicBezTo>
                      <a:pt x="3451" y="875"/>
                      <a:pt x="3500" y="863"/>
                      <a:pt x="3549" y="851"/>
                    </a:cubicBezTo>
                    <a:cubicBezTo>
                      <a:pt x="3562" y="838"/>
                      <a:pt x="3513" y="740"/>
                      <a:pt x="3451" y="727"/>
                    </a:cubicBezTo>
                    <a:cubicBezTo>
                      <a:pt x="3389" y="703"/>
                      <a:pt x="3328" y="690"/>
                      <a:pt x="3266" y="690"/>
                    </a:cubicBezTo>
                    <a:cubicBezTo>
                      <a:pt x="3229" y="690"/>
                      <a:pt x="3081" y="580"/>
                      <a:pt x="2995" y="567"/>
                    </a:cubicBezTo>
                    <a:cubicBezTo>
                      <a:pt x="2988" y="566"/>
                      <a:pt x="2982" y="566"/>
                      <a:pt x="2974" y="566"/>
                    </a:cubicBezTo>
                    <a:cubicBezTo>
                      <a:pt x="2904" y="566"/>
                      <a:pt x="2818" y="618"/>
                      <a:pt x="2773" y="629"/>
                    </a:cubicBezTo>
                    <a:cubicBezTo>
                      <a:pt x="2736" y="641"/>
                      <a:pt x="2712" y="690"/>
                      <a:pt x="2736" y="727"/>
                    </a:cubicBezTo>
                    <a:cubicBezTo>
                      <a:pt x="2749" y="777"/>
                      <a:pt x="2958" y="838"/>
                      <a:pt x="3007" y="863"/>
                    </a:cubicBezTo>
                    <a:cubicBezTo>
                      <a:pt x="3057" y="875"/>
                      <a:pt x="3007" y="888"/>
                      <a:pt x="2970" y="888"/>
                    </a:cubicBezTo>
                    <a:cubicBezTo>
                      <a:pt x="2909" y="875"/>
                      <a:pt x="2859" y="863"/>
                      <a:pt x="2810" y="838"/>
                    </a:cubicBezTo>
                    <a:cubicBezTo>
                      <a:pt x="2749" y="801"/>
                      <a:pt x="2687" y="777"/>
                      <a:pt x="2613" y="764"/>
                    </a:cubicBezTo>
                    <a:cubicBezTo>
                      <a:pt x="2576" y="764"/>
                      <a:pt x="2638" y="814"/>
                      <a:pt x="2687" y="863"/>
                    </a:cubicBezTo>
                    <a:cubicBezTo>
                      <a:pt x="2724" y="925"/>
                      <a:pt x="2859" y="1023"/>
                      <a:pt x="2884" y="1060"/>
                    </a:cubicBezTo>
                    <a:cubicBezTo>
                      <a:pt x="2890" y="1071"/>
                      <a:pt x="2884" y="1075"/>
                      <a:pt x="2872" y="1075"/>
                    </a:cubicBezTo>
                    <a:cubicBezTo>
                      <a:pt x="2829" y="1075"/>
                      <a:pt x="2698" y="1020"/>
                      <a:pt x="2650" y="1011"/>
                    </a:cubicBezTo>
                    <a:cubicBezTo>
                      <a:pt x="2588" y="998"/>
                      <a:pt x="2576" y="974"/>
                      <a:pt x="2601" y="937"/>
                    </a:cubicBezTo>
                    <a:cubicBezTo>
                      <a:pt x="2625" y="900"/>
                      <a:pt x="2613" y="888"/>
                      <a:pt x="2564" y="801"/>
                    </a:cubicBezTo>
                    <a:cubicBezTo>
                      <a:pt x="2551" y="780"/>
                      <a:pt x="2539" y="771"/>
                      <a:pt x="2527" y="771"/>
                    </a:cubicBezTo>
                    <a:cubicBezTo>
                      <a:pt x="2491" y="771"/>
                      <a:pt x="2456" y="848"/>
                      <a:pt x="2428" y="875"/>
                    </a:cubicBezTo>
                    <a:cubicBezTo>
                      <a:pt x="2420" y="888"/>
                      <a:pt x="2412" y="892"/>
                      <a:pt x="2402" y="892"/>
                    </a:cubicBezTo>
                    <a:cubicBezTo>
                      <a:pt x="2383" y="892"/>
                      <a:pt x="2358" y="875"/>
                      <a:pt x="2317" y="875"/>
                    </a:cubicBezTo>
                    <a:cubicBezTo>
                      <a:pt x="2256" y="875"/>
                      <a:pt x="2256" y="937"/>
                      <a:pt x="2206" y="962"/>
                    </a:cubicBezTo>
                    <a:cubicBezTo>
                      <a:pt x="2202" y="965"/>
                      <a:pt x="2198" y="966"/>
                      <a:pt x="2195" y="966"/>
                    </a:cubicBezTo>
                    <a:cubicBezTo>
                      <a:pt x="2162" y="966"/>
                      <a:pt x="2185" y="806"/>
                      <a:pt x="2219" y="727"/>
                    </a:cubicBezTo>
                    <a:cubicBezTo>
                      <a:pt x="2228" y="710"/>
                      <a:pt x="2229" y="703"/>
                      <a:pt x="2226" y="703"/>
                    </a:cubicBezTo>
                    <a:cubicBezTo>
                      <a:pt x="2216" y="703"/>
                      <a:pt x="2155" y="773"/>
                      <a:pt x="2108" y="801"/>
                    </a:cubicBezTo>
                    <a:cubicBezTo>
                      <a:pt x="2095" y="812"/>
                      <a:pt x="2087" y="816"/>
                      <a:pt x="2084" y="816"/>
                    </a:cubicBezTo>
                    <a:cubicBezTo>
                      <a:pt x="2071" y="816"/>
                      <a:pt x="2116" y="754"/>
                      <a:pt x="2145" y="715"/>
                    </a:cubicBezTo>
                    <a:cubicBezTo>
                      <a:pt x="2194" y="678"/>
                      <a:pt x="2256" y="641"/>
                      <a:pt x="2268" y="567"/>
                    </a:cubicBezTo>
                    <a:cubicBezTo>
                      <a:pt x="2280" y="481"/>
                      <a:pt x="2243" y="407"/>
                      <a:pt x="2169" y="358"/>
                    </a:cubicBezTo>
                    <a:cubicBezTo>
                      <a:pt x="2133" y="333"/>
                      <a:pt x="2096" y="284"/>
                      <a:pt x="2083" y="173"/>
                    </a:cubicBezTo>
                    <a:cubicBezTo>
                      <a:pt x="2071" y="62"/>
                      <a:pt x="1948" y="37"/>
                      <a:pt x="1800" y="37"/>
                    </a:cubicBezTo>
                    <a:cubicBezTo>
                      <a:pt x="1689" y="37"/>
                      <a:pt x="1578" y="87"/>
                      <a:pt x="1504" y="173"/>
                    </a:cubicBezTo>
                    <a:cubicBezTo>
                      <a:pt x="1455" y="210"/>
                      <a:pt x="1504" y="185"/>
                      <a:pt x="1516" y="247"/>
                    </a:cubicBezTo>
                    <a:cubicBezTo>
                      <a:pt x="1520" y="260"/>
                      <a:pt x="1520" y="265"/>
                      <a:pt x="1517" y="265"/>
                    </a:cubicBezTo>
                    <a:cubicBezTo>
                      <a:pt x="1510" y="265"/>
                      <a:pt x="1485" y="228"/>
                      <a:pt x="1467" y="210"/>
                    </a:cubicBezTo>
                    <a:cubicBezTo>
                      <a:pt x="1458" y="196"/>
                      <a:pt x="1449" y="191"/>
                      <a:pt x="1438" y="191"/>
                    </a:cubicBezTo>
                    <a:cubicBezTo>
                      <a:pt x="1419" y="191"/>
                      <a:pt x="1395" y="207"/>
                      <a:pt x="1356" y="222"/>
                    </a:cubicBezTo>
                    <a:cubicBezTo>
                      <a:pt x="1295" y="253"/>
                      <a:pt x="1318" y="275"/>
                      <a:pt x="1300" y="275"/>
                    </a:cubicBezTo>
                    <a:cubicBezTo>
                      <a:pt x="1297" y="275"/>
                      <a:pt x="1291" y="274"/>
                      <a:pt x="1282" y="272"/>
                    </a:cubicBezTo>
                    <a:cubicBezTo>
                      <a:pt x="1255" y="253"/>
                      <a:pt x="1248" y="242"/>
                      <a:pt x="1227" y="242"/>
                    </a:cubicBezTo>
                    <a:cubicBezTo>
                      <a:pt x="1219" y="242"/>
                      <a:pt x="1209" y="244"/>
                      <a:pt x="1196" y="247"/>
                    </a:cubicBezTo>
                    <a:cubicBezTo>
                      <a:pt x="1147" y="247"/>
                      <a:pt x="1208" y="321"/>
                      <a:pt x="1332" y="382"/>
                    </a:cubicBezTo>
                    <a:cubicBezTo>
                      <a:pt x="1373" y="403"/>
                      <a:pt x="1371" y="410"/>
                      <a:pt x="1349" y="410"/>
                    </a:cubicBezTo>
                    <a:cubicBezTo>
                      <a:pt x="1304" y="410"/>
                      <a:pt x="1176" y="382"/>
                      <a:pt x="1134" y="382"/>
                    </a:cubicBezTo>
                    <a:cubicBezTo>
                      <a:pt x="1061" y="382"/>
                      <a:pt x="1221" y="456"/>
                      <a:pt x="1344" y="530"/>
                    </a:cubicBezTo>
                    <a:cubicBezTo>
                      <a:pt x="1379" y="551"/>
                      <a:pt x="1383" y="559"/>
                      <a:pt x="1370" y="559"/>
                    </a:cubicBezTo>
                    <a:cubicBezTo>
                      <a:pt x="1335" y="559"/>
                      <a:pt x="1187" y="507"/>
                      <a:pt x="1134" y="481"/>
                    </a:cubicBezTo>
                    <a:cubicBezTo>
                      <a:pt x="1115" y="468"/>
                      <a:pt x="1100" y="463"/>
                      <a:pt x="1089" y="463"/>
                    </a:cubicBezTo>
                    <a:cubicBezTo>
                      <a:pt x="1059" y="463"/>
                      <a:pt x="1054" y="503"/>
                      <a:pt x="1036" y="530"/>
                    </a:cubicBezTo>
                    <a:cubicBezTo>
                      <a:pt x="999" y="580"/>
                      <a:pt x="1036" y="580"/>
                      <a:pt x="1048" y="641"/>
                    </a:cubicBezTo>
                    <a:cubicBezTo>
                      <a:pt x="1073" y="715"/>
                      <a:pt x="1184" y="752"/>
                      <a:pt x="1245" y="752"/>
                    </a:cubicBezTo>
                    <a:cubicBezTo>
                      <a:pt x="1295" y="752"/>
                      <a:pt x="1307" y="777"/>
                      <a:pt x="1282" y="789"/>
                    </a:cubicBezTo>
                    <a:cubicBezTo>
                      <a:pt x="1270" y="801"/>
                      <a:pt x="1332" y="912"/>
                      <a:pt x="1381" y="974"/>
                    </a:cubicBezTo>
                    <a:cubicBezTo>
                      <a:pt x="1387" y="980"/>
                      <a:pt x="1389" y="982"/>
                      <a:pt x="1389" y="982"/>
                    </a:cubicBezTo>
                    <a:cubicBezTo>
                      <a:pt x="1386" y="982"/>
                      <a:pt x="1229" y="838"/>
                      <a:pt x="1196" y="838"/>
                    </a:cubicBezTo>
                    <a:cubicBezTo>
                      <a:pt x="1190" y="836"/>
                      <a:pt x="1183" y="835"/>
                      <a:pt x="1176" y="835"/>
                    </a:cubicBezTo>
                    <a:cubicBezTo>
                      <a:pt x="1143" y="835"/>
                      <a:pt x="1108" y="857"/>
                      <a:pt x="1098" y="888"/>
                    </a:cubicBezTo>
                    <a:cubicBezTo>
                      <a:pt x="1061" y="937"/>
                      <a:pt x="1036" y="937"/>
                      <a:pt x="950" y="949"/>
                    </a:cubicBezTo>
                    <a:cubicBezTo>
                      <a:pt x="876" y="962"/>
                      <a:pt x="1159" y="1146"/>
                      <a:pt x="1233" y="1171"/>
                    </a:cubicBezTo>
                    <a:cubicBezTo>
                      <a:pt x="1307" y="1196"/>
                      <a:pt x="1307" y="1208"/>
                      <a:pt x="1295" y="1257"/>
                    </a:cubicBezTo>
                    <a:cubicBezTo>
                      <a:pt x="1270" y="1294"/>
                      <a:pt x="1233" y="1307"/>
                      <a:pt x="1233" y="1331"/>
                    </a:cubicBezTo>
                    <a:cubicBezTo>
                      <a:pt x="1258" y="1368"/>
                      <a:pt x="1258" y="1417"/>
                      <a:pt x="1258" y="1467"/>
                    </a:cubicBezTo>
                    <a:cubicBezTo>
                      <a:pt x="1253" y="1498"/>
                      <a:pt x="1247" y="1509"/>
                      <a:pt x="1241" y="1509"/>
                    </a:cubicBezTo>
                    <a:cubicBezTo>
                      <a:pt x="1233" y="1509"/>
                      <a:pt x="1223" y="1488"/>
                      <a:pt x="1208" y="1467"/>
                    </a:cubicBezTo>
                    <a:cubicBezTo>
                      <a:pt x="1171" y="1430"/>
                      <a:pt x="1122" y="1405"/>
                      <a:pt x="1073" y="1405"/>
                    </a:cubicBezTo>
                    <a:cubicBezTo>
                      <a:pt x="1024" y="1393"/>
                      <a:pt x="1098" y="1368"/>
                      <a:pt x="1134" y="1368"/>
                    </a:cubicBezTo>
                    <a:cubicBezTo>
                      <a:pt x="1184" y="1356"/>
                      <a:pt x="1196" y="1343"/>
                      <a:pt x="1196" y="1307"/>
                    </a:cubicBezTo>
                    <a:cubicBezTo>
                      <a:pt x="1110" y="1208"/>
                      <a:pt x="1024" y="1109"/>
                      <a:pt x="925" y="1035"/>
                    </a:cubicBezTo>
                    <a:cubicBezTo>
                      <a:pt x="876" y="986"/>
                      <a:pt x="839" y="912"/>
                      <a:pt x="839" y="851"/>
                    </a:cubicBezTo>
                    <a:cubicBezTo>
                      <a:pt x="839" y="777"/>
                      <a:pt x="888" y="727"/>
                      <a:pt x="863" y="690"/>
                    </a:cubicBezTo>
                    <a:cubicBezTo>
                      <a:pt x="851" y="666"/>
                      <a:pt x="789" y="592"/>
                      <a:pt x="789" y="543"/>
                    </a:cubicBezTo>
                    <a:cubicBezTo>
                      <a:pt x="863" y="345"/>
                      <a:pt x="1011" y="185"/>
                      <a:pt x="1196" y="74"/>
                    </a:cubicBezTo>
                    <a:cubicBezTo>
                      <a:pt x="1233" y="62"/>
                      <a:pt x="1098" y="0"/>
                      <a:pt x="10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910;p51">
                <a:extLst>
                  <a:ext uri="{FF2B5EF4-FFF2-40B4-BE49-F238E27FC236}">
                    <a16:creationId xmlns:a16="http://schemas.microsoft.com/office/drawing/2014/main" id="{F1771733-F21C-4629-A1C7-23DAB05FF770}"/>
                  </a:ext>
                </a:extLst>
              </p:cNvPr>
              <p:cNvSpPr/>
              <p:nvPr/>
            </p:nvSpPr>
            <p:spPr>
              <a:xfrm>
                <a:off x="3090475" y="4524650"/>
                <a:ext cx="6475" cy="2725"/>
              </a:xfrm>
              <a:custGeom>
                <a:avLst/>
                <a:gdLst/>
                <a:ahLst/>
                <a:cxnLst/>
                <a:rect l="l" t="t" r="r" b="b"/>
                <a:pathLst>
                  <a:path w="259" h="109" extrusionOk="0">
                    <a:moveTo>
                      <a:pt x="108" y="1"/>
                    </a:moveTo>
                    <a:cubicBezTo>
                      <a:pt x="93" y="1"/>
                      <a:pt x="79" y="2"/>
                      <a:pt x="66" y="4"/>
                    </a:cubicBezTo>
                    <a:cubicBezTo>
                      <a:pt x="0" y="4"/>
                      <a:pt x="164" y="109"/>
                      <a:pt x="222" y="109"/>
                    </a:cubicBezTo>
                    <a:cubicBezTo>
                      <a:pt x="229" y="109"/>
                      <a:pt x="235" y="107"/>
                      <a:pt x="238" y="102"/>
                    </a:cubicBezTo>
                    <a:cubicBezTo>
                      <a:pt x="259" y="30"/>
                      <a:pt x="184"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911;p51">
                <a:extLst>
                  <a:ext uri="{FF2B5EF4-FFF2-40B4-BE49-F238E27FC236}">
                    <a16:creationId xmlns:a16="http://schemas.microsoft.com/office/drawing/2014/main" id="{FC037A52-FAFF-4096-A683-E13076D99B16}"/>
                  </a:ext>
                </a:extLst>
              </p:cNvPr>
              <p:cNvSpPr/>
              <p:nvPr/>
            </p:nvSpPr>
            <p:spPr>
              <a:xfrm>
                <a:off x="3069925" y="4463150"/>
                <a:ext cx="8600" cy="3750"/>
              </a:xfrm>
              <a:custGeom>
                <a:avLst/>
                <a:gdLst/>
                <a:ahLst/>
                <a:cxnLst/>
                <a:rect l="l" t="t" r="r" b="b"/>
                <a:pathLst>
                  <a:path w="344" h="150" extrusionOk="0">
                    <a:moveTo>
                      <a:pt x="107" y="0"/>
                    </a:moveTo>
                    <a:cubicBezTo>
                      <a:pt x="88" y="0"/>
                      <a:pt x="72" y="4"/>
                      <a:pt x="62" y="12"/>
                    </a:cubicBezTo>
                    <a:cubicBezTo>
                      <a:pt x="13" y="49"/>
                      <a:pt x="0" y="86"/>
                      <a:pt x="62" y="123"/>
                    </a:cubicBezTo>
                    <a:cubicBezTo>
                      <a:pt x="81" y="141"/>
                      <a:pt x="128" y="149"/>
                      <a:pt x="178" y="149"/>
                    </a:cubicBezTo>
                    <a:cubicBezTo>
                      <a:pt x="258" y="149"/>
                      <a:pt x="344" y="128"/>
                      <a:pt x="321" y="98"/>
                    </a:cubicBezTo>
                    <a:cubicBezTo>
                      <a:pt x="292" y="49"/>
                      <a:pt x="178" y="0"/>
                      <a:pt x="1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912;p51">
                <a:extLst>
                  <a:ext uri="{FF2B5EF4-FFF2-40B4-BE49-F238E27FC236}">
                    <a16:creationId xmlns:a16="http://schemas.microsoft.com/office/drawing/2014/main" id="{964990F1-9161-410A-9AD1-D6057410DCEC}"/>
                  </a:ext>
                </a:extLst>
              </p:cNvPr>
              <p:cNvSpPr/>
              <p:nvPr/>
            </p:nvSpPr>
            <p:spPr>
              <a:xfrm>
                <a:off x="3054550" y="4460875"/>
                <a:ext cx="14775" cy="12775"/>
              </a:xfrm>
              <a:custGeom>
                <a:avLst/>
                <a:gdLst/>
                <a:ahLst/>
                <a:cxnLst/>
                <a:rect l="l" t="t" r="r" b="b"/>
                <a:pathLst>
                  <a:path w="591" h="511" extrusionOk="0">
                    <a:moveTo>
                      <a:pt x="395" y="1"/>
                    </a:moveTo>
                    <a:cubicBezTo>
                      <a:pt x="335" y="1"/>
                      <a:pt x="264" y="16"/>
                      <a:pt x="209" y="29"/>
                    </a:cubicBezTo>
                    <a:cubicBezTo>
                      <a:pt x="98" y="53"/>
                      <a:pt x="24" y="189"/>
                      <a:pt x="12" y="312"/>
                    </a:cubicBezTo>
                    <a:cubicBezTo>
                      <a:pt x="0" y="438"/>
                      <a:pt x="169" y="511"/>
                      <a:pt x="262" y="511"/>
                    </a:cubicBezTo>
                    <a:cubicBezTo>
                      <a:pt x="270" y="511"/>
                      <a:pt x="277" y="510"/>
                      <a:pt x="283" y="509"/>
                    </a:cubicBezTo>
                    <a:cubicBezTo>
                      <a:pt x="357" y="472"/>
                      <a:pt x="431" y="435"/>
                      <a:pt x="492" y="374"/>
                    </a:cubicBezTo>
                    <a:cubicBezTo>
                      <a:pt x="591" y="300"/>
                      <a:pt x="529" y="177"/>
                      <a:pt x="517" y="66"/>
                    </a:cubicBezTo>
                    <a:cubicBezTo>
                      <a:pt x="505" y="16"/>
                      <a:pt x="455"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913;p51">
                <a:extLst>
                  <a:ext uri="{FF2B5EF4-FFF2-40B4-BE49-F238E27FC236}">
                    <a16:creationId xmlns:a16="http://schemas.microsoft.com/office/drawing/2014/main" id="{D0286BF7-AB57-416D-876E-A8E783920CF3}"/>
                  </a:ext>
                </a:extLst>
              </p:cNvPr>
              <p:cNvSpPr/>
              <p:nvPr/>
            </p:nvSpPr>
            <p:spPr>
              <a:xfrm>
                <a:off x="3041975" y="4448550"/>
                <a:ext cx="7650" cy="5650"/>
              </a:xfrm>
              <a:custGeom>
                <a:avLst/>
                <a:gdLst/>
                <a:ahLst/>
                <a:cxnLst/>
                <a:rect l="l" t="t" r="r" b="b"/>
                <a:pathLst>
                  <a:path w="306" h="226" extrusionOk="0">
                    <a:moveTo>
                      <a:pt x="228" y="1"/>
                    </a:moveTo>
                    <a:cubicBezTo>
                      <a:pt x="148" y="1"/>
                      <a:pt x="0" y="226"/>
                      <a:pt x="46" y="226"/>
                    </a:cubicBezTo>
                    <a:cubicBezTo>
                      <a:pt x="108" y="226"/>
                      <a:pt x="305" y="29"/>
                      <a:pt x="244" y="4"/>
                    </a:cubicBezTo>
                    <a:cubicBezTo>
                      <a:pt x="239" y="2"/>
                      <a:pt x="233" y="1"/>
                      <a:pt x="2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914;p51">
                <a:extLst>
                  <a:ext uri="{FF2B5EF4-FFF2-40B4-BE49-F238E27FC236}">
                    <a16:creationId xmlns:a16="http://schemas.microsoft.com/office/drawing/2014/main" id="{82F7E562-9534-4D02-BC80-0953B5E99BC0}"/>
                  </a:ext>
                </a:extLst>
              </p:cNvPr>
              <p:cNvSpPr/>
              <p:nvPr/>
            </p:nvSpPr>
            <p:spPr>
              <a:xfrm>
                <a:off x="3053600" y="4447700"/>
                <a:ext cx="6600" cy="3125"/>
              </a:xfrm>
              <a:custGeom>
                <a:avLst/>
                <a:gdLst/>
                <a:ahLst/>
                <a:cxnLst/>
                <a:rect l="l" t="t" r="r" b="b"/>
                <a:pathLst>
                  <a:path w="264" h="125" extrusionOk="0">
                    <a:moveTo>
                      <a:pt x="97" y="0"/>
                    </a:moveTo>
                    <a:cubicBezTo>
                      <a:pt x="94" y="0"/>
                      <a:pt x="90" y="1"/>
                      <a:pt x="87" y="1"/>
                    </a:cubicBezTo>
                    <a:cubicBezTo>
                      <a:pt x="0" y="14"/>
                      <a:pt x="62" y="124"/>
                      <a:pt x="99" y="124"/>
                    </a:cubicBezTo>
                    <a:cubicBezTo>
                      <a:pt x="263" y="113"/>
                      <a:pt x="170" y="0"/>
                      <a:pt x="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915;p51">
                <a:extLst>
                  <a:ext uri="{FF2B5EF4-FFF2-40B4-BE49-F238E27FC236}">
                    <a16:creationId xmlns:a16="http://schemas.microsoft.com/office/drawing/2014/main" id="{F3CB01F1-AC06-48EB-AA4F-3434891C1D8D}"/>
                  </a:ext>
                </a:extLst>
              </p:cNvPr>
              <p:cNvSpPr/>
              <p:nvPr/>
            </p:nvSpPr>
            <p:spPr>
              <a:xfrm>
                <a:off x="3046250" y="4444500"/>
                <a:ext cx="5675" cy="1450"/>
              </a:xfrm>
              <a:custGeom>
                <a:avLst/>
                <a:gdLst/>
                <a:ahLst/>
                <a:cxnLst/>
                <a:rect l="l" t="t" r="r" b="b"/>
                <a:pathLst>
                  <a:path w="227" h="58" extrusionOk="0">
                    <a:moveTo>
                      <a:pt x="138" y="1"/>
                    </a:moveTo>
                    <a:cubicBezTo>
                      <a:pt x="71" y="1"/>
                      <a:pt x="0" y="55"/>
                      <a:pt x="11" y="55"/>
                    </a:cubicBezTo>
                    <a:cubicBezTo>
                      <a:pt x="18" y="57"/>
                      <a:pt x="26" y="57"/>
                      <a:pt x="34" y="57"/>
                    </a:cubicBezTo>
                    <a:cubicBezTo>
                      <a:pt x="105" y="57"/>
                      <a:pt x="226" y="17"/>
                      <a:pt x="171" y="6"/>
                    </a:cubicBezTo>
                    <a:cubicBezTo>
                      <a:pt x="161" y="2"/>
                      <a:pt x="150" y="1"/>
                      <a:pt x="1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916;p51">
                <a:extLst>
                  <a:ext uri="{FF2B5EF4-FFF2-40B4-BE49-F238E27FC236}">
                    <a16:creationId xmlns:a16="http://schemas.microsoft.com/office/drawing/2014/main" id="{868B47F4-6495-47EB-A1D7-7D7AC6EDA201}"/>
                  </a:ext>
                </a:extLst>
              </p:cNvPr>
              <p:cNvSpPr/>
              <p:nvPr/>
            </p:nvSpPr>
            <p:spPr>
              <a:xfrm>
                <a:off x="3033275" y="4391625"/>
                <a:ext cx="29275" cy="13925"/>
              </a:xfrm>
              <a:custGeom>
                <a:avLst/>
                <a:gdLst/>
                <a:ahLst/>
                <a:cxnLst/>
                <a:rect l="l" t="t" r="r" b="b"/>
                <a:pathLst>
                  <a:path w="1171" h="557" extrusionOk="0">
                    <a:moveTo>
                      <a:pt x="81" y="1"/>
                    </a:moveTo>
                    <a:cubicBezTo>
                      <a:pt x="79" y="1"/>
                      <a:pt x="76" y="1"/>
                      <a:pt x="74" y="2"/>
                    </a:cubicBezTo>
                    <a:cubicBezTo>
                      <a:pt x="12" y="26"/>
                      <a:pt x="0" y="174"/>
                      <a:pt x="25" y="236"/>
                    </a:cubicBezTo>
                    <a:cubicBezTo>
                      <a:pt x="37" y="297"/>
                      <a:pt x="74" y="236"/>
                      <a:pt x="148" y="310"/>
                    </a:cubicBezTo>
                    <a:cubicBezTo>
                      <a:pt x="222" y="396"/>
                      <a:pt x="259" y="482"/>
                      <a:pt x="333" y="544"/>
                    </a:cubicBezTo>
                    <a:cubicBezTo>
                      <a:pt x="346" y="553"/>
                      <a:pt x="361" y="556"/>
                      <a:pt x="377" y="556"/>
                    </a:cubicBezTo>
                    <a:cubicBezTo>
                      <a:pt x="454" y="556"/>
                      <a:pt x="562" y="476"/>
                      <a:pt x="653" y="445"/>
                    </a:cubicBezTo>
                    <a:cubicBezTo>
                      <a:pt x="693" y="442"/>
                      <a:pt x="733" y="441"/>
                      <a:pt x="771" y="441"/>
                    </a:cubicBezTo>
                    <a:cubicBezTo>
                      <a:pt x="888" y="441"/>
                      <a:pt x="1001" y="455"/>
                      <a:pt x="1121" y="482"/>
                    </a:cubicBezTo>
                    <a:cubicBezTo>
                      <a:pt x="1171" y="482"/>
                      <a:pt x="900" y="150"/>
                      <a:pt x="789" y="88"/>
                    </a:cubicBezTo>
                    <a:cubicBezTo>
                      <a:pt x="727" y="63"/>
                      <a:pt x="659" y="51"/>
                      <a:pt x="592" y="51"/>
                    </a:cubicBezTo>
                    <a:cubicBezTo>
                      <a:pt x="524" y="51"/>
                      <a:pt x="456" y="63"/>
                      <a:pt x="394" y="88"/>
                    </a:cubicBezTo>
                    <a:cubicBezTo>
                      <a:pt x="386" y="92"/>
                      <a:pt x="375" y="94"/>
                      <a:pt x="363" y="94"/>
                    </a:cubicBezTo>
                    <a:cubicBezTo>
                      <a:pt x="279" y="94"/>
                      <a:pt x="133" y="1"/>
                      <a:pt x="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917;p51">
                <a:extLst>
                  <a:ext uri="{FF2B5EF4-FFF2-40B4-BE49-F238E27FC236}">
                    <a16:creationId xmlns:a16="http://schemas.microsoft.com/office/drawing/2014/main" id="{11B35999-3BAD-4EFC-A960-0662C66C8C6B}"/>
                  </a:ext>
                </a:extLst>
              </p:cNvPr>
              <p:cNvSpPr/>
              <p:nvPr/>
            </p:nvSpPr>
            <p:spPr>
              <a:xfrm>
                <a:off x="2750500" y="4644475"/>
                <a:ext cx="32200" cy="23225"/>
              </a:xfrm>
              <a:custGeom>
                <a:avLst/>
                <a:gdLst/>
                <a:ahLst/>
                <a:cxnLst/>
                <a:rect l="l" t="t" r="r" b="b"/>
                <a:pathLst>
                  <a:path w="1288" h="929" extrusionOk="0">
                    <a:moveTo>
                      <a:pt x="90" y="0"/>
                    </a:moveTo>
                    <a:cubicBezTo>
                      <a:pt x="80" y="0"/>
                      <a:pt x="70" y="1"/>
                      <a:pt x="62" y="4"/>
                    </a:cubicBezTo>
                    <a:cubicBezTo>
                      <a:pt x="12" y="28"/>
                      <a:pt x="0" y="53"/>
                      <a:pt x="62" y="90"/>
                    </a:cubicBezTo>
                    <a:cubicBezTo>
                      <a:pt x="86" y="102"/>
                      <a:pt x="106" y="105"/>
                      <a:pt x="122" y="105"/>
                    </a:cubicBezTo>
                    <a:cubicBezTo>
                      <a:pt x="136" y="105"/>
                      <a:pt x="148" y="103"/>
                      <a:pt x="160" y="103"/>
                    </a:cubicBezTo>
                    <a:cubicBezTo>
                      <a:pt x="179" y="103"/>
                      <a:pt x="197" y="107"/>
                      <a:pt x="222" y="127"/>
                    </a:cubicBezTo>
                    <a:cubicBezTo>
                      <a:pt x="270" y="156"/>
                      <a:pt x="281" y="216"/>
                      <a:pt x="259" y="216"/>
                    </a:cubicBezTo>
                    <a:cubicBezTo>
                      <a:pt x="253" y="216"/>
                      <a:pt x="245" y="211"/>
                      <a:pt x="234" y="201"/>
                    </a:cubicBezTo>
                    <a:cubicBezTo>
                      <a:pt x="196" y="163"/>
                      <a:pt x="173" y="111"/>
                      <a:pt x="164" y="111"/>
                    </a:cubicBezTo>
                    <a:cubicBezTo>
                      <a:pt x="162" y="111"/>
                      <a:pt x="160" y="115"/>
                      <a:pt x="160" y="127"/>
                    </a:cubicBezTo>
                    <a:cubicBezTo>
                      <a:pt x="160" y="176"/>
                      <a:pt x="123" y="250"/>
                      <a:pt x="210" y="287"/>
                    </a:cubicBezTo>
                    <a:cubicBezTo>
                      <a:pt x="296" y="312"/>
                      <a:pt x="333" y="299"/>
                      <a:pt x="394" y="349"/>
                    </a:cubicBezTo>
                    <a:cubicBezTo>
                      <a:pt x="444" y="410"/>
                      <a:pt x="468" y="459"/>
                      <a:pt x="518" y="459"/>
                    </a:cubicBezTo>
                    <a:cubicBezTo>
                      <a:pt x="528" y="456"/>
                      <a:pt x="536" y="455"/>
                      <a:pt x="542" y="455"/>
                    </a:cubicBezTo>
                    <a:cubicBezTo>
                      <a:pt x="559" y="455"/>
                      <a:pt x="560" y="466"/>
                      <a:pt x="542" y="484"/>
                    </a:cubicBezTo>
                    <a:cubicBezTo>
                      <a:pt x="530" y="509"/>
                      <a:pt x="419" y="521"/>
                      <a:pt x="542" y="546"/>
                    </a:cubicBezTo>
                    <a:cubicBezTo>
                      <a:pt x="678" y="558"/>
                      <a:pt x="702" y="558"/>
                      <a:pt x="702" y="607"/>
                    </a:cubicBezTo>
                    <a:cubicBezTo>
                      <a:pt x="702" y="644"/>
                      <a:pt x="629" y="681"/>
                      <a:pt x="715" y="681"/>
                    </a:cubicBezTo>
                    <a:cubicBezTo>
                      <a:pt x="764" y="681"/>
                      <a:pt x="826" y="669"/>
                      <a:pt x="875" y="657"/>
                    </a:cubicBezTo>
                    <a:lnTo>
                      <a:pt x="875" y="657"/>
                    </a:lnTo>
                    <a:cubicBezTo>
                      <a:pt x="863" y="669"/>
                      <a:pt x="863" y="681"/>
                      <a:pt x="863" y="706"/>
                    </a:cubicBezTo>
                    <a:cubicBezTo>
                      <a:pt x="863" y="755"/>
                      <a:pt x="974" y="829"/>
                      <a:pt x="1060" y="866"/>
                    </a:cubicBezTo>
                    <a:cubicBezTo>
                      <a:pt x="1110" y="895"/>
                      <a:pt x="1195" y="928"/>
                      <a:pt x="1241" y="928"/>
                    </a:cubicBezTo>
                    <a:cubicBezTo>
                      <a:pt x="1274" y="928"/>
                      <a:pt x="1287" y="912"/>
                      <a:pt x="1257" y="866"/>
                    </a:cubicBezTo>
                    <a:cubicBezTo>
                      <a:pt x="1195" y="792"/>
                      <a:pt x="1183" y="731"/>
                      <a:pt x="1121" y="632"/>
                    </a:cubicBezTo>
                    <a:cubicBezTo>
                      <a:pt x="1047" y="533"/>
                      <a:pt x="924" y="558"/>
                      <a:pt x="887" y="496"/>
                    </a:cubicBezTo>
                    <a:cubicBezTo>
                      <a:pt x="838" y="423"/>
                      <a:pt x="801" y="275"/>
                      <a:pt x="752" y="238"/>
                    </a:cubicBezTo>
                    <a:cubicBezTo>
                      <a:pt x="727" y="188"/>
                      <a:pt x="678" y="164"/>
                      <a:pt x="629" y="151"/>
                    </a:cubicBezTo>
                    <a:cubicBezTo>
                      <a:pt x="518" y="127"/>
                      <a:pt x="419" y="102"/>
                      <a:pt x="321" y="65"/>
                    </a:cubicBezTo>
                    <a:cubicBezTo>
                      <a:pt x="218" y="24"/>
                      <a:pt x="142" y="0"/>
                      <a:pt x="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918;p51">
                <a:extLst>
                  <a:ext uri="{FF2B5EF4-FFF2-40B4-BE49-F238E27FC236}">
                    <a16:creationId xmlns:a16="http://schemas.microsoft.com/office/drawing/2014/main" id="{83E896C4-914A-431A-AA07-E240A92C603A}"/>
                  </a:ext>
                </a:extLst>
              </p:cNvPr>
              <p:cNvSpPr/>
              <p:nvPr/>
            </p:nvSpPr>
            <p:spPr>
              <a:xfrm>
                <a:off x="2723575" y="4613150"/>
                <a:ext cx="13600" cy="18925"/>
              </a:xfrm>
              <a:custGeom>
                <a:avLst/>
                <a:gdLst/>
                <a:ahLst/>
                <a:cxnLst/>
                <a:rect l="l" t="t" r="r" b="b"/>
                <a:pathLst>
                  <a:path w="544" h="757" extrusionOk="0">
                    <a:moveTo>
                      <a:pt x="39" y="0"/>
                    </a:moveTo>
                    <a:cubicBezTo>
                      <a:pt x="15" y="0"/>
                      <a:pt x="1" y="9"/>
                      <a:pt x="5" y="37"/>
                    </a:cubicBezTo>
                    <a:cubicBezTo>
                      <a:pt x="18" y="148"/>
                      <a:pt x="67" y="259"/>
                      <a:pt x="128" y="345"/>
                    </a:cubicBezTo>
                    <a:cubicBezTo>
                      <a:pt x="215" y="443"/>
                      <a:pt x="338" y="702"/>
                      <a:pt x="473" y="751"/>
                    </a:cubicBezTo>
                    <a:cubicBezTo>
                      <a:pt x="484" y="755"/>
                      <a:pt x="491" y="757"/>
                      <a:pt x="496" y="757"/>
                    </a:cubicBezTo>
                    <a:cubicBezTo>
                      <a:pt x="544" y="757"/>
                      <a:pt x="360" y="610"/>
                      <a:pt x="338" y="554"/>
                    </a:cubicBezTo>
                    <a:cubicBezTo>
                      <a:pt x="313" y="505"/>
                      <a:pt x="289" y="480"/>
                      <a:pt x="301" y="456"/>
                    </a:cubicBezTo>
                    <a:cubicBezTo>
                      <a:pt x="301" y="431"/>
                      <a:pt x="350" y="443"/>
                      <a:pt x="301" y="382"/>
                    </a:cubicBezTo>
                    <a:cubicBezTo>
                      <a:pt x="252" y="320"/>
                      <a:pt x="227" y="357"/>
                      <a:pt x="239" y="283"/>
                    </a:cubicBezTo>
                    <a:cubicBezTo>
                      <a:pt x="252" y="222"/>
                      <a:pt x="190" y="209"/>
                      <a:pt x="252" y="172"/>
                    </a:cubicBezTo>
                    <a:cubicBezTo>
                      <a:pt x="317" y="129"/>
                      <a:pt x="324" y="57"/>
                      <a:pt x="292" y="57"/>
                    </a:cubicBezTo>
                    <a:cubicBezTo>
                      <a:pt x="287" y="57"/>
                      <a:pt x="282" y="58"/>
                      <a:pt x="276" y="61"/>
                    </a:cubicBezTo>
                    <a:cubicBezTo>
                      <a:pt x="227" y="74"/>
                      <a:pt x="227" y="135"/>
                      <a:pt x="202" y="160"/>
                    </a:cubicBezTo>
                    <a:cubicBezTo>
                      <a:pt x="180" y="175"/>
                      <a:pt x="148" y="199"/>
                      <a:pt x="135" y="199"/>
                    </a:cubicBezTo>
                    <a:cubicBezTo>
                      <a:pt x="127" y="199"/>
                      <a:pt x="126" y="189"/>
                      <a:pt x="141" y="160"/>
                    </a:cubicBezTo>
                    <a:cubicBezTo>
                      <a:pt x="190" y="86"/>
                      <a:pt x="276" y="24"/>
                      <a:pt x="202" y="24"/>
                    </a:cubicBezTo>
                    <a:cubicBezTo>
                      <a:pt x="148" y="24"/>
                      <a:pt x="80" y="0"/>
                      <a:pt x="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919;p51">
                <a:extLst>
                  <a:ext uri="{FF2B5EF4-FFF2-40B4-BE49-F238E27FC236}">
                    <a16:creationId xmlns:a16="http://schemas.microsoft.com/office/drawing/2014/main" id="{6A524BBD-90C9-4B07-BD04-04CA31394450}"/>
                  </a:ext>
                </a:extLst>
              </p:cNvPr>
              <p:cNvSpPr/>
              <p:nvPr/>
            </p:nvSpPr>
            <p:spPr>
              <a:xfrm>
                <a:off x="2718275" y="4593500"/>
                <a:ext cx="11075" cy="14650"/>
              </a:xfrm>
              <a:custGeom>
                <a:avLst/>
                <a:gdLst/>
                <a:ahLst/>
                <a:cxnLst/>
                <a:rect l="l" t="t" r="r" b="b"/>
                <a:pathLst>
                  <a:path w="443" h="586" extrusionOk="0">
                    <a:moveTo>
                      <a:pt x="160" y="0"/>
                    </a:moveTo>
                    <a:cubicBezTo>
                      <a:pt x="149" y="0"/>
                      <a:pt x="143" y="7"/>
                      <a:pt x="143" y="22"/>
                    </a:cubicBezTo>
                    <a:cubicBezTo>
                      <a:pt x="131" y="47"/>
                      <a:pt x="143" y="71"/>
                      <a:pt x="94" y="71"/>
                    </a:cubicBezTo>
                    <a:cubicBezTo>
                      <a:pt x="85" y="68"/>
                      <a:pt x="74" y="67"/>
                      <a:pt x="64" y="67"/>
                    </a:cubicBezTo>
                    <a:cubicBezTo>
                      <a:pt x="30" y="67"/>
                      <a:pt x="1" y="83"/>
                      <a:pt x="57" y="120"/>
                    </a:cubicBezTo>
                    <a:cubicBezTo>
                      <a:pt x="131" y="157"/>
                      <a:pt x="193" y="133"/>
                      <a:pt x="193" y="207"/>
                    </a:cubicBezTo>
                    <a:cubicBezTo>
                      <a:pt x="193" y="276"/>
                      <a:pt x="160" y="356"/>
                      <a:pt x="186" y="356"/>
                    </a:cubicBezTo>
                    <a:cubicBezTo>
                      <a:pt x="188" y="356"/>
                      <a:pt x="190" y="355"/>
                      <a:pt x="193" y="355"/>
                    </a:cubicBezTo>
                    <a:cubicBezTo>
                      <a:pt x="200" y="347"/>
                      <a:pt x="208" y="344"/>
                      <a:pt x="216" y="344"/>
                    </a:cubicBezTo>
                    <a:cubicBezTo>
                      <a:pt x="234" y="344"/>
                      <a:pt x="247" y="362"/>
                      <a:pt x="230" y="379"/>
                    </a:cubicBezTo>
                    <a:cubicBezTo>
                      <a:pt x="193" y="404"/>
                      <a:pt x="156" y="379"/>
                      <a:pt x="193" y="453"/>
                    </a:cubicBezTo>
                    <a:cubicBezTo>
                      <a:pt x="229" y="517"/>
                      <a:pt x="279" y="574"/>
                      <a:pt x="293" y="574"/>
                    </a:cubicBezTo>
                    <a:cubicBezTo>
                      <a:pt x="297" y="574"/>
                      <a:pt x="297" y="568"/>
                      <a:pt x="291" y="552"/>
                    </a:cubicBezTo>
                    <a:cubicBezTo>
                      <a:pt x="266" y="478"/>
                      <a:pt x="193" y="428"/>
                      <a:pt x="266" y="428"/>
                    </a:cubicBezTo>
                    <a:cubicBezTo>
                      <a:pt x="273" y="427"/>
                      <a:pt x="279" y="426"/>
                      <a:pt x="286" y="426"/>
                    </a:cubicBezTo>
                    <a:cubicBezTo>
                      <a:pt x="328" y="426"/>
                      <a:pt x="367" y="460"/>
                      <a:pt x="377" y="502"/>
                    </a:cubicBezTo>
                    <a:cubicBezTo>
                      <a:pt x="396" y="530"/>
                      <a:pt x="428" y="586"/>
                      <a:pt x="438" y="586"/>
                    </a:cubicBezTo>
                    <a:cubicBezTo>
                      <a:pt x="441" y="586"/>
                      <a:pt x="442" y="579"/>
                      <a:pt x="439" y="564"/>
                    </a:cubicBezTo>
                    <a:cubicBezTo>
                      <a:pt x="427" y="490"/>
                      <a:pt x="414" y="404"/>
                      <a:pt x="390" y="330"/>
                    </a:cubicBezTo>
                    <a:cubicBezTo>
                      <a:pt x="365" y="219"/>
                      <a:pt x="316" y="120"/>
                      <a:pt x="242" y="47"/>
                    </a:cubicBezTo>
                    <a:cubicBezTo>
                      <a:pt x="205" y="17"/>
                      <a:pt x="176" y="0"/>
                      <a:pt x="1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920;p51">
                <a:extLst>
                  <a:ext uri="{FF2B5EF4-FFF2-40B4-BE49-F238E27FC236}">
                    <a16:creationId xmlns:a16="http://schemas.microsoft.com/office/drawing/2014/main" id="{D86FEB2C-6E59-401A-9F69-A7463FEB71A1}"/>
                  </a:ext>
                </a:extLst>
              </p:cNvPr>
              <p:cNvSpPr/>
              <p:nvPr/>
            </p:nvSpPr>
            <p:spPr>
              <a:xfrm>
                <a:off x="2724000" y="4591650"/>
                <a:ext cx="4350" cy="3650"/>
              </a:xfrm>
              <a:custGeom>
                <a:avLst/>
                <a:gdLst/>
                <a:ahLst/>
                <a:cxnLst/>
                <a:rect l="l" t="t" r="r" b="b"/>
                <a:pathLst>
                  <a:path w="174" h="146" extrusionOk="0">
                    <a:moveTo>
                      <a:pt x="115" y="0"/>
                    </a:moveTo>
                    <a:cubicBezTo>
                      <a:pt x="100" y="0"/>
                      <a:pt x="80" y="17"/>
                      <a:pt x="50" y="47"/>
                    </a:cubicBezTo>
                    <a:cubicBezTo>
                      <a:pt x="1" y="84"/>
                      <a:pt x="87" y="96"/>
                      <a:pt x="136" y="133"/>
                    </a:cubicBezTo>
                    <a:cubicBezTo>
                      <a:pt x="145" y="141"/>
                      <a:pt x="151" y="145"/>
                      <a:pt x="155" y="145"/>
                    </a:cubicBezTo>
                    <a:cubicBezTo>
                      <a:pt x="173" y="145"/>
                      <a:pt x="146" y="63"/>
                      <a:pt x="136" y="22"/>
                    </a:cubicBezTo>
                    <a:cubicBezTo>
                      <a:pt x="131" y="7"/>
                      <a:pt x="124" y="0"/>
                      <a:pt x="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921;p51">
                <a:extLst>
                  <a:ext uri="{FF2B5EF4-FFF2-40B4-BE49-F238E27FC236}">
                    <a16:creationId xmlns:a16="http://schemas.microsoft.com/office/drawing/2014/main" id="{98799097-A105-41A6-860D-5F15A12F8517}"/>
                  </a:ext>
                </a:extLst>
              </p:cNvPr>
              <p:cNvSpPr/>
              <p:nvPr/>
            </p:nvSpPr>
            <p:spPr>
              <a:xfrm>
                <a:off x="2717850" y="4584975"/>
                <a:ext cx="7100" cy="6525"/>
              </a:xfrm>
              <a:custGeom>
                <a:avLst/>
                <a:gdLst/>
                <a:ahLst/>
                <a:cxnLst/>
                <a:rect l="l" t="t" r="r" b="b"/>
                <a:pathLst>
                  <a:path w="284" h="261" extrusionOk="0">
                    <a:moveTo>
                      <a:pt x="26" y="1"/>
                    </a:moveTo>
                    <a:cubicBezTo>
                      <a:pt x="20" y="1"/>
                      <a:pt x="15" y="2"/>
                      <a:pt x="12" y="6"/>
                    </a:cubicBezTo>
                    <a:cubicBezTo>
                      <a:pt x="0" y="30"/>
                      <a:pt x="49" y="43"/>
                      <a:pt x="62" y="67"/>
                    </a:cubicBezTo>
                    <a:cubicBezTo>
                      <a:pt x="74" y="92"/>
                      <a:pt x="62" y="79"/>
                      <a:pt x="25" y="92"/>
                    </a:cubicBezTo>
                    <a:cubicBezTo>
                      <a:pt x="0" y="116"/>
                      <a:pt x="62" y="116"/>
                      <a:pt x="62" y="153"/>
                    </a:cubicBezTo>
                    <a:cubicBezTo>
                      <a:pt x="62" y="194"/>
                      <a:pt x="53" y="261"/>
                      <a:pt x="64" y="261"/>
                    </a:cubicBezTo>
                    <a:cubicBezTo>
                      <a:pt x="67" y="261"/>
                      <a:pt x="70" y="258"/>
                      <a:pt x="74" y="252"/>
                    </a:cubicBezTo>
                    <a:cubicBezTo>
                      <a:pt x="96" y="230"/>
                      <a:pt x="118" y="188"/>
                      <a:pt x="149" y="188"/>
                    </a:cubicBezTo>
                    <a:cubicBezTo>
                      <a:pt x="152" y="188"/>
                      <a:pt x="156" y="189"/>
                      <a:pt x="160" y="190"/>
                    </a:cubicBezTo>
                    <a:cubicBezTo>
                      <a:pt x="181" y="197"/>
                      <a:pt x="215" y="213"/>
                      <a:pt x="230" y="213"/>
                    </a:cubicBezTo>
                    <a:cubicBezTo>
                      <a:pt x="242" y="213"/>
                      <a:pt x="243" y="204"/>
                      <a:pt x="222" y="178"/>
                    </a:cubicBezTo>
                    <a:cubicBezTo>
                      <a:pt x="173" y="129"/>
                      <a:pt x="136" y="129"/>
                      <a:pt x="185" y="129"/>
                    </a:cubicBezTo>
                    <a:cubicBezTo>
                      <a:pt x="222" y="129"/>
                      <a:pt x="283" y="79"/>
                      <a:pt x="234" y="79"/>
                    </a:cubicBezTo>
                    <a:cubicBezTo>
                      <a:pt x="185" y="67"/>
                      <a:pt x="210" y="79"/>
                      <a:pt x="136" y="43"/>
                    </a:cubicBezTo>
                    <a:cubicBezTo>
                      <a:pt x="80" y="15"/>
                      <a:pt x="46" y="1"/>
                      <a:pt x="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922;p51">
                <a:extLst>
                  <a:ext uri="{FF2B5EF4-FFF2-40B4-BE49-F238E27FC236}">
                    <a16:creationId xmlns:a16="http://schemas.microsoft.com/office/drawing/2014/main" id="{54124682-C026-4B5E-A736-8D08FEBF11A8}"/>
                  </a:ext>
                </a:extLst>
              </p:cNvPr>
              <p:cNvSpPr/>
              <p:nvPr/>
            </p:nvSpPr>
            <p:spPr>
              <a:xfrm>
                <a:off x="2714750" y="4586650"/>
                <a:ext cx="3725" cy="7550"/>
              </a:xfrm>
              <a:custGeom>
                <a:avLst/>
                <a:gdLst/>
                <a:ahLst/>
                <a:cxnLst/>
                <a:rect l="l" t="t" r="r" b="b"/>
                <a:pathLst>
                  <a:path w="149" h="302" extrusionOk="0">
                    <a:moveTo>
                      <a:pt x="62" y="0"/>
                    </a:moveTo>
                    <a:cubicBezTo>
                      <a:pt x="13" y="0"/>
                      <a:pt x="1" y="25"/>
                      <a:pt x="26" y="49"/>
                    </a:cubicBezTo>
                    <a:cubicBezTo>
                      <a:pt x="50" y="74"/>
                      <a:pt x="99" y="99"/>
                      <a:pt x="62" y="136"/>
                    </a:cubicBezTo>
                    <a:cubicBezTo>
                      <a:pt x="41" y="180"/>
                      <a:pt x="38" y="302"/>
                      <a:pt x="55" y="302"/>
                    </a:cubicBezTo>
                    <a:cubicBezTo>
                      <a:pt x="57" y="302"/>
                      <a:pt x="60" y="300"/>
                      <a:pt x="62" y="296"/>
                    </a:cubicBezTo>
                    <a:cubicBezTo>
                      <a:pt x="87" y="259"/>
                      <a:pt x="149" y="259"/>
                      <a:pt x="124" y="197"/>
                    </a:cubicBezTo>
                    <a:cubicBezTo>
                      <a:pt x="99" y="136"/>
                      <a:pt x="124" y="111"/>
                      <a:pt x="136" y="86"/>
                    </a:cubicBezTo>
                    <a:cubicBezTo>
                      <a:pt x="149" y="37"/>
                      <a:pt x="99"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923;p51">
                <a:extLst>
                  <a:ext uri="{FF2B5EF4-FFF2-40B4-BE49-F238E27FC236}">
                    <a16:creationId xmlns:a16="http://schemas.microsoft.com/office/drawing/2014/main" id="{28685408-FFE7-4483-AA5F-93F3A700D772}"/>
                  </a:ext>
                </a:extLst>
              </p:cNvPr>
              <p:cNvSpPr/>
              <p:nvPr/>
            </p:nvSpPr>
            <p:spPr>
              <a:xfrm>
                <a:off x="2707375" y="4581400"/>
                <a:ext cx="6175" cy="10575"/>
              </a:xfrm>
              <a:custGeom>
                <a:avLst/>
                <a:gdLst/>
                <a:ahLst/>
                <a:cxnLst/>
                <a:rect l="l" t="t" r="r" b="b"/>
                <a:pathLst>
                  <a:path w="247" h="423" extrusionOk="0">
                    <a:moveTo>
                      <a:pt x="99" y="1"/>
                    </a:moveTo>
                    <a:cubicBezTo>
                      <a:pt x="25" y="1"/>
                      <a:pt x="0" y="25"/>
                      <a:pt x="25" y="50"/>
                    </a:cubicBezTo>
                    <a:cubicBezTo>
                      <a:pt x="62" y="62"/>
                      <a:pt x="86" y="87"/>
                      <a:pt x="111" y="112"/>
                    </a:cubicBezTo>
                    <a:cubicBezTo>
                      <a:pt x="148" y="149"/>
                      <a:pt x="111" y="149"/>
                      <a:pt x="99" y="186"/>
                    </a:cubicBezTo>
                    <a:cubicBezTo>
                      <a:pt x="86" y="235"/>
                      <a:pt x="99" y="247"/>
                      <a:pt x="136" y="284"/>
                    </a:cubicBezTo>
                    <a:cubicBezTo>
                      <a:pt x="173" y="321"/>
                      <a:pt x="160" y="383"/>
                      <a:pt x="197" y="420"/>
                    </a:cubicBezTo>
                    <a:cubicBezTo>
                      <a:pt x="199" y="422"/>
                      <a:pt x="201" y="423"/>
                      <a:pt x="203" y="423"/>
                    </a:cubicBezTo>
                    <a:cubicBezTo>
                      <a:pt x="224" y="423"/>
                      <a:pt x="234" y="305"/>
                      <a:pt x="234" y="259"/>
                    </a:cubicBezTo>
                    <a:cubicBezTo>
                      <a:pt x="247" y="210"/>
                      <a:pt x="210" y="186"/>
                      <a:pt x="197" y="112"/>
                    </a:cubicBezTo>
                    <a:cubicBezTo>
                      <a:pt x="185" y="25"/>
                      <a:pt x="160" y="1"/>
                      <a:pt x="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924;p51">
                <a:extLst>
                  <a:ext uri="{FF2B5EF4-FFF2-40B4-BE49-F238E27FC236}">
                    <a16:creationId xmlns:a16="http://schemas.microsoft.com/office/drawing/2014/main" id="{95962635-7D52-479C-9D11-CBBE70136375}"/>
                  </a:ext>
                </a:extLst>
              </p:cNvPr>
              <p:cNvSpPr/>
              <p:nvPr/>
            </p:nvSpPr>
            <p:spPr>
              <a:xfrm>
                <a:off x="2701825" y="4573400"/>
                <a:ext cx="10500" cy="7575"/>
              </a:xfrm>
              <a:custGeom>
                <a:avLst/>
                <a:gdLst/>
                <a:ahLst/>
                <a:cxnLst/>
                <a:rect l="l" t="t" r="r" b="b"/>
                <a:pathLst>
                  <a:path w="420" h="303" extrusionOk="0">
                    <a:moveTo>
                      <a:pt x="185" y="0"/>
                    </a:moveTo>
                    <a:cubicBezTo>
                      <a:pt x="148" y="0"/>
                      <a:pt x="87" y="37"/>
                      <a:pt x="50" y="62"/>
                    </a:cubicBezTo>
                    <a:cubicBezTo>
                      <a:pt x="0" y="87"/>
                      <a:pt x="74" y="74"/>
                      <a:pt x="99" y="99"/>
                    </a:cubicBezTo>
                    <a:cubicBezTo>
                      <a:pt x="124" y="111"/>
                      <a:pt x="99" y="99"/>
                      <a:pt x="74" y="136"/>
                    </a:cubicBezTo>
                    <a:cubicBezTo>
                      <a:pt x="50" y="173"/>
                      <a:pt x="136" y="222"/>
                      <a:pt x="185" y="284"/>
                    </a:cubicBezTo>
                    <a:cubicBezTo>
                      <a:pt x="198" y="297"/>
                      <a:pt x="208" y="302"/>
                      <a:pt x="215" y="302"/>
                    </a:cubicBezTo>
                    <a:cubicBezTo>
                      <a:pt x="229" y="302"/>
                      <a:pt x="234" y="283"/>
                      <a:pt x="234" y="259"/>
                    </a:cubicBezTo>
                    <a:cubicBezTo>
                      <a:pt x="225" y="231"/>
                      <a:pt x="230" y="218"/>
                      <a:pt x="248" y="218"/>
                    </a:cubicBezTo>
                    <a:cubicBezTo>
                      <a:pt x="255" y="218"/>
                      <a:pt x="262" y="219"/>
                      <a:pt x="271" y="222"/>
                    </a:cubicBezTo>
                    <a:cubicBezTo>
                      <a:pt x="283" y="230"/>
                      <a:pt x="291" y="233"/>
                      <a:pt x="298" y="233"/>
                    </a:cubicBezTo>
                    <a:cubicBezTo>
                      <a:pt x="313" y="233"/>
                      <a:pt x="324" y="218"/>
                      <a:pt x="358" y="210"/>
                    </a:cubicBezTo>
                    <a:cubicBezTo>
                      <a:pt x="419" y="197"/>
                      <a:pt x="271" y="148"/>
                      <a:pt x="222" y="111"/>
                    </a:cubicBezTo>
                    <a:cubicBezTo>
                      <a:pt x="173" y="62"/>
                      <a:pt x="198" y="50"/>
                      <a:pt x="234" y="37"/>
                    </a:cubicBezTo>
                    <a:cubicBezTo>
                      <a:pt x="259" y="25"/>
                      <a:pt x="234" y="13"/>
                      <a:pt x="1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925;p51">
                <a:extLst>
                  <a:ext uri="{FF2B5EF4-FFF2-40B4-BE49-F238E27FC236}">
                    <a16:creationId xmlns:a16="http://schemas.microsoft.com/office/drawing/2014/main" id="{8EB2CDBC-A9C8-42FF-9DDF-A7BBA1B0AAC0}"/>
                  </a:ext>
                </a:extLst>
              </p:cNvPr>
              <p:cNvSpPr/>
              <p:nvPr/>
            </p:nvSpPr>
            <p:spPr>
              <a:xfrm>
                <a:off x="2711375" y="4574050"/>
                <a:ext cx="7100" cy="9975"/>
              </a:xfrm>
              <a:custGeom>
                <a:avLst/>
                <a:gdLst/>
                <a:ahLst/>
                <a:cxnLst/>
                <a:rect l="l" t="t" r="r" b="b"/>
                <a:pathLst>
                  <a:path w="284" h="399" extrusionOk="0">
                    <a:moveTo>
                      <a:pt x="100" y="1"/>
                    </a:moveTo>
                    <a:cubicBezTo>
                      <a:pt x="92" y="1"/>
                      <a:pt x="81" y="4"/>
                      <a:pt x="62" y="11"/>
                    </a:cubicBezTo>
                    <a:cubicBezTo>
                      <a:pt x="0" y="36"/>
                      <a:pt x="62" y="61"/>
                      <a:pt x="87" y="110"/>
                    </a:cubicBezTo>
                    <a:cubicBezTo>
                      <a:pt x="111" y="159"/>
                      <a:pt x="62" y="159"/>
                      <a:pt x="87" y="196"/>
                    </a:cubicBezTo>
                    <a:cubicBezTo>
                      <a:pt x="111" y="245"/>
                      <a:pt x="124" y="196"/>
                      <a:pt x="161" y="270"/>
                    </a:cubicBezTo>
                    <a:cubicBezTo>
                      <a:pt x="197" y="344"/>
                      <a:pt x="148" y="319"/>
                      <a:pt x="124" y="369"/>
                    </a:cubicBezTo>
                    <a:cubicBezTo>
                      <a:pt x="114" y="390"/>
                      <a:pt x="115" y="399"/>
                      <a:pt x="122" y="399"/>
                    </a:cubicBezTo>
                    <a:cubicBezTo>
                      <a:pt x="143" y="399"/>
                      <a:pt x="219" y="325"/>
                      <a:pt x="247" y="307"/>
                    </a:cubicBezTo>
                    <a:cubicBezTo>
                      <a:pt x="284" y="282"/>
                      <a:pt x="271" y="233"/>
                      <a:pt x="259" y="196"/>
                    </a:cubicBezTo>
                    <a:cubicBezTo>
                      <a:pt x="234" y="147"/>
                      <a:pt x="197" y="135"/>
                      <a:pt x="234" y="110"/>
                    </a:cubicBezTo>
                    <a:cubicBezTo>
                      <a:pt x="271" y="85"/>
                      <a:pt x="222" y="36"/>
                      <a:pt x="161" y="24"/>
                    </a:cubicBezTo>
                    <a:cubicBezTo>
                      <a:pt x="118" y="15"/>
                      <a:pt x="117" y="1"/>
                      <a:pt x="1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926;p51">
                <a:extLst>
                  <a:ext uri="{FF2B5EF4-FFF2-40B4-BE49-F238E27FC236}">
                    <a16:creationId xmlns:a16="http://schemas.microsoft.com/office/drawing/2014/main" id="{8F2332F0-B7BD-440B-AAF1-4190351F4332}"/>
                  </a:ext>
                </a:extLst>
              </p:cNvPr>
              <p:cNvSpPr/>
              <p:nvPr/>
            </p:nvSpPr>
            <p:spPr>
              <a:xfrm>
                <a:off x="2707050" y="4574975"/>
                <a:ext cx="4525" cy="1525"/>
              </a:xfrm>
              <a:custGeom>
                <a:avLst/>
                <a:gdLst/>
                <a:ahLst/>
                <a:cxnLst/>
                <a:rect l="l" t="t" r="r" b="b"/>
                <a:pathLst>
                  <a:path w="181" h="61" extrusionOk="0">
                    <a:moveTo>
                      <a:pt x="169" y="1"/>
                    </a:moveTo>
                    <a:cubicBezTo>
                      <a:pt x="148" y="1"/>
                      <a:pt x="96" y="15"/>
                      <a:pt x="62" y="24"/>
                    </a:cubicBezTo>
                    <a:cubicBezTo>
                      <a:pt x="1" y="36"/>
                      <a:pt x="62" y="61"/>
                      <a:pt x="124" y="61"/>
                    </a:cubicBezTo>
                    <a:cubicBezTo>
                      <a:pt x="161" y="61"/>
                      <a:pt x="149" y="36"/>
                      <a:pt x="173" y="11"/>
                    </a:cubicBezTo>
                    <a:cubicBezTo>
                      <a:pt x="181" y="4"/>
                      <a:pt x="178" y="1"/>
                      <a:pt x="1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927;p51">
                <a:extLst>
                  <a:ext uri="{FF2B5EF4-FFF2-40B4-BE49-F238E27FC236}">
                    <a16:creationId xmlns:a16="http://schemas.microsoft.com/office/drawing/2014/main" id="{CA46906F-462E-4854-974A-E9164018C968}"/>
                  </a:ext>
                </a:extLst>
              </p:cNvPr>
              <p:cNvSpPr/>
              <p:nvPr/>
            </p:nvSpPr>
            <p:spPr>
              <a:xfrm>
                <a:off x="2593700" y="4577575"/>
                <a:ext cx="15125" cy="8775"/>
              </a:xfrm>
              <a:custGeom>
                <a:avLst/>
                <a:gdLst/>
                <a:ahLst/>
                <a:cxnLst/>
                <a:rect l="l" t="t" r="r" b="b"/>
                <a:pathLst>
                  <a:path w="605" h="351" extrusionOk="0">
                    <a:moveTo>
                      <a:pt x="491" y="1"/>
                    </a:moveTo>
                    <a:cubicBezTo>
                      <a:pt x="485" y="1"/>
                      <a:pt x="477" y="2"/>
                      <a:pt x="469" y="6"/>
                    </a:cubicBezTo>
                    <a:cubicBezTo>
                      <a:pt x="432" y="18"/>
                      <a:pt x="383" y="30"/>
                      <a:pt x="333" y="30"/>
                    </a:cubicBezTo>
                    <a:cubicBezTo>
                      <a:pt x="294" y="30"/>
                      <a:pt x="270" y="15"/>
                      <a:pt x="243" y="15"/>
                    </a:cubicBezTo>
                    <a:cubicBezTo>
                      <a:pt x="237" y="15"/>
                      <a:pt x="230" y="16"/>
                      <a:pt x="222" y="18"/>
                    </a:cubicBezTo>
                    <a:cubicBezTo>
                      <a:pt x="185" y="43"/>
                      <a:pt x="148" y="92"/>
                      <a:pt x="198" y="117"/>
                    </a:cubicBezTo>
                    <a:cubicBezTo>
                      <a:pt x="226" y="145"/>
                      <a:pt x="255" y="210"/>
                      <a:pt x="244" y="210"/>
                    </a:cubicBezTo>
                    <a:cubicBezTo>
                      <a:pt x="240" y="210"/>
                      <a:pt x="234" y="205"/>
                      <a:pt x="222" y="191"/>
                    </a:cubicBezTo>
                    <a:cubicBezTo>
                      <a:pt x="185" y="135"/>
                      <a:pt x="121" y="108"/>
                      <a:pt x="85" y="108"/>
                    </a:cubicBezTo>
                    <a:cubicBezTo>
                      <a:pt x="74" y="108"/>
                      <a:pt x="65" y="111"/>
                      <a:pt x="62" y="117"/>
                    </a:cubicBezTo>
                    <a:cubicBezTo>
                      <a:pt x="50" y="129"/>
                      <a:pt x="1" y="129"/>
                      <a:pt x="13" y="178"/>
                    </a:cubicBezTo>
                    <a:cubicBezTo>
                      <a:pt x="13" y="240"/>
                      <a:pt x="38" y="339"/>
                      <a:pt x="99" y="351"/>
                    </a:cubicBezTo>
                    <a:cubicBezTo>
                      <a:pt x="143" y="351"/>
                      <a:pt x="138" y="312"/>
                      <a:pt x="180" y="312"/>
                    </a:cubicBezTo>
                    <a:cubicBezTo>
                      <a:pt x="185" y="312"/>
                      <a:pt x="191" y="313"/>
                      <a:pt x="198" y="314"/>
                    </a:cubicBezTo>
                    <a:cubicBezTo>
                      <a:pt x="206" y="316"/>
                      <a:pt x="215" y="317"/>
                      <a:pt x="224" y="317"/>
                    </a:cubicBezTo>
                    <a:cubicBezTo>
                      <a:pt x="264" y="317"/>
                      <a:pt x="303" y="295"/>
                      <a:pt x="333" y="265"/>
                    </a:cubicBezTo>
                    <a:cubicBezTo>
                      <a:pt x="339" y="259"/>
                      <a:pt x="345" y="257"/>
                      <a:pt x="351" y="257"/>
                    </a:cubicBezTo>
                    <a:cubicBezTo>
                      <a:pt x="360" y="257"/>
                      <a:pt x="371" y="260"/>
                      <a:pt x="384" y="260"/>
                    </a:cubicBezTo>
                    <a:cubicBezTo>
                      <a:pt x="401" y="260"/>
                      <a:pt x="424" y="255"/>
                      <a:pt x="456" y="228"/>
                    </a:cubicBezTo>
                    <a:cubicBezTo>
                      <a:pt x="518" y="178"/>
                      <a:pt x="518" y="166"/>
                      <a:pt x="469" y="154"/>
                    </a:cubicBezTo>
                    <a:cubicBezTo>
                      <a:pt x="420" y="141"/>
                      <a:pt x="481" y="141"/>
                      <a:pt x="530" y="141"/>
                    </a:cubicBezTo>
                    <a:cubicBezTo>
                      <a:pt x="547" y="141"/>
                      <a:pt x="562" y="143"/>
                      <a:pt x="573" y="143"/>
                    </a:cubicBezTo>
                    <a:cubicBezTo>
                      <a:pt x="596" y="143"/>
                      <a:pt x="604" y="137"/>
                      <a:pt x="580" y="104"/>
                    </a:cubicBezTo>
                    <a:cubicBezTo>
                      <a:pt x="548" y="62"/>
                      <a:pt x="534" y="1"/>
                      <a:pt x="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928;p51">
                <a:extLst>
                  <a:ext uri="{FF2B5EF4-FFF2-40B4-BE49-F238E27FC236}">
                    <a16:creationId xmlns:a16="http://schemas.microsoft.com/office/drawing/2014/main" id="{02A9D5EE-A8E5-4591-A594-D05D235D11D9}"/>
                  </a:ext>
                </a:extLst>
              </p:cNvPr>
              <p:cNvSpPr/>
              <p:nvPr/>
            </p:nvSpPr>
            <p:spPr>
              <a:xfrm>
                <a:off x="2600550" y="4569850"/>
                <a:ext cx="8875" cy="6800"/>
              </a:xfrm>
              <a:custGeom>
                <a:avLst/>
                <a:gdLst/>
                <a:ahLst/>
                <a:cxnLst/>
                <a:rect l="l" t="t" r="r" b="b"/>
                <a:pathLst>
                  <a:path w="355" h="272" extrusionOk="0">
                    <a:moveTo>
                      <a:pt x="265" y="1"/>
                    </a:moveTo>
                    <a:cubicBezTo>
                      <a:pt x="262" y="1"/>
                      <a:pt x="259" y="3"/>
                      <a:pt x="256" y="7"/>
                    </a:cubicBezTo>
                    <a:cubicBezTo>
                      <a:pt x="222" y="29"/>
                      <a:pt x="1" y="271"/>
                      <a:pt x="52" y="271"/>
                    </a:cubicBezTo>
                    <a:cubicBezTo>
                      <a:pt x="56" y="271"/>
                      <a:pt x="63" y="269"/>
                      <a:pt x="72" y="266"/>
                    </a:cubicBezTo>
                    <a:cubicBezTo>
                      <a:pt x="133" y="229"/>
                      <a:pt x="195" y="204"/>
                      <a:pt x="256" y="179"/>
                    </a:cubicBezTo>
                    <a:cubicBezTo>
                      <a:pt x="269" y="176"/>
                      <a:pt x="282" y="175"/>
                      <a:pt x="294" y="175"/>
                    </a:cubicBezTo>
                    <a:cubicBezTo>
                      <a:pt x="306" y="175"/>
                      <a:pt x="318" y="176"/>
                      <a:pt x="327" y="176"/>
                    </a:cubicBezTo>
                    <a:cubicBezTo>
                      <a:pt x="346" y="176"/>
                      <a:pt x="355" y="173"/>
                      <a:pt x="343" y="155"/>
                    </a:cubicBezTo>
                    <a:cubicBezTo>
                      <a:pt x="321" y="122"/>
                      <a:pt x="289" y="1"/>
                      <a:pt x="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929;p51">
                <a:extLst>
                  <a:ext uri="{FF2B5EF4-FFF2-40B4-BE49-F238E27FC236}">
                    <a16:creationId xmlns:a16="http://schemas.microsoft.com/office/drawing/2014/main" id="{A53C7384-0454-48DB-87F4-2FEC302DA477}"/>
                  </a:ext>
                </a:extLst>
              </p:cNvPr>
              <p:cNvSpPr/>
              <p:nvPr/>
            </p:nvSpPr>
            <p:spPr>
              <a:xfrm>
                <a:off x="2529625" y="4606350"/>
                <a:ext cx="13675" cy="4800"/>
              </a:xfrm>
              <a:custGeom>
                <a:avLst/>
                <a:gdLst/>
                <a:ahLst/>
                <a:cxnLst/>
                <a:rect l="l" t="t" r="r" b="b"/>
                <a:pathLst>
                  <a:path w="547" h="192" extrusionOk="0">
                    <a:moveTo>
                      <a:pt x="407" y="1"/>
                    </a:moveTo>
                    <a:cubicBezTo>
                      <a:pt x="346" y="1"/>
                      <a:pt x="1" y="149"/>
                      <a:pt x="161" y="186"/>
                    </a:cubicBezTo>
                    <a:cubicBezTo>
                      <a:pt x="179" y="189"/>
                      <a:pt x="196" y="191"/>
                      <a:pt x="213" y="191"/>
                    </a:cubicBezTo>
                    <a:cubicBezTo>
                      <a:pt x="342" y="191"/>
                      <a:pt x="426" y="84"/>
                      <a:pt x="490" y="84"/>
                    </a:cubicBezTo>
                    <a:cubicBezTo>
                      <a:pt x="495" y="84"/>
                      <a:pt x="501" y="85"/>
                      <a:pt x="506" y="87"/>
                    </a:cubicBezTo>
                    <a:cubicBezTo>
                      <a:pt x="509" y="88"/>
                      <a:pt x="511" y="88"/>
                      <a:pt x="513" y="88"/>
                    </a:cubicBezTo>
                    <a:cubicBezTo>
                      <a:pt x="546" y="88"/>
                      <a:pt x="47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930;p51">
                <a:extLst>
                  <a:ext uri="{FF2B5EF4-FFF2-40B4-BE49-F238E27FC236}">
                    <a16:creationId xmlns:a16="http://schemas.microsoft.com/office/drawing/2014/main" id="{2716A748-9102-4FA1-977C-405529E92F90}"/>
                  </a:ext>
                </a:extLst>
              </p:cNvPr>
              <p:cNvSpPr/>
              <p:nvPr/>
            </p:nvSpPr>
            <p:spPr>
              <a:xfrm>
                <a:off x="2516375" y="4615600"/>
                <a:ext cx="8350" cy="6250"/>
              </a:xfrm>
              <a:custGeom>
                <a:avLst/>
                <a:gdLst/>
                <a:ahLst/>
                <a:cxnLst/>
                <a:rect l="l" t="t" r="r" b="b"/>
                <a:pathLst>
                  <a:path w="334" h="250" extrusionOk="0">
                    <a:moveTo>
                      <a:pt x="269" y="0"/>
                    </a:moveTo>
                    <a:cubicBezTo>
                      <a:pt x="235" y="0"/>
                      <a:pt x="198" y="19"/>
                      <a:pt x="186" y="50"/>
                    </a:cubicBezTo>
                    <a:cubicBezTo>
                      <a:pt x="161" y="111"/>
                      <a:pt x="198" y="124"/>
                      <a:pt x="149" y="161"/>
                    </a:cubicBezTo>
                    <a:cubicBezTo>
                      <a:pt x="112" y="185"/>
                      <a:pt x="1" y="247"/>
                      <a:pt x="50" y="247"/>
                    </a:cubicBezTo>
                    <a:cubicBezTo>
                      <a:pt x="61" y="249"/>
                      <a:pt x="72" y="250"/>
                      <a:pt x="84" y="250"/>
                    </a:cubicBezTo>
                    <a:cubicBezTo>
                      <a:pt x="137" y="250"/>
                      <a:pt x="194" y="228"/>
                      <a:pt x="235" y="198"/>
                    </a:cubicBezTo>
                    <a:cubicBezTo>
                      <a:pt x="284" y="136"/>
                      <a:pt x="334" y="99"/>
                      <a:pt x="334" y="62"/>
                    </a:cubicBezTo>
                    <a:cubicBezTo>
                      <a:pt x="334" y="19"/>
                      <a:pt x="303" y="0"/>
                      <a:pt x="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931;p51">
                <a:extLst>
                  <a:ext uri="{FF2B5EF4-FFF2-40B4-BE49-F238E27FC236}">
                    <a16:creationId xmlns:a16="http://schemas.microsoft.com/office/drawing/2014/main" id="{3BFA9B9D-2FE6-416E-B9BC-7D37AB385269}"/>
                  </a:ext>
                </a:extLst>
              </p:cNvPr>
              <p:cNvSpPr/>
              <p:nvPr/>
            </p:nvSpPr>
            <p:spPr>
              <a:xfrm>
                <a:off x="2923000" y="4442075"/>
                <a:ext cx="24625" cy="16550"/>
              </a:xfrm>
              <a:custGeom>
                <a:avLst/>
                <a:gdLst/>
                <a:ahLst/>
                <a:cxnLst/>
                <a:rect l="l" t="t" r="r" b="b"/>
                <a:pathLst>
                  <a:path w="985" h="662" extrusionOk="0">
                    <a:moveTo>
                      <a:pt x="361" y="0"/>
                    </a:moveTo>
                    <a:cubicBezTo>
                      <a:pt x="355" y="0"/>
                      <a:pt x="350" y="1"/>
                      <a:pt x="345" y="4"/>
                    </a:cubicBezTo>
                    <a:cubicBezTo>
                      <a:pt x="296" y="41"/>
                      <a:pt x="296" y="202"/>
                      <a:pt x="259" y="263"/>
                    </a:cubicBezTo>
                    <a:cubicBezTo>
                      <a:pt x="222" y="312"/>
                      <a:pt x="74" y="337"/>
                      <a:pt x="49" y="362"/>
                    </a:cubicBezTo>
                    <a:cubicBezTo>
                      <a:pt x="25" y="399"/>
                      <a:pt x="0" y="460"/>
                      <a:pt x="111" y="485"/>
                    </a:cubicBezTo>
                    <a:cubicBezTo>
                      <a:pt x="210" y="522"/>
                      <a:pt x="308" y="559"/>
                      <a:pt x="407" y="621"/>
                    </a:cubicBezTo>
                    <a:cubicBezTo>
                      <a:pt x="468" y="645"/>
                      <a:pt x="493" y="621"/>
                      <a:pt x="592" y="657"/>
                    </a:cubicBezTo>
                    <a:cubicBezTo>
                      <a:pt x="612" y="660"/>
                      <a:pt x="633" y="662"/>
                      <a:pt x="654" y="662"/>
                    </a:cubicBezTo>
                    <a:cubicBezTo>
                      <a:pt x="723" y="662"/>
                      <a:pt x="794" y="646"/>
                      <a:pt x="850" y="608"/>
                    </a:cubicBezTo>
                    <a:cubicBezTo>
                      <a:pt x="894" y="565"/>
                      <a:pt x="985" y="493"/>
                      <a:pt x="947" y="493"/>
                    </a:cubicBezTo>
                    <a:cubicBezTo>
                      <a:pt x="942" y="493"/>
                      <a:pt x="935" y="494"/>
                      <a:pt x="924" y="497"/>
                    </a:cubicBezTo>
                    <a:cubicBezTo>
                      <a:pt x="900" y="506"/>
                      <a:pt x="879" y="510"/>
                      <a:pt x="863" y="510"/>
                    </a:cubicBezTo>
                    <a:cubicBezTo>
                      <a:pt x="830" y="510"/>
                      <a:pt x="813" y="493"/>
                      <a:pt x="813" y="460"/>
                    </a:cubicBezTo>
                    <a:cubicBezTo>
                      <a:pt x="826" y="423"/>
                      <a:pt x="900" y="436"/>
                      <a:pt x="838" y="374"/>
                    </a:cubicBezTo>
                    <a:cubicBezTo>
                      <a:pt x="801" y="337"/>
                      <a:pt x="764" y="288"/>
                      <a:pt x="727" y="239"/>
                    </a:cubicBezTo>
                    <a:cubicBezTo>
                      <a:pt x="727" y="239"/>
                      <a:pt x="747" y="188"/>
                      <a:pt x="705" y="188"/>
                    </a:cubicBezTo>
                    <a:cubicBezTo>
                      <a:pt x="701" y="188"/>
                      <a:pt x="696" y="188"/>
                      <a:pt x="690" y="189"/>
                    </a:cubicBezTo>
                    <a:cubicBezTo>
                      <a:pt x="616" y="189"/>
                      <a:pt x="604" y="165"/>
                      <a:pt x="542" y="115"/>
                    </a:cubicBezTo>
                    <a:cubicBezTo>
                      <a:pt x="477" y="72"/>
                      <a:pt x="403" y="0"/>
                      <a:pt x="3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932;p51">
                <a:extLst>
                  <a:ext uri="{FF2B5EF4-FFF2-40B4-BE49-F238E27FC236}">
                    <a16:creationId xmlns:a16="http://schemas.microsoft.com/office/drawing/2014/main" id="{E8449E97-AF2D-4006-A858-557B4A29AC77}"/>
                  </a:ext>
                </a:extLst>
              </p:cNvPr>
              <p:cNvSpPr/>
              <p:nvPr/>
            </p:nvSpPr>
            <p:spPr>
              <a:xfrm>
                <a:off x="2916250" y="4451325"/>
                <a:ext cx="4075" cy="3525"/>
              </a:xfrm>
              <a:custGeom>
                <a:avLst/>
                <a:gdLst/>
                <a:ahLst/>
                <a:cxnLst/>
                <a:rect l="l" t="t" r="r" b="b"/>
                <a:pathLst>
                  <a:path w="163" h="141" extrusionOk="0">
                    <a:moveTo>
                      <a:pt x="145" y="0"/>
                    </a:moveTo>
                    <a:cubicBezTo>
                      <a:pt x="126" y="0"/>
                      <a:pt x="89" y="14"/>
                      <a:pt x="61" y="29"/>
                    </a:cubicBezTo>
                    <a:cubicBezTo>
                      <a:pt x="15" y="63"/>
                      <a:pt x="1" y="141"/>
                      <a:pt x="49" y="141"/>
                    </a:cubicBezTo>
                    <a:cubicBezTo>
                      <a:pt x="53" y="141"/>
                      <a:pt x="57" y="140"/>
                      <a:pt x="61" y="140"/>
                    </a:cubicBezTo>
                    <a:cubicBezTo>
                      <a:pt x="122" y="140"/>
                      <a:pt x="98" y="78"/>
                      <a:pt x="147" y="29"/>
                    </a:cubicBezTo>
                    <a:cubicBezTo>
                      <a:pt x="163" y="8"/>
                      <a:pt x="158" y="0"/>
                      <a:pt x="1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933;p51">
                <a:extLst>
                  <a:ext uri="{FF2B5EF4-FFF2-40B4-BE49-F238E27FC236}">
                    <a16:creationId xmlns:a16="http://schemas.microsoft.com/office/drawing/2014/main" id="{56093526-17CA-41A6-BF0C-B8D8D7BE203F}"/>
                  </a:ext>
                </a:extLst>
              </p:cNvPr>
              <p:cNvSpPr/>
              <p:nvPr/>
            </p:nvSpPr>
            <p:spPr>
              <a:xfrm>
                <a:off x="2907275" y="4455250"/>
                <a:ext cx="2650" cy="2350"/>
              </a:xfrm>
              <a:custGeom>
                <a:avLst/>
                <a:gdLst/>
                <a:ahLst/>
                <a:cxnLst/>
                <a:rect l="l" t="t" r="r" b="b"/>
                <a:pathLst>
                  <a:path w="106" h="94" extrusionOk="0">
                    <a:moveTo>
                      <a:pt x="70" y="0"/>
                    </a:moveTo>
                    <a:cubicBezTo>
                      <a:pt x="65" y="0"/>
                      <a:pt x="58" y="2"/>
                      <a:pt x="50" y="7"/>
                    </a:cubicBezTo>
                    <a:cubicBezTo>
                      <a:pt x="1" y="57"/>
                      <a:pt x="25" y="94"/>
                      <a:pt x="62" y="94"/>
                    </a:cubicBezTo>
                    <a:cubicBezTo>
                      <a:pt x="84" y="94"/>
                      <a:pt x="105" y="0"/>
                      <a:pt x="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934;p51">
                <a:extLst>
                  <a:ext uri="{FF2B5EF4-FFF2-40B4-BE49-F238E27FC236}">
                    <a16:creationId xmlns:a16="http://schemas.microsoft.com/office/drawing/2014/main" id="{9338606D-FC59-4416-B2EA-E6E8253549DB}"/>
                  </a:ext>
                </a:extLst>
              </p:cNvPr>
              <p:cNvSpPr/>
              <p:nvPr/>
            </p:nvSpPr>
            <p:spPr>
              <a:xfrm>
                <a:off x="2805700" y="4397475"/>
                <a:ext cx="109925" cy="60625"/>
              </a:xfrm>
              <a:custGeom>
                <a:avLst/>
                <a:gdLst/>
                <a:ahLst/>
                <a:cxnLst/>
                <a:rect l="l" t="t" r="r" b="b"/>
                <a:pathLst>
                  <a:path w="4397" h="2425" extrusionOk="0">
                    <a:moveTo>
                      <a:pt x="2950" y="0"/>
                    </a:moveTo>
                    <a:cubicBezTo>
                      <a:pt x="2899" y="0"/>
                      <a:pt x="2928" y="53"/>
                      <a:pt x="2906" y="76"/>
                    </a:cubicBezTo>
                    <a:cubicBezTo>
                      <a:pt x="2903" y="77"/>
                      <a:pt x="2900" y="77"/>
                      <a:pt x="2897" y="77"/>
                    </a:cubicBezTo>
                    <a:cubicBezTo>
                      <a:pt x="2853" y="77"/>
                      <a:pt x="2743" y="2"/>
                      <a:pt x="2708" y="2"/>
                    </a:cubicBezTo>
                    <a:cubicBezTo>
                      <a:pt x="2704" y="1"/>
                      <a:pt x="2700" y="0"/>
                      <a:pt x="2696" y="0"/>
                    </a:cubicBezTo>
                    <a:cubicBezTo>
                      <a:pt x="2657" y="0"/>
                      <a:pt x="2645" y="56"/>
                      <a:pt x="2622" y="113"/>
                    </a:cubicBezTo>
                    <a:cubicBezTo>
                      <a:pt x="2597" y="162"/>
                      <a:pt x="2844" y="704"/>
                      <a:pt x="2869" y="778"/>
                    </a:cubicBezTo>
                    <a:cubicBezTo>
                      <a:pt x="2878" y="836"/>
                      <a:pt x="2774" y="856"/>
                      <a:pt x="2693" y="856"/>
                    </a:cubicBezTo>
                    <a:cubicBezTo>
                      <a:pt x="2671" y="856"/>
                      <a:pt x="2650" y="855"/>
                      <a:pt x="2634" y="852"/>
                    </a:cubicBezTo>
                    <a:cubicBezTo>
                      <a:pt x="2573" y="852"/>
                      <a:pt x="2524" y="519"/>
                      <a:pt x="2524" y="458"/>
                    </a:cubicBezTo>
                    <a:cubicBezTo>
                      <a:pt x="2524" y="384"/>
                      <a:pt x="2388" y="298"/>
                      <a:pt x="2351" y="273"/>
                    </a:cubicBezTo>
                    <a:cubicBezTo>
                      <a:pt x="2265" y="236"/>
                      <a:pt x="2166" y="199"/>
                      <a:pt x="2080" y="174"/>
                    </a:cubicBezTo>
                    <a:cubicBezTo>
                      <a:pt x="2071" y="173"/>
                      <a:pt x="2064" y="173"/>
                      <a:pt x="2059" y="173"/>
                    </a:cubicBezTo>
                    <a:cubicBezTo>
                      <a:pt x="2005" y="173"/>
                      <a:pt x="2125" y="228"/>
                      <a:pt x="2203" y="273"/>
                    </a:cubicBezTo>
                    <a:cubicBezTo>
                      <a:pt x="2302" y="335"/>
                      <a:pt x="2252" y="396"/>
                      <a:pt x="2252" y="458"/>
                    </a:cubicBezTo>
                    <a:cubicBezTo>
                      <a:pt x="2250" y="471"/>
                      <a:pt x="2244" y="476"/>
                      <a:pt x="2236" y="476"/>
                    </a:cubicBezTo>
                    <a:cubicBezTo>
                      <a:pt x="2207" y="476"/>
                      <a:pt x="2154" y="408"/>
                      <a:pt x="2154" y="408"/>
                    </a:cubicBezTo>
                    <a:cubicBezTo>
                      <a:pt x="2139" y="423"/>
                      <a:pt x="2125" y="429"/>
                      <a:pt x="2111" y="429"/>
                    </a:cubicBezTo>
                    <a:cubicBezTo>
                      <a:pt x="2100" y="429"/>
                      <a:pt x="2090" y="426"/>
                      <a:pt x="2080" y="421"/>
                    </a:cubicBezTo>
                    <a:cubicBezTo>
                      <a:pt x="2069" y="415"/>
                      <a:pt x="2061" y="413"/>
                      <a:pt x="2055" y="413"/>
                    </a:cubicBezTo>
                    <a:cubicBezTo>
                      <a:pt x="2032" y="413"/>
                      <a:pt x="2027" y="444"/>
                      <a:pt x="1969" y="482"/>
                    </a:cubicBezTo>
                    <a:cubicBezTo>
                      <a:pt x="1907" y="532"/>
                      <a:pt x="1907" y="507"/>
                      <a:pt x="1821" y="544"/>
                    </a:cubicBezTo>
                    <a:cubicBezTo>
                      <a:pt x="1814" y="546"/>
                      <a:pt x="1808" y="547"/>
                      <a:pt x="1804" y="547"/>
                    </a:cubicBezTo>
                    <a:cubicBezTo>
                      <a:pt x="1753" y="547"/>
                      <a:pt x="1848" y="431"/>
                      <a:pt x="1871" y="408"/>
                    </a:cubicBezTo>
                    <a:cubicBezTo>
                      <a:pt x="1895" y="371"/>
                      <a:pt x="1883" y="310"/>
                      <a:pt x="1846" y="285"/>
                    </a:cubicBezTo>
                    <a:cubicBezTo>
                      <a:pt x="1739" y="232"/>
                      <a:pt x="1622" y="197"/>
                      <a:pt x="1504" y="197"/>
                    </a:cubicBezTo>
                    <a:cubicBezTo>
                      <a:pt x="1487" y="197"/>
                      <a:pt x="1469" y="197"/>
                      <a:pt x="1452" y="199"/>
                    </a:cubicBezTo>
                    <a:cubicBezTo>
                      <a:pt x="1402" y="224"/>
                      <a:pt x="1390" y="310"/>
                      <a:pt x="1365" y="347"/>
                    </a:cubicBezTo>
                    <a:cubicBezTo>
                      <a:pt x="1356" y="375"/>
                      <a:pt x="1250" y="388"/>
                      <a:pt x="1187" y="388"/>
                    </a:cubicBezTo>
                    <a:cubicBezTo>
                      <a:pt x="1166" y="388"/>
                      <a:pt x="1150" y="387"/>
                      <a:pt x="1144" y="384"/>
                    </a:cubicBezTo>
                    <a:cubicBezTo>
                      <a:pt x="1107" y="371"/>
                      <a:pt x="1181" y="298"/>
                      <a:pt x="1217" y="236"/>
                    </a:cubicBezTo>
                    <a:cubicBezTo>
                      <a:pt x="1242" y="174"/>
                      <a:pt x="1242" y="100"/>
                      <a:pt x="1217" y="39"/>
                    </a:cubicBezTo>
                    <a:cubicBezTo>
                      <a:pt x="1212" y="12"/>
                      <a:pt x="1168" y="1"/>
                      <a:pt x="1114" y="1"/>
                    </a:cubicBezTo>
                    <a:cubicBezTo>
                      <a:pt x="1045" y="1"/>
                      <a:pt x="958" y="18"/>
                      <a:pt x="909" y="39"/>
                    </a:cubicBezTo>
                    <a:cubicBezTo>
                      <a:pt x="823" y="63"/>
                      <a:pt x="638" y="174"/>
                      <a:pt x="527" y="224"/>
                    </a:cubicBezTo>
                    <a:cubicBezTo>
                      <a:pt x="404" y="285"/>
                      <a:pt x="293" y="371"/>
                      <a:pt x="195" y="470"/>
                    </a:cubicBezTo>
                    <a:cubicBezTo>
                      <a:pt x="133" y="519"/>
                      <a:pt x="219" y="495"/>
                      <a:pt x="244" y="532"/>
                    </a:cubicBezTo>
                    <a:cubicBezTo>
                      <a:pt x="269" y="556"/>
                      <a:pt x="232" y="569"/>
                      <a:pt x="170" y="593"/>
                    </a:cubicBezTo>
                    <a:cubicBezTo>
                      <a:pt x="109" y="655"/>
                      <a:pt x="59" y="741"/>
                      <a:pt x="22" y="827"/>
                    </a:cubicBezTo>
                    <a:cubicBezTo>
                      <a:pt x="0" y="872"/>
                      <a:pt x="58" y="881"/>
                      <a:pt x="129" y="881"/>
                    </a:cubicBezTo>
                    <a:cubicBezTo>
                      <a:pt x="176" y="881"/>
                      <a:pt x="229" y="877"/>
                      <a:pt x="269" y="877"/>
                    </a:cubicBezTo>
                    <a:cubicBezTo>
                      <a:pt x="367" y="877"/>
                      <a:pt x="293" y="926"/>
                      <a:pt x="256" y="963"/>
                    </a:cubicBezTo>
                    <a:cubicBezTo>
                      <a:pt x="244" y="988"/>
                      <a:pt x="269" y="994"/>
                      <a:pt x="315" y="994"/>
                    </a:cubicBezTo>
                    <a:cubicBezTo>
                      <a:pt x="361" y="994"/>
                      <a:pt x="429" y="988"/>
                      <a:pt x="503" y="988"/>
                    </a:cubicBezTo>
                    <a:cubicBezTo>
                      <a:pt x="638" y="988"/>
                      <a:pt x="860" y="963"/>
                      <a:pt x="946" y="963"/>
                    </a:cubicBezTo>
                    <a:cubicBezTo>
                      <a:pt x="749" y="1000"/>
                      <a:pt x="552" y="1061"/>
                      <a:pt x="367" y="1135"/>
                    </a:cubicBezTo>
                    <a:cubicBezTo>
                      <a:pt x="22" y="1283"/>
                      <a:pt x="330" y="1345"/>
                      <a:pt x="417" y="1406"/>
                    </a:cubicBezTo>
                    <a:cubicBezTo>
                      <a:pt x="453" y="1429"/>
                      <a:pt x="493" y="1437"/>
                      <a:pt x="535" y="1437"/>
                    </a:cubicBezTo>
                    <a:cubicBezTo>
                      <a:pt x="609" y="1437"/>
                      <a:pt x="693" y="1414"/>
                      <a:pt x="786" y="1406"/>
                    </a:cubicBezTo>
                    <a:cubicBezTo>
                      <a:pt x="893" y="1391"/>
                      <a:pt x="999" y="1381"/>
                      <a:pt x="1109" y="1381"/>
                    </a:cubicBezTo>
                    <a:cubicBezTo>
                      <a:pt x="1177" y="1381"/>
                      <a:pt x="1245" y="1385"/>
                      <a:pt x="1316" y="1394"/>
                    </a:cubicBezTo>
                    <a:cubicBezTo>
                      <a:pt x="1489" y="1419"/>
                      <a:pt x="1661" y="1468"/>
                      <a:pt x="1834" y="1542"/>
                    </a:cubicBezTo>
                    <a:cubicBezTo>
                      <a:pt x="1957" y="1604"/>
                      <a:pt x="1673" y="1567"/>
                      <a:pt x="1575" y="1591"/>
                    </a:cubicBezTo>
                    <a:cubicBezTo>
                      <a:pt x="1561" y="1593"/>
                      <a:pt x="1546" y="1594"/>
                      <a:pt x="1531" y="1594"/>
                    </a:cubicBezTo>
                    <a:cubicBezTo>
                      <a:pt x="1437" y="1594"/>
                      <a:pt x="1309" y="1567"/>
                      <a:pt x="1045" y="1567"/>
                    </a:cubicBezTo>
                    <a:cubicBezTo>
                      <a:pt x="1024" y="1565"/>
                      <a:pt x="1003" y="1565"/>
                      <a:pt x="982" y="1565"/>
                    </a:cubicBezTo>
                    <a:cubicBezTo>
                      <a:pt x="794" y="1565"/>
                      <a:pt x="609" y="1614"/>
                      <a:pt x="454" y="1702"/>
                    </a:cubicBezTo>
                    <a:cubicBezTo>
                      <a:pt x="404" y="1751"/>
                      <a:pt x="589" y="1899"/>
                      <a:pt x="725" y="2010"/>
                    </a:cubicBezTo>
                    <a:cubicBezTo>
                      <a:pt x="799" y="2077"/>
                      <a:pt x="966" y="2090"/>
                      <a:pt x="1098" y="2090"/>
                    </a:cubicBezTo>
                    <a:cubicBezTo>
                      <a:pt x="1186" y="2090"/>
                      <a:pt x="1259" y="2084"/>
                      <a:pt x="1279" y="2084"/>
                    </a:cubicBezTo>
                    <a:cubicBezTo>
                      <a:pt x="1316" y="2084"/>
                      <a:pt x="1365" y="2183"/>
                      <a:pt x="1365" y="2257"/>
                    </a:cubicBezTo>
                    <a:cubicBezTo>
                      <a:pt x="1365" y="2331"/>
                      <a:pt x="1439" y="2355"/>
                      <a:pt x="1513" y="2405"/>
                    </a:cubicBezTo>
                    <a:cubicBezTo>
                      <a:pt x="1533" y="2419"/>
                      <a:pt x="1568" y="2425"/>
                      <a:pt x="1611" y="2425"/>
                    </a:cubicBezTo>
                    <a:cubicBezTo>
                      <a:pt x="1751" y="2425"/>
                      <a:pt x="1979" y="2365"/>
                      <a:pt x="2092" y="2355"/>
                    </a:cubicBezTo>
                    <a:cubicBezTo>
                      <a:pt x="2228" y="2331"/>
                      <a:pt x="2363" y="2294"/>
                      <a:pt x="2487" y="2244"/>
                    </a:cubicBezTo>
                    <a:cubicBezTo>
                      <a:pt x="2548" y="2207"/>
                      <a:pt x="2610" y="2195"/>
                      <a:pt x="2684" y="2195"/>
                    </a:cubicBezTo>
                    <a:cubicBezTo>
                      <a:pt x="2782" y="2195"/>
                      <a:pt x="2930" y="2023"/>
                      <a:pt x="3016" y="1986"/>
                    </a:cubicBezTo>
                    <a:cubicBezTo>
                      <a:pt x="3030" y="1980"/>
                      <a:pt x="3040" y="1977"/>
                      <a:pt x="3049" y="1977"/>
                    </a:cubicBezTo>
                    <a:cubicBezTo>
                      <a:pt x="3096" y="1977"/>
                      <a:pt x="3080" y="2055"/>
                      <a:pt x="3090" y="2096"/>
                    </a:cubicBezTo>
                    <a:cubicBezTo>
                      <a:pt x="3103" y="2146"/>
                      <a:pt x="3251" y="2158"/>
                      <a:pt x="3337" y="2158"/>
                    </a:cubicBezTo>
                    <a:cubicBezTo>
                      <a:pt x="3411" y="2158"/>
                      <a:pt x="3386" y="2183"/>
                      <a:pt x="3435" y="2244"/>
                    </a:cubicBezTo>
                    <a:cubicBezTo>
                      <a:pt x="3454" y="2269"/>
                      <a:pt x="3549" y="2278"/>
                      <a:pt x="3656" y="2278"/>
                    </a:cubicBezTo>
                    <a:cubicBezTo>
                      <a:pt x="3762" y="2278"/>
                      <a:pt x="3879" y="2269"/>
                      <a:pt x="3941" y="2257"/>
                    </a:cubicBezTo>
                    <a:cubicBezTo>
                      <a:pt x="4051" y="2232"/>
                      <a:pt x="4064" y="2232"/>
                      <a:pt x="4101" y="2195"/>
                    </a:cubicBezTo>
                    <a:cubicBezTo>
                      <a:pt x="4138" y="2170"/>
                      <a:pt x="4175" y="2146"/>
                      <a:pt x="4199" y="2133"/>
                    </a:cubicBezTo>
                    <a:cubicBezTo>
                      <a:pt x="4236" y="2109"/>
                      <a:pt x="4113" y="2096"/>
                      <a:pt x="4076" y="2084"/>
                    </a:cubicBezTo>
                    <a:cubicBezTo>
                      <a:pt x="4039" y="2084"/>
                      <a:pt x="4076" y="2023"/>
                      <a:pt x="4076" y="1986"/>
                    </a:cubicBezTo>
                    <a:cubicBezTo>
                      <a:pt x="4076" y="1963"/>
                      <a:pt x="4072" y="1959"/>
                      <a:pt x="4060" y="1959"/>
                    </a:cubicBezTo>
                    <a:cubicBezTo>
                      <a:pt x="4052" y="1959"/>
                      <a:pt x="4042" y="1961"/>
                      <a:pt x="4027" y="1961"/>
                    </a:cubicBezTo>
                    <a:cubicBezTo>
                      <a:pt x="3990" y="1961"/>
                      <a:pt x="3941" y="1998"/>
                      <a:pt x="3941" y="2023"/>
                    </a:cubicBezTo>
                    <a:cubicBezTo>
                      <a:pt x="3941" y="2035"/>
                      <a:pt x="3854" y="2060"/>
                      <a:pt x="3830" y="2084"/>
                    </a:cubicBezTo>
                    <a:cubicBezTo>
                      <a:pt x="3828" y="2087"/>
                      <a:pt x="3827" y="2089"/>
                      <a:pt x="3827" y="2089"/>
                    </a:cubicBezTo>
                    <a:cubicBezTo>
                      <a:pt x="3826" y="2089"/>
                      <a:pt x="3853" y="2018"/>
                      <a:pt x="3842" y="1986"/>
                    </a:cubicBezTo>
                    <a:cubicBezTo>
                      <a:pt x="3842" y="1961"/>
                      <a:pt x="3793" y="1936"/>
                      <a:pt x="3793" y="1924"/>
                    </a:cubicBezTo>
                    <a:cubicBezTo>
                      <a:pt x="3793" y="1918"/>
                      <a:pt x="3803" y="1915"/>
                      <a:pt x="3818" y="1915"/>
                    </a:cubicBezTo>
                    <a:cubicBezTo>
                      <a:pt x="3851" y="1915"/>
                      <a:pt x="3909" y="1927"/>
                      <a:pt x="3931" y="1927"/>
                    </a:cubicBezTo>
                    <a:cubicBezTo>
                      <a:pt x="3937" y="1927"/>
                      <a:pt x="3941" y="1926"/>
                      <a:pt x="3941" y="1924"/>
                    </a:cubicBezTo>
                    <a:lnTo>
                      <a:pt x="3941" y="1739"/>
                    </a:lnTo>
                    <a:cubicBezTo>
                      <a:pt x="3941" y="1739"/>
                      <a:pt x="4322" y="1838"/>
                      <a:pt x="4359" y="1838"/>
                    </a:cubicBezTo>
                    <a:cubicBezTo>
                      <a:pt x="4396" y="1838"/>
                      <a:pt x="4359" y="1751"/>
                      <a:pt x="4359" y="1690"/>
                    </a:cubicBezTo>
                    <a:cubicBezTo>
                      <a:pt x="4359" y="1628"/>
                      <a:pt x="4187" y="1604"/>
                      <a:pt x="4051" y="1530"/>
                    </a:cubicBezTo>
                    <a:cubicBezTo>
                      <a:pt x="3916" y="1456"/>
                      <a:pt x="3941" y="1419"/>
                      <a:pt x="3793" y="1419"/>
                    </a:cubicBezTo>
                    <a:cubicBezTo>
                      <a:pt x="3645" y="1419"/>
                      <a:pt x="3534" y="1222"/>
                      <a:pt x="3509" y="1160"/>
                    </a:cubicBezTo>
                    <a:cubicBezTo>
                      <a:pt x="3497" y="1111"/>
                      <a:pt x="3497" y="1049"/>
                      <a:pt x="3534" y="1012"/>
                    </a:cubicBezTo>
                    <a:cubicBezTo>
                      <a:pt x="3546" y="1000"/>
                      <a:pt x="3571" y="951"/>
                      <a:pt x="3509" y="840"/>
                    </a:cubicBezTo>
                    <a:cubicBezTo>
                      <a:pt x="3423" y="680"/>
                      <a:pt x="3361" y="519"/>
                      <a:pt x="3300" y="359"/>
                    </a:cubicBezTo>
                    <a:cubicBezTo>
                      <a:pt x="3287" y="298"/>
                      <a:pt x="3287" y="236"/>
                      <a:pt x="3214" y="211"/>
                    </a:cubicBezTo>
                    <a:cubicBezTo>
                      <a:pt x="3152" y="187"/>
                      <a:pt x="3029" y="26"/>
                      <a:pt x="2967" y="2"/>
                    </a:cubicBezTo>
                    <a:cubicBezTo>
                      <a:pt x="2961" y="1"/>
                      <a:pt x="2955" y="0"/>
                      <a:pt x="29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935;p51">
                <a:extLst>
                  <a:ext uri="{FF2B5EF4-FFF2-40B4-BE49-F238E27FC236}">
                    <a16:creationId xmlns:a16="http://schemas.microsoft.com/office/drawing/2014/main" id="{36624768-F409-4FB7-B0A8-81E42412D1BA}"/>
                  </a:ext>
                </a:extLst>
              </p:cNvPr>
              <p:cNvSpPr/>
              <p:nvPr/>
            </p:nvSpPr>
            <p:spPr>
              <a:xfrm>
                <a:off x="2877100" y="4391225"/>
                <a:ext cx="16950" cy="11550"/>
              </a:xfrm>
              <a:custGeom>
                <a:avLst/>
                <a:gdLst/>
                <a:ahLst/>
                <a:cxnLst/>
                <a:rect l="l" t="t" r="r" b="b"/>
                <a:pathLst>
                  <a:path w="678" h="462" extrusionOk="0">
                    <a:moveTo>
                      <a:pt x="362" y="1"/>
                    </a:moveTo>
                    <a:cubicBezTo>
                      <a:pt x="301" y="1"/>
                      <a:pt x="239" y="10"/>
                      <a:pt x="185" y="30"/>
                    </a:cubicBezTo>
                    <a:cubicBezTo>
                      <a:pt x="148" y="55"/>
                      <a:pt x="136" y="104"/>
                      <a:pt x="62" y="129"/>
                    </a:cubicBezTo>
                    <a:cubicBezTo>
                      <a:pt x="0" y="166"/>
                      <a:pt x="197" y="203"/>
                      <a:pt x="259" y="252"/>
                    </a:cubicBezTo>
                    <a:cubicBezTo>
                      <a:pt x="321" y="289"/>
                      <a:pt x="407" y="449"/>
                      <a:pt x="444" y="461"/>
                    </a:cubicBezTo>
                    <a:cubicBezTo>
                      <a:pt x="481" y="461"/>
                      <a:pt x="592" y="240"/>
                      <a:pt x="641" y="178"/>
                    </a:cubicBezTo>
                    <a:cubicBezTo>
                      <a:pt x="678" y="104"/>
                      <a:pt x="579" y="67"/>
                      <a:pt x="505" y="18"/>
                    </a:cubicBezTo>
                    <a:cubicBezTo>
                      <a:pt x="461" y="7"/>
                      <a:pt x="412"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936;p51">
                <a:extLst>
                  <a:ext uri="{FF2B5EF4-FFF2-40B4-BE49-F238E27FC236}">
                    <a16:creationId xmlns:a16="http://schemas.microsoft.com/office/drawing/2014/main" id="{A59888AC-86F7-40EC-908C-4F6212A334C3}"/>
                  </a:ext>
                </a:extLst>
              </p:cNvPr>
              <p:cNvSpPr/>
              <p:nvPr/>
            </p:nvSpPr>
            <p:spPr>
              <a:xfrm>
                <a:off x="2904200" y="4386125"/>
                <a:ext cx="37925" cy="37600"/>
              </a:xfrm>
              <a:custGeom>
                <a:avLst/>
                <a:gdLst/>
                <a:ahLst/>
                <a:cxnLst/>
                <a:rect l="l" t="t" r="r" b="b"/>
                <a:pathLst>
                  <a:path w="1517" h="1504" extrusionOk="0">
                    <a:moveTo>
                      <a:pt x="1166" y="0"/>
                    </a:moveTo>
                    <a:cubicBezTo>
                      <a:pt x="1116" y="0"/>
                      <a:pt x="1026" y="21"/>
                      <a:pt x="986" y="37"/>
                    </a:cubicBezTo>
                    <a:cubicBezTo>
                      <a:pt x="925" y="62"/>
                      <a:pt x="863" y="74"/>
                      <a:pt x="801" y="111"/>
                    </a:cubicBezTo>
                    <a:cubicBezTo>
                      <a:pt x="764" y="135"/>
                      <a:pt x="949" y="148"/>
                      <a:pt x="888" y="160"/>
                    </a:cubicBezTo>
                    <a:cubicBezTo>
                      <a:pt x="838" y="172"/>
                      <a:pt x="888" y="185"/>
                      <a:pt x="925" y="209"/>
                    </a:cubicBezTo>
                    <a:cubicBezTo>
                      <a:pt x="935" y="225"/>
                      <a:pt x="919" y="232"/>
                      <a:pt x="893" y="232"/>
                    </a:cubicBezTo>
                    <a:cubicBezTo>
                      <a:pt x="857" y="232"/>
                      <a:pt x="800" y="219"/>
                      <a:pt x="764" y="197"/>
                    </a:cubicBezTo>
                    <a:cubicBezTo>
                      <a:pt x="727" y="160"/>
                      <a:pt x="678" y="148"/>
                      <a:pt x="629" y="135"/>
                    </a:cubicBezTo>
                    <a:cubicBezTo>
                      <a:pt x="580" y="135"/>
                      <a:pt x="629" y="160"/>
                      <a:pt x="654" y="185"/>
                    </a:cubicBezTo>
                    <a:cubicBezTo>
                      <a:pt x="661" y="196"/>
                      <a:pt x="659" y="201"/>
                      <a:pt x="650" y="201"/>
                    </a:cubicBezTo>
                    <a:cubicBezTo>
                      <a:pt x="631" y="201"/>
                      <a:pt x="581" y="181"/>
                      <a:pt x="530" y="172"/>
                    </a:cubicBezTo>
                    <a:cubicBezTo>
                      <a:pt x="513" y="170"/>
                      <a:pt x="499" y="169"/>
                      <a:pt x="487" y="169"/>
                    </a:cubicBezTo>
                    <a:cubicBezTo>
                      <a:pt x="438" y="169"/>
                      <a:pt x="422" y="185"/>
                      <a:pt x="382" y="185"/>
                    </a:cubicBezTo>
                    <a:cubicBezTo>
                      <a:pt x="333" y="185"/>
                      <a:pt x="432" y="209"/>
                      <a:pt x="493" y="234"/>
                    </a:cubicBezTo>
                    <a:cubicBezTo>
                      <a:pt x="555" y="259"/>
                      <a:pt x="530" y="271"/>
                      <a:pt x="518" y="283"/>
                    </a:cubicBezTo>
                    <a:cubicBezTo>
                      <a:pt x="493" y="308"/>
                      <a:pt x="493" y="333"/>
                      <a:pt x="481" y="370"/>
                    </a:cubicBezTo>
                    <a:cubicBezTo>
                      <a:pt x="481" y="375"/>
                      <a:pt x="480" y="377"/>
                      <a:pt x="479" y="377"/>
                    </a:cubicBezTo>
                    <a:cubicBezTo>
                      <a:pt x="473" y="377"/>
                      <a:pt x="455" y="346"/>
                      <a:pt x="407" y="308"/>
                    </a:cubicBezTo>
                    <a:cubicBezTo>
                      <a:pt x="386" y="292"/>
                      <a:pt x="378" y="283"/>
                      <a:pt x="369" y="283"/>
                    </a:cubicBezTo>
                    <a:cubicBezTo>
                      <a:pt x="358" y="283"/>
                      <a:pt x="345" y="298"/>
                      <a:pt x="296" y="333"/>
                    </a:cubicBezTo>
                    <a:cubicBezTo>
                      <a:pt x="198" y="394"/>
                      <a:pt x="407" y="431"/>
                      <a:pt x="481" y="468"/>
                    </a:cubicBezTo>
                    <a:cubicBezTo>
                      <a:pt x="555" y="493"/>
                      <a:pt x="567" y="554"/>
                      <a:pt x="604" y="591"/>
                    </a:cubicBezTo>
                    <a:cubicBezTo>
                      <a:pt x="619" y="611"/>
                      <a:pt x="616" y="617"/>
                      <a:pt x="605" y="617"/>
                    </a:cubicBezTo>
                    <a:cubicBezTo>
                      <a:pt x="588" y="617"/>
                      <a:pt x="553" y="604"/>
                      <a:pt x="530" y="604"/>
                    </a:cubicBezTo>
                    <a:cubicBezTo>
                      <a:pt x="493" y="604"/>
                      <a:pt x="555" y="678"/>
                      <a:pt x="530" y="739"/>
                    </a:cubicBezTo>
                    <a:cubicBezTo>
                      <a:pt x="525" y="759"/>
                      <a:pt x="509" y="765"/>
                      <a:pt x="485" y="765"/>
                    </a:cubicBezTo>
                    <a:cubicBezTo>
                      <a:pt x="449" y="765"/>
                      <a:pt x="397" y="752"/>
                      <a:pt x="346" y="752"/>
                    </a:cubicBezTo>
                    <a:cubicBezTo>
                      <a:pt x="272" y="752"/>
                      <a:pt x="173" y="616"/>
                      <a:pt x="87" y="579"/>
                    </a:cubicBezTo>
                    <a:cubicBezTo>
                      <a:pt x="76" y="574"/>
                      <a:pt x="66" y="572"/>
                      <a:pt x="58" y="572"/>
                    </a:cubicBezTo>
                    <a:cubicBezTo>
                      <a:pt x="1" y="572"/>
                      <a:pt x="1" y="673"/>
                      <a:pt x="1" y="727"/>
                    </a:cubicBezTo>
                    <a:cubicBezTo>
                      <a:pt x="1" y="789"/>
                      <a:pt x="1" y="789"/>
                      <a:pt x="136" y="850"/>
                    </a:cubicBezTo>
                    <a:cubicBezTo>
                      <a:pt x="284" y="924"/>
                      <a:pt x="210" y="936"/>
                      <a:pt x="284" y="949"/>
                    </a:cubicBezTo>
                    <a:cubicBezTo>
                      <a:pt x="395" y="1010"/>
                      <a:pt x="506" y="1084"/>
                      <a:pt x="592" y="1170"/>
                    </a:cubicBezTo>
                    <a:cubicBezTo>
                      <a:pt x="666" y="1281"/>
                      <a:pt x="764" y="1380"/>
                      <a:pt x="863" y="1466"/>
                    </a:cubicBezTo>
                    <a:cubicBezTo>
                      <a:pt x="914" y="1494"/>
                      <a:pt x="953" y="1504"/>
                      <a:pt x="983" y="1504"/>
                    </a:cubicBezTo>
                    <a:cubicBezTo>
                      <a:pt x="1059" y="1504"/>
                      <a:pt x="1069" y="1435"/>
                      <a:pt x="1060" y="1417"/>
                    </a:cubicBezTo>
                    <a:cubicBezTo>
                      <a:pt x="1036" y="1355"/>
                      <a:pt x="1011" y="1306"/>
                      <a:pt x="999" y="1244"/>
                    </a:cubicBezTo>
                    <a:cubicBezTo>
                      <a:pt x="999" y="1224"/>
                      <a:pt x="1007" y="1216"/>
                      <a:pt x="1017" y="1216"/>
                    </a:cubicBezTo>
                    <a:cubicBezTo>
                      <a:pt x="1029" y="1216"/>
                      <a:pt x="1043" y="1230"/>
                      <a:pt x="1036" y="1244"/>
                    </a:cubicBezTo>
                    <a:cubicBezTo>
                      <a:pt x="1023" y="1269"/>
                      <a:pt x="1097" y="1318"/>
                      <a:pt x="1146" y="1331"/>
                    </a:cubicBezTo>
                    <a:cubicBezTo>
                      <a:pt x="1220" y="1306"/>
                      <a:pt x="1294" y="1281"/>
                      <a:pt x="1368" y="1244"/>
                    </a:cubicBezTo>
                    <a:cubicBezTo>
                      <a:pt x="1417" y="1220"/>
                      <a:pt x="1454" y="1158"/>
                      <a:pt x="1442" y="1097"/>
                    </a:cubicBezTo>
                    <a:cubicBezTo>
                      <a:pt x="1430" y="1035"/>
                      <a:pt x="1417" y="986"/>
                      <a:pt x="1454" y="936"/>
                    </a:cubicBezTo>
                    <a:cubicBezTo>
                      <a:pt x="1504" y="899"/>
                      <a:pt x="1516" y="850"/>
                      <a:pt x="1491" y="813"/>
                    </a:cubicBezTo>
                    <a:cubicBezTo>
                      <a:pt x="1467" y="764"/>
                      <a:pt x="1430" y="789"/>
                      <a:pt x="1417" y="715"/>
                    </a:cubicBezTo>
                    <a:cubicBezTo>
                      <a:pt x="1393" y="641"/>
                      <a:pt x="1417" y="628"/>
                      <a:pt x="1430" y="591"/>
                    </a:cubicBezTo>
                    <a:cubicBezTo>
                      <a:pt x="1442" y="554"/>
                      <a:pt x="1405" y="530"/>
                      <a:pt x="1368" y="530"/>
                    </a:cubicBezTo>
                    <a:cubicBezTo>
                      <a:pt x="1331" y="530"/>
                      <a:pt x="1319" y="579"/>
                      <a:pt x="1331" y="616"/>
                    </a:cubicBezTo>
                    <a:cubicBezTo>
                      <a:pt x="1368" y="665"/>
                      <a:pt x="1393" y="715"/>
                      <a:pt x="1393" y="776"/>
                    </a:cubicBezTo>
                    <a:cubicBezTo>
                      <a:pt x="1393" y="801"/>
                      <a:pt x="1390" y="807"/>
                      <a:pt x="1384" y="807"/>
                    </a:cubicBezTo>
                    <a:cubicBezTo>
                      <a:pt x="1377" y="807"/>
                      <a:pt x="1368" y="801"/>
                      <a:pt x="1356" y="801"/>
                    </a:cubicBezTo>
                    <a:cubicBezTo>
                      <a:pt x="1355" y="801"/>
                      <a:pt x="1354" y="801"/>
                      <a:pt x="1353" y="801"/>
                    </a:cubicBezTo>
                    <a:cubicBezTo>
                      <a:pt x="1325" y="801"/>
                      <a:pt x="1218" y="615"/>
                      <a:pt x="1159" y="591"/>
                    </a:cubicBezTo>
                    <a:cubicBezTo>
                      <a:pt x="1154" y="590"/>
                      <a:pt x="1150" y="590"/>
                      <a:pt x="1146" y="590"/>
                    </a:cubicBezTo>
                    <a:cubicBezTo>
                      <a:pt x="1099" y="590"/>
                      <a:pt x="1045" y="646"/>
                      <a:pt x="1011" y="702"/>
                    </a:cubicBezTo>
                    <a:cubicBezTo>
                      <a:pt x="1006" y="707"/>
                      <a:pt x="1003" y="709"/>
                      <a:pt x="1001" y="709"/>
                    </a:cubicBezTo>
                    <a:cubicBezTo>
                      <a:pt x="987" y="709"/>
                      <a:pt x="1100" y="526"/>
                      <a:pt x="1122" y="493"/>
                    </a:cubicBezTo>
                    <a:cubicBezTo>
                      <a:pt x="1146" y="444"/>
                      <a:pt x="1208" y="444"/>
                      <a:pt x="1245" y="444"/>
                    </a:cubicBezTo>
                    <a:cubicBezTo>
                      <a:pt x="1294" y="444"/>
                      <a:pt x="1331" y="370"/>
                      <a:pt x="1282" y="370"/>
                    </a:cubicBezTo>
                    <a:cubicBezTo>
                      <a:pt x="1233" y="370"/>
                      <a:pt x="1220" y="320"/>
                      <a:pt x="1245" y="320"/>
                    </a:cubicBezTo>
                    <a:cubicBezTo>
                      <a:pt x="1282" y="308"/>
                      <a:pt x="1307" y="271"/>
                      <a:pt x="1331" y="246"/>
                    </a:cubicBezTo>
                    <a:cubicBezTo>
                      <a:pt x="1368" y="185"/>
                      <a:pt x="1208" y="160"/>
                      <a:pt x="1134" y="148"/>
                    </a:cubicBezTo>
                    <a:cubicBezTo>
                      <a:pt x="1072" y="148"/>
                      <a:pt x="1171" y="62"/>
                      <a:pt x="1196" y="25"/>
                    </a:cubicBezTo>
                    <a:cubicBezTo>
                      <a:pt x="1209" y="7"/>
                      <a:pt x="1194" y="0"/>
                      <a:pt x="11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937;p51">
                <a:extLst>
                  <a:ext uri="{FF2B5EF4-FFF2-40B4-BE49-F238E27FC236}">
                    <a16:creationId xmlns:a16="http://schemas.microsoft.com/office/drawing/2014/main" id="{0E50AEAD-574A-4FF3-9B50-C04BBDDE44D6}"/>
                  </a:ext>
                </a:extLst>
              </p:cNvPr>
              <p:cNvSpPr/>
              <p:nvPr/>
            </p:nvSpPr>
            <p:spPr>
              <a:xfrm>
                <a:off x="2944550" y="4386050"/>
                <a:ext cx="31750" cy="29675"/>
              </a:xfrm>
              <a:custGeom>
                <a:avLst/>
                <a:gdLst/>
                <a:ahLst/>
                <a:cxnLst/>
                <a:rect l="l" t="t" r="r" b="b"/>
                <a:pathLst>
                  <a:path w="1270" h="1187" extrusionOk="0">
                    <a:moveTo>
                      <a:pt x="450" y="1"/>
                    </a:moveTo>
                    <a:cubicBezTo>
                      <a:pt x="354" y="1"/>
                      <a:pt x="259" y="34"/>
                      <a:pt x="173" y="77"/>
                    </a:cubicBezTo>
                    <a:cubicBezTo>
                      <a:pt x="112" y="126"/>
                      <a:pt x="235" y="151"/>
                      <a:pt x="296" y="212"/>
                    </a:cubicBezTo>
                    <a:cubicBezTo>
                      <a:pt x="312" y="228"/>
                      <a:pt x="304" y="234"/>
                      <a:pt x="285" y="234"/>
                    </a:cubicBezTo>
                    <a:cubicBezTo>
                      <a:pt x="244" y="234"/>
                      <a:pt x="153" y="208"/>
                      <a:pt x="136" y="200"/>
                    </a:cubicBezTo>
                    <a:cubicBezTo>
                      <a:pt x="134" y="199"/>
                      <a:pt x="131" y="198"/>
                      <a:pt x="128" y="198"/>
                    </a:cubicBezTo>
                    <a:cubicBezTo>
                      <a:pt x="102" y="198"/>
                      <a:pt x="61" y="245"/>
                      <a:pt x="50" y="311"/>
                    </a:cubicBezTo>
                    <a:cubicBezTo>
                      <a:pt x="38" y="385"/>
                      <a:pt x="62" y="594"/>
                      <a:pt x="38" y="644"/>
                    </a:cubicBezTo>
                    <a:cubicBezTo>
                      <a:pt x="1" y="681"/>
                      <a:pt x="50" y="755"/>
                      <a:pt x="112" y="828"/>
                    </a:cubicBezTo>
                    <a:cubicBezTo>
                      <a:pt x="161" y="890"/>
                      <a:pt x="185" y="964"/>
                      <a:pt x="173" y="1038"/>
                    </a:cubicBezTo>
                    <a:cubicBezTo>
                      <a:pt x="173" y="1098"/>
                      <a:pt x="173" y="1129"/>
                      <a:pt x="186" y="1129"/>
                    </a:cubicBezTo>
                    <a:cubicBezTo>
                      <a:pt x="191" y="1129"/>
                      <a:pt x="199" y="1123"/>
                      <a:pt x="210" y="1112"/>
                    </a:cubicBezTo>
                    <a:cubicBezTo>
                      <a:pt x="214" y="1105"/>
                      <a:pt x="219" y="1103"/>
                      <a:pt x="223" y="1103"/>
                    </a:cubicBezTo>
                    <a:cubicBezTo>
                      <a:pt x="245" y="1103"/>
                      <a:pt x="274" y="1165"/>
                      <a:pt x="346" y="1186"/>
                    </a:cubicBezTo>
                    <a:cubicBezTo>
                      <a:pt x="346" y="1186"/>
                      <a:pt x="347" y="1186"/>
                      <a:pt x="348" y="1186"/>
                    </a:cubicBezTo>
                    <a:cubicBezTo>
                      <a:pt x="389" y="1186"/>
                      <a:pt x="519" y="926"/>
                      <a:pt x="543" y="878"/>
                    </a:cubicBezTo>
                    <a:cubicBezTo>
                      <a:pt x="580" y="828"/>
                      <a:pt x="493" y="792"/>
                      <a:pt x="469" y="767"/>
                    </a:cubicBezTo>
                    <a:cubicBezTo>
                      <a:pt x="457" y="730"/>
                      <a:pt x="530" y="693"/>
                      <a:pt x="580" y="693"/>
                    </a:cubicBezTo>
                    <a:cubicBezTo>
                      <a:pt x="613" y="693"/>
                      <a:pt x="800" y="744"/>
                      <a:pt x="861" y="744"/>
                    </a:cubicBezTo>
                    <a:cubicBezTo>
                      <a:pt x="867" y="744"/>
                      <a:pt x="872" y="743"/>
                      <a:pt x="875" y="742"/>
                    </a:cubicBezTo>
                    <a:cubicBezTo>
                      <a:pt x="925" y="742"/>
                      <a:pt x="1085" y="447"/>
                      <a:pt x="1122" y="410"/>
                    </a:cubicBezTo>
                    <a:cubicBezTo>
                      <a:pt x="1147" y="360"/>
                      <a:pt x="1270" y="237"/>
                      <a:pt x="1270" y="188"/>
                    </a:cubicBezTo>
                    <a:cubicBezTo>
                      <a:pt x="1270" y="126"/>
                      <a:pt x="986" y="89"/>
                      <a:pt x="900" y="89"/>
                    </a:cubicBezTo>
                    <a:cubicBezTo>
                      <a:pt x="802" y="89"/>
                      <a:pt x="617" y="3"/>
                      <a:pt x="493" y="3"/>
                    </a:cubicBezTo>
                    <a:cubicBezTo>
                      <a:pt x="479" y="1"/>
                      <a:pt x="464" y="1"/>
                      <a:pt x="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938;p51">
                <a:extLst>
                  <a:ext uri="{FF2B5EF4-FFF2-40B4-BE49-F238E27FC236}">
                    <a16:creationId xmlns:a16="http://schemas.microsoft.com/office/drawing/2014/main" id="{8112F82F-C9E1-4135-9791-7066FF29EB67}"/>
                  </a:ext>
                </a:extLst>
              </p:cNvPr>
              <p:cNvSpPr/>
              <p:nvPr/>
            </p:nvSpPr>
            <p:spPr>
              <a:xfrm>
                <a:off x="2764650" y="4380875"/>
                <a:ext cx="65025" cy="45475"/>
              </a:xfrm>
              <a:custGeom>
                <a:avLst/>
                <a:gdLst/>
                <a:ahLst/>
                <a:cxnLst/>
                <a:rect l="l" t="t" r="r" b="b"/>
                <a:pathLst>
                  <a:path w="2601" h="1819" extrusionOk="0">
                    <a:moveTo>
                      <a:pt x="1073" y="0"/>
                    </a:moveTo>
                    <a:cubicBezTo>
                      <a:pt x="987" y="0"/>
                      <a:pt x="445" y="111"/>
                      <a:pt x="383" y="124"/>
                    </a:cubicBezTo>
                    <a:cubicBezTo>
                      <a:pt x="334" y="136"/>
                      <a:pt x="518" y="309"/>
                      <a:pt x="518" y="382"/>
                    </a:cubicBezTo>
                    <a:cubicBezTo>
                      <a:pt x="506" y="456"/>
                      <a:pt x="481" y="530"/>
                      <a:pt x="432" y="592"/>
                    </a:cubicBezTo>
                    <a:cubicBezTo>
                      <a:pt x="371" y="666"/>
                      <a:pt x="309" y="703"/>
                      <a:pt x="334" y="764"/>
                    </a:cubicBezTo>
                    <a:cubicBezTo>
                      <a:pt x="371" y="838"/>
                      <a:pt x="383" y="888"/>
                      <a:pt x="334" y="900"/>
                    </a:cubicBezTo>
                    <a:cubicBezTo>
                      <a:pt x="284" y="900"/>
                      <a:pt x="235" y="937"/>
                      <a:pt x="235" y="962"/>
                    </a:cubicBezTo>
                    <a:cubicBezTo>
                      <a:pt x="223" y="1035"/>
                      <a:pt x="186" y="1122"/>
                      <a:pt x="149" y="1196"/>
                    </a:cubicBezTo>
                    <a:cubicBezTo>
                      <a:pt x="124" y="1233"/>
                      <a:pt x="1" y="1393"/>
                      <a:pt x="50" y="1393"/>
                    </a:cubicBezTo>
                    <a:cubicBezTo>
                      <a:pt x="173" y="1405"/>
                      <a:pt x="284" y="1442"/>
                      <a:pt x="383" y="1491"/>
                    </a:cubicBezTo>
                    <a:cubicBezTo>
                      <a:pt x="469" y="1541"/>
                      <a:pt x="605" y="1725"/>
                      <a:pt x="679" y="1775"/>
                    </a:cubicBezTo>
                    <a:cubicBezTo>
                      <a:pt x="713" y="1802"/>
                      <a:pt x="724" y="1818"/>
                      <a:pt x="743" y="1818"/>
                    </a:cubicBezTo>
                    <a:cubicBezTo>
                      <a:pt x="757" y="1818"/>
                      <a:pt x="776" y="1809"/>
                      <a:pt x="814" y="1787"/>
                    </a:cubicBezTo>
                    <a:cubicBezTo>
                      <a:pt x="888" y="1725"/>
                      <a:pt x="974" y="1676"/>
                      <a:pt x="1073" y="1664"/>
                    </a:cubicBezTo>
                    <a:cubicBezTo>
                      <a:pt x="1103" y="1664"/>
                      <a:pt x="1137" y="1666"/>
                      <a:pt x="1170" y="1666"/>
                    </a:cubicBezTo>
                    <a:cubicBezTo>
                      <a:pt x="1244" y="1666"/>
                      <a:pt x="1315" y="1654"/>
                      <a:pt x="1332" y="1578"/>
                    </a:cubicBezTo>
                    <a:cubicBezTo>
                      <a:pt x="1369" y="1467"/>
                      <a:pt x="1319" y="1331"/>
                      <a:pt x="1443" y="1245"/>
                    </a:cubicBezTo>
                    <a:cubicBezTo>
                      <a:pt x="1529" y="1196"/>
                      <a:pt x="1615" y="1122"/>
                      <a:pt x="1664" y="1035"/>
                    </a:cubicBezTo>
                    <a:cubicBezTo>
                      <a:pt x="1837" y="925"/>
                      <a:pt x="2009" y="826"/>
                      <a:pt x="2182" y="752"/>
                    </a:cubicBezTo>
                    <a:cubicBezTo>
                      <a:pt x="2305" y="678"/>
                      <a:pt x="2601" y="617"/>
                      <a:pt x="2539" y="555"/>
                    </a:cubicBezTo>
                    <a:cubicBezTo>
                      <a:pt x="2428" y="432"/>
                      <a:pt x="2305" y="333"/>
                      <a:pt x="2169" y="247"/>
                    </a:cubicBezTo>
                    <a:cubicBezTo>
                      <a:pt x="2083" y="185"/>
                      <a:pt x="1972" y="161"/>
                      <a:pt x="1849" y="161"/>
                    </a:cubicBezTo>
                    <a:cubicBezTo>
                      <a:pt x="1792" y="183"/>
                      <a:pt x="1725" y="248"/>
                      <a:pt x="1695" y="248"/>
                    </a:cubicBezTo>
                    <a:cubicBezTo>
                      <a:pt x="1693" y="248"/>
                      <a:pt x="1691" y="248"/>
                      <a:pt x="1689" y="247"/>
                    </a:cubicBezTo>
                    <a:cubicBezTo>
                      <a:pt x="1652" y="198"/>
                      <a:pt x="1603" y="173"/>
                      <a:pt x="1541" y="161"/>
                    </a:cubicBezTo>
                    <a:cubicBezTo>
                      <a:pt x="1381" y="99"/>
                      <a:pt x="1233" y="50"/>
                      <a:pt x="1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939;p51">
                <a:extLst>
                  <a:ext uri="{FF2B5EF4-FFF2-40B4-BE49-F238E27FC236}">
                    <a16:creationId xmlns:a16="http://schemas.microsoft.com/office/drawing/2014/main" id="{71C034FC-92B0-43E2-983E-F51ECA88EED4}"/>
                  </a:ext>
                </a:extLst>
              </p:cNvPr>
              <p:cNvSpPr/>
              <p:nvPr/>
            </p:nvSpPr>
            <p:spPr>
              <a:xfrm>
                <a:off x="2890950" y="4368250"/>
                <a:ext cx="7725" cy="6175"/>
              </a:xfrm>
              <a:custGeom>
                <a:avLst/>
                <a:gdLst/>
                <a:ahLst/>
                <a:cxnLst/>
                <a:rect l="l" t="t" r="r" b="b"/>
                <a:pathLst>
                  <a:path w="309" h="247" extrusionOk="0">
                    <a:moveTo>
                      <a:pt x="161" y="0"/>
                    </a:moveTo>
                    <a:cubicBezTo>
                      <a:pt x="136" y="0"/>
                      <a:pt x="75" y="74"/>
                      <a:pt x="38" y="124"/>
                    </a:cubicBezTo>
                    <a:cubicBezTo>
                      <a:pt x="1" y="160"/>
                      <a:pt x="50" y="210"/>
                      <a:pt x="198" y="247"/>
                    </a:cubicBezTo>
                    <a:cubicBezTo>
                      <a:pt x="272" y="247"/>
                      <a:pt x="272" y="173"/>
                      <a:pt x="296" y="148"/>
                    </a:cubicBezTo>
                    <a:cubicBezTo>
                      <a:pt x="309" y="136"/>
                      <a:pt x="186" y="0"/>
                      <a:pt x="1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940;p51">
                <a:extLst>
                  <a:ext uri="{FF2B5EF4-FFF2-40B4-BE49-F238E27FC236}">
                    <a16:creationId xmlns:a16="http://schemas.microsoft.com/office/drawing/2014/main" id="{75EAD25D-9427-430D-B205-AEBCCB0AE91C}"/>
                  </a:ext>
                </a:extLst>
              </p:cNvPr>
              <p:cNvSpPr/>
              <p:nvPr/>
            </p:nvSpPr>
            <p:spPr>
              <a:xfrm>
                <a:off x="2816400" y="4345900"/>
                <a:ext cx="71800" cy="36400"/>
              </a:xfrm>
              <a:custGeom>
                <a:avLst/>
                <a:gdLst/>
                <a:ahLst/>
                <a:cxnLst/>
                <a:rect l="l" t="t" r="r" b="b"/>
                <a:pathLst>
                  <a:path w="2872" h="1456" extrusionOk="0">
                    <a:moveTo>
                      <a:pt x="2036" y="0"/>
                    </a:moveTo>
                    <a:cubicBezTo>
                      <a:pt x="1967" y="0"/>
                      <a:pt x="1849" y="170"/>
                      <a:pt x="1849" y="217"/>
                    </a:cubicBezTo>
                    <a:cubicBezTo>
                      <a:pt x="1837" y="291"/>
                      <a:pt x="1812" y="291"/>
                      <a:pt x="1751" y="352"/>
                    </a:cubicBezTo>
                    <a:cubicBezTo>
                      <a:pt x="1689" y="414"/>
                      <a:pt x="1849" y="426"/>
                      <a:pt x="1960" y="512"/>
                    </a:cubicBezTo>
                    <a:cubicBezTo>
                      <a:pt x="2059" y="586"/>
                      <a:pt x="1972" y="599"/>
                      <a:pt x="1837" y="611"/>
                    </a:cubicBezTo>
                    <a:cubicBezTo>
                      <a:pt x="1714" y="623"/>
                      <a:pt x="1837" y="636"/>
                      <a:pt x="1948" y="709"/>
                    </a:cubicBezTo>
                    <a:cubicBezTo>
                      <a:pt x="2046" y="783"/>
                      <a:pt x="1837" y="870"/>
                      <a:pt x="1689" y="870"/>
                    </a:cubicBezTo>
                    <a:lnTo>
                      <a:pt x="1516" y="870"/>
                    </a:lnTo>
                    <a:cubicBezTo>
                      <a:pt x="1455" y="870"/>
                      <a:pt x="1467" y="759"/>
                      <a:pt x="1430" y="722"/>
                    </a:cubicBezTo>
                    <a:cubicBezTo>
                      <a:pt x="1393" y="685"/>
                      <a:pt x="1344" y="697"/>
                      <a:pt x="1344" y="660"/>
                    </a:cubicBezTo>
                    <a:cubicBezTo>
                      <a:pt x="1270" y="574"/>
                      <a:pt x="1171" y="512"/>
                      <a:pt x="1073" y="463"/>
                    </a:cubicBezTo>
                    <a:cubicBezTo>
                      <a:pt x="1044" y="451"/>
                      <a:pt x="1018" y="447"/>
                      <a:pt x="993" y="447"/>
                    </a:cubicBezTo>
                    <a:cubicBezTo>
                      <a:pt x="944" y="447"/>
                      <a:pt x="900" y="463"/>
                      <a:pt x="851" y="463"/>
                    </a:cubicBezTo>
                    <a:cubicBezTo>
                      <a:pt x="789" y="463"/>
                      <a:pt x="802" y="315"/>
                      <a:pt x="765" y="278"/>
                    </a:cubicBezTo>
                    <a:cubicBezTo>
                      <a:pt x="756" y="269"/>
                      <a:pt x="738" y="265"/>
                      <a:pt x="715" y="265"/>
                    </a:cubicBezTo>
                    <a:cubicBezTo>
                      <a:pt x="644" y="265"/>
                      <a:pt x="522" y="303"/>
                      <a:pt x="457" y="340"/>
                    </a:cubicBezTo>
                    <a:cubicBezTo>
                      <a:pt x="358" y="389"/>
                      <a:pt x="555" y="438"/>
                      <a:pt x="642" y="451"/>
                    </a:cubicBezTo>
                    <a:cubicBezTo>
                      <a:pt x="728" y="475"/>
                      <a:pt x="457" y="488"/>
                      <a:pt x="395" y="488"/>
                    </a:cubicBezTo>
                    <a:cubicBezTo>
                      <a:pt x="321" y="488"/>
                      <a:pt x="260" y="512"/>
                      <a:pt x="223" y="574"/>
                    </a:cubicBezTo>
                    <a:cubicBezTo>
                      <a:pt x="173" y="648"/>
                      <a:pt x="531" y="648"/>
                      <a:pt x="605" y="648"/>
                    </a:cubicBezTo>
                    <a:cubicBezTo>
                      <a:pt x="469" y="685"/>
                      <a:pt x="334" y="709"/>
                      <a:pt x="198" y="709"/>
                    </a:cubicBezTo>
                    <a:cubicBezTo>
                      <a:pt x="112" y="709"/>
                      <a:pt x="63" y="759"/>
                      <a:pt x="112" y="796"/>
                    </a:cubicBezTo>
                    <a:cubicBezTo>
                      <a:pt x="160" y="804"/>
                      <a:pt x="209" y="809"/>
                      <a:pt x="259" y="809"/>
                    </a:cubicBezTo>
                    <a:cubicBezTo>
                      <a:pt x="351" y="809"/>
                      <a:pt x="443" y="795"/>
                      <a:pt x="531" y="771"/>
                    </a:cubicBezTo>
                    <a:cubicBezTo>
                      <a:pt x="536" y="770"/>
                      <a:pt x="541" y="770"/>
                      <a:pt x="546" y="770"/>
                    </a:cubicBezTo>
                    <a:cubicBezTo>
                      <a:pt x="612" y="770"/>
                      <a:pt x="474" y="859"/>
                      <a:pt x="358" y="894"/>
                    </a:cubicBezTo>
                    <a:cubicBezTo>
                      <a:pt x="294" y="922"/>
                      <a:pt x="222" y="936"/>
                      <a:pt x="149" y="936"/>
                    </a:cubicBezTo>
                    <a:cubicBezTo>
                      <a:pt x="124" y="936"/>
                      <a:pt x="99" y="934"/>
                      <a:pt x="75" y="931"/>
                    </a:cubicBezTo>
                    <a:cubicBezTo>
                      <a:pt x="1" y="931"/>
                      <a:pt x="26" y="993"/>
                      <a:pt x="38" y="1042"/>
                    </a:cubicBezTo>
                    <a:cubicBezTo>
                      <a:pt x="43" y="1070"/>
                      <a:pt x="75" y="1078"/>
                      <a:pt x="115" y="1078"/>
                    </a:cubicBezTo>
                    <a:cubicBezTo>
                      <a:pt x="163" y="1078"/>
                      <a:pt x="225" y="1067"/>
                      <a:pt x="272" y="1067"/>
                    </a:cubicBezTo>
                    <a:cubicBezTo>
                      <a:pt x="346" y="1067"/>
                      <a:pt x="321" y="1079"/>
                      <a:pt x="395" y="1165"/>
                    </a:cubicBezTo>
                    <a:cubicBezTo>
                      <a:pt x="414" y="1187"/>
                      <a:pt x="424" y="1196"/>
                      <a:pt x="431" y="1196"/>
                    </a:cubicBezTo>
                    <a:cubicBezTo>
                      <a:pt x="447" y="1196"/>
                      <a:pt x="440" y="1147"/>
                      <a:pt x="457" y="1104"/>
                    </a:cubicBezTo>
                    <a:cubicBezTo>
                      <a:pt x="466" y="1091"/>
                      <a:pt x="476" y="1087"/>
                      <a:pt x="486" y="1087"/>
                    </a:cubicBezTo>
                    <a:cubicBezTo>
                      <a:pt x="515" y="1087"/>
                      <a:pt x="543" y="1128"/>
                      <a:pt x="543" y="1128"/>
                    </a:cubicBezTo>
                    <a:cubicBezTo>
                      <a:pt x="592" y="1104"/>
                      <a:pt x="642" y="1067"/>
                      <a:pt x="691" y="1042"/>
                    </a:cubicBezTo>
                    <a:cubicBezTo>
                      <a:pt x="740" y="993"/>
                      <a:pt x="789" y="956"/>
                      <a:pt x="851" y="919"/>
                    </a:cubicBezTo>
                    <a:cubicBezTo>
                      <a:pt x="865" y="908"/>
                      <a:pt x="880" y="904"/>
                      <a:pt x="893" y="904"/>
                    </a:cubicBezTo>
                    <a:cubicBezTo>
                      <a:pt x="926" y="904"/>
                      <a:pt x="948" y="933"/>
                      <a:pt x="913" y="968"/>
                    </a:cubicBezTo>
                    <a:cubicBezTo>
                      <a:pt x="863" y="1030"/>
                      <a:pt x="876" y="1079"/>
                      <a:pt x="950" y="1079"/>
                    </a:cubicBezTo>
                    <a:cubicBezTo>
                      <a:pt x="956" y="1080"/>
                      <a:pt x="964" y="1081"/>
                      <a:pt x="971" y="1081"/>
                    </a:cubicBezTo>
                    <a:cubicBezTo>
                      <a:pt x="1048" y="1081"/>
                      <a:pt x="1166" y="1030"/>
                      <a:pt x="1233" y="1030"/>
                    </a:cubicBezTo>
                    <a:cubicBezTo>
                      <a:pt x="1319" y="1030"/>
                      <a:pt x="1406" y="1030"/>
                      <a:pt x="1492" y="1018"/>
                    </a:cubicBezTo>
                    <a:cubicBezTo>
                      <a:pt x="1498" y="1017"/>
                      <a:pt x="1503" y="1016"/>
                      <a:pt x="1507" y="1016"/>
                    </a:cubicBezTo>
                    <a:cubicBezTo>
                      <a:pt x="1576" y="1016"/>
                      <a:pt x="1461" y="1105"/>
                      <a:pt x="1356" y="1128"/>
                    </a:cubicBezTo>
                    <a:cubicBezTo>
                      <a:pt x="1336" y="1130"/>
                      <a:pt x="1316" y="1131"/>
                      <a:pt x="1296" y="1131"/>
                    </a:cubicBezTo>
                    <a:cubicBezTo>
                      <a:pt x="1256" y="1131"/>
                      <a:pt x="1219" y="1128"/>
                      <a:pt x="1184" y="1128"/>
                    </a:cubicBezTo>
                    <a:cubicBezTo>
                      <a:pt x="1131" y="1128"/>
                      <a:pt x="1085" y="1135"/>
                      <a:pt x="1048" y="1165"/>
                    </a:cubicBezTo>
                    <a:cubicBezTo>
                      <a:pt x="962" y="1227"/>
                      <a:pt x="863" y="1239"/>
                      <a:pt x="765" y="1289"/>
                    </a:cubicBezTo>
                    <a:cubicBezTo>
                      <a:pt x="654" y="1350"/>
                      <a:pt x="814" y="1412"/>
                      <a:pt x="913" y="1449"/>
                    </a:cubicBezTo>
                    <a:cubicBezTo>
                      <a:pt x="925" y="1454"/>
                      <a:pt x="942" y="1456"/>
                      <a:pt x="960" y="1456"/>
                    </a:cubicBezTo>
                    <a:cubicBezTo>
                      <a:pt x="1087" y="1456"/>
                      <a:pt x="1334" y="1359"/>
                      <a:pt x="1430" y="1338"/>
                    </a:cubicBezTo>
                    <a:cubicBezTo>
                      <a:pt x="1541" y="1313"/>
                      <a:pt x="1590" y="1301"/>
                      <a:pt x="1714" y="1264"/>
                    </a:cubicBezTo>
                    <a:cubicBezTo>
                      <a:pt x="1837" y="1239"/>
                      <a:pt x="1960" y="1141"/>
                      <a:pt x="2022" y="1141"/>
                    </a:cubicBezTo>
                    <a:cubicBezTo>
                      <a:pt x="2037" y="1138"/>
                      <a:pt x="2049" y="1136"/>
                      <a:pt x="2058" y="1136"/>
                    </a:cubicBezTo>
                    <a:cubicBezTo>
                      <a:pt x="2087" y="1136"/>
                      <a:pt x="2099" y="1150"/>
                      <a:pt x="2145" y="1178"/>
                    </a:cubicBezTo>
                    <a:cubicBezTo>
                      <a:pt x="2162" y="1188"/>
                      <a:pt x="2172" y="1192"/>
                      <a:pt x="2180" y="1192"/>
                    </a:cubicBezTo>
                    <a:cubicBezTo>
                      <a:pt x="2202" y="1192"/>
                      <a:pt x="2209" y="1161"/>
                      <a:pt x="2280" y="1116"/>
                    </a:cubicBezTo>
                    <a:cubicBezTo>
                      <a:pt x="2315" y="1090"/>
                      <a:pt x="2328" y="1081"/>
                      <a:pt x="2335" y="1081"/>
                    </a:cubicBezTo>
                    <a:cubicBezTo>
                      <a:pt x="2347" y="1081"/>
                      <a:pt x="2335" y="1112"/>
                      <a:pt x="2391" y="1128"/>
                    </a:cubicBezTo>
                    <a:cubicBezTo>
                      <a:pt x="2514" y="1128"/>
                      <a:pt x="2638" y="1091"/>
                      <a:pt x="2749" y="1030"/>
                    </a:cubicBezTo>
                    <a:cubicBezTo>
                      <a:pt x="2835" y="981"/>
                      <a:pt x="2786" y="845"/>
                      <a:pt x="2835" y="796"/>
                    </a:cubicBezTo>
                    <a:cubicBezTo>
                      <a:pt x="2872" y="722"/>
                      <a:pt x="2847" y="636"/>
                      <a:pt x="2773" y="599"/>
                    </a:cubicBezTo>
                    <a:cubicBezTo>
                      <a:pt x="2724" y="562"/>
                      <a:pt x="2650" y="549"/>
                      <a:pt x="2588" y="549"/>
                    </a:cubicBezTo>
                    <a:cubicBezTo>
                      <a:pt x="2514" y="549"/>
                      <a:pt x="2551" y="660"/>
                      <a:pt x="2539" y="697"/>
                    </a:cubicBezTo>
                    <a:cubicBezTo>
                      <a:pt x="2535" y="709"/>
                      <a:pt x="2530" y="713"/>
                      <a:pt x="2524" y="713"/>
                    </a:cubicBezTo>
                    <a:cubicBezTo>
                      <a:pt x="2510" y="713"/>
                      <a:pt x="2490" y="693"/>
                      <a:pt x="2465" y="685"/>
                    </a:cubicBezTo>
                    <a:cubicBezTo>
                      <a:pt x="2416" y="673"/>
                      <a:pt x="2280" y="611"/>
                      <a:pt x="2280" y="549"/>
                    </a:cubicBezTo>
                    <a:cubicBezTo>
                      <a:pt x="2274" y="512"/>
                      <a:pt x="2259" y="503"/>
                      <a:pt x="2240" y="503"/>
                    </a:cubicBezTo>
                    <a:cubicBezTo>
                      <a:pt x="2222" y="503"/>
                      <a:pt x="2200" y="512"/>
                      <a:pt x="2182" y="512"/>
                    </a:cubicBezTo>
                    <a:cubicBezTo>
                      <a:pt x="2157" y="512"/>
                      <a:pt x="2120" y="475"/>
                      <a:pt x="2157" y="463"/>
                    </a:cubicBezTo>
                    <a:cubicBezTo>
                      <a:pt x="2206" y="438"/>
                      <a:pt x="2182" y="389"/>
                      <a:pt x="2157" y="328"/>
                    </a:cubicBezTo>
                    <a:cubicBezTo>
                      <a:pt x="2120" y="241"/>
                      <a:pt x="2096" y="155"/>
                      <a:pt x="2083" y="69"/>
                    </a:cubicBezTo>
                    <a:cubicBezTo>
                      <a:pt x="2077" y="19"/>
                      <a:pt x="2059" y="0"/>
                      <a:pt x="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941;p51">
                <a:extLst>
                  <a:ext uri="{FF2B5EF4-FFF2-40B4-BE49-F238E27FC236}">
                    <a16:creationId xmlns:a16="http://schemas.microsoft.com/office/drawing/2014/main" id="{F4D31E0F-50C3-414B-A0D3-88C3B9ACC78A}"/>
                  </a:ext>
                </a:extLst>
              </p:cNvPr>
              <p:cNvSpPr/>
              <p:nvPr/>
            </p:nvSpPr>
            <p:spPr>
              <a:xfrm>
                <a:off x="2804400" y="4359600"/>
                <a:ext cx="12150" cy="7950"/>
              </a:xfrm>
              <a:custGeom>
                <a:avLst/>
                <a:gdLst/>
                <a:ahLst/>
                <a:cxnLst/>
                <a:rect l="l" t="t" r="r" b="b"/>
                <a:pathLst>
                  <a:path w="486" h="318" extrusionOk="0">
                    <a:moveTo>
                      <a:pt x="436" y="1"/>
                    </a:moveTo>
                    <a:cubicBezTo>
                      <a:pt x="435" y="1"/>
                      <a:pt x="433" y="1"/>
                      <a:pt x="432" y="1"/>
                    </a:cubicBezTo>
                    <a:cubicBezTo>
                      <a:pt x="370" y="14"/>
                      <a:pt x="0" y="223"/>
                      <a:pt x="50" y="260"/>
                    </a:cubicBezTo>
                    <a:cubicBezTo>
                      <a:pt x="84" y="286"/>
                      <a:pt x="161" y="318"/>
                      <a:pt x="221" y="318"/>
                    </a:cubicBezTo>
                    <a:cubicBezTo>
                      <a:pt x="246" y="318"/>
                      <a:pt x="269" y="312"/>
                      <a:pt x="284" y="297"/>
                    </a:cubicBezTo>
                    <a:cubicBezTo>
                      <a:pt x="332" y="237"/>
                      <a:pt x="486" y="1"/>
                      <a:pt x="4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942;p51">
                <a:extLst>
                  <a:ext uri="{FF2B5EF4-FFF2-40B4-BE49-F238E27FC236}">
                    <a16:creationId xmlns:a16="http://schemas.microsoft.com/office/drawing/2014/main" id="{782D93AF-A3D5-4CC6-BC03-BCACCEAE3469}"/>
                  </a:ext>
                </a:extLst>
              </p:cNvPr>
              <p:cNvSpPr/>
              <p:nvPr/>
            </p:nvSpPr>
            <p:spPr>
              <a:xfrm>
                <a:off x="2783525" y="4338000"/>
                <a:ext cx="44300" cy="23900"/>
              </a:xfrm>
              <a:custGeom>
                <a:avLst/>
                <a:gdLst/>
                <a:ahLst/>
                <a:cxnLst/>
                <a:rect l="l" t="t" r="r" b="b"/>
                <a:pathLst>
                  <a:path w="1772" h="956" extrusionOk="0">
                    <a:moveTo>
                      <a:pt x="1474" y="0"/>
                    </a:moveTo>
                    <a:cubicBezTo>
                      <a:pt x="1426" y="0"/>
                      <a:pt x="1462" y="38"/>
                      <a:pt x="1451" y="114"/>
                    </a:cubicBezTo>
                    <a:cubicBezTo>
                      <a:pt x="1451" y="147"/>
                      <a:pt x="1415" y="158"/>
                      <a:pt x="1357" y="158"/>
                    </a:cubicBezTo>
                    <a:cubicBezTo>
                      <a:pt x="1264" y="158"/>
                      <a:pt x="1115" y="129"/>
                      <a:pt x="971" y="114"/>
                    </a:cubicBezTo>
                    <a:cubicBezTo>
                      <a:pt x="967" y="113"/>
                      <a:pt x="962" y="113"/>
                      <a:pt x="958" y="113"/>
                    </a:cubicBezTo>
                    <a:cubicBezTo>
                      <a:pt x="746" y="113"/>
                      <a:pt x="660" y="411"/>
                      <a:pt x="540" y="471"/>
                    </a:cubicBezTo>
                    <a:cubicBezTo>
                      <a:pt x="404" y="533"/>
                      <a:pt x="441" y="570"/>
                      <a:pt x="380" y="619"/>
                    </a:cubicBezTo>
                    <a:cubicBezTo>
                      <a:pt x="306" y="668"/>
                      <a:pt x="219" y="644"/>
                      <a:pt x="108" y="693"/>
                    </a:cubicBezTo>
                    <a:cubicBezTo>
                      <a:pt x="29" y="728"/>
                      <a:pt x="0" y="757"/>
                      <a:pt x="22" y="757"/>
                    </a:cubicBezTo>
                    <a:cubicBezTo>
                      <a:pt x="30" y="757"/>
                      <a:pt x="47" y="753"/>
                      <a:pt x="71" y="742"/>
                    </a:cubicBezTo>
                    <a:cubicBezTo>
                      <a:pt x="84" y="739"/>
                      <a:pt x="94" y="737"/>
                      <a:pt x="102" y="737"/>
                    </a:cubicBezTo>
                    <a:cubicBezTo>
                      <a:pt x="151" y="737"/>
                      <a:pt x="90" y="806"/>
                      <a:pt x="47" y="902"/>
                    </a:cubicBezTo>
                    <a:cubicBezTo>
                      <a:pt x="32" y="942"/>
                      <a:pt x="33" y="955"/>
                      <a:pt x="44" y="955"/>
                    </a:cubicBezTo>
                    <a:cubicBezTo>
                      <a:pt x="61" y="955"/>
                      <a:pt x="101" y="924"/>
                      <a:pt x="145" y="902"/>
                    </a:cubicBezTo>
                    <a:cubicBezTo>
                      <a:pt x="177" y="881"/>
                      <a:pt x="199" y="874"/>
                      <a:pt x="219" y="874"/>
                    </a:cubicBezTo>
                    <a:cubicBezTo>
                      <a:pt x="247" y="874"/>
                      <a:pt x="270" y="888"/>
                      <a:pt x="306" y="902"/>
                    </a:cubicBezTo>
                    <a:cubicBezTo>
                      <a:pt x="322" y="908"/>
                      <a:pt x="336" y="910"/>
                      <a:pt x="348" y="910"/>
                    </a:cubicBezTo>
                    <a:cubicBezTo>
                      <a:pt x="392" y="910"/>
                      <a:pt x="418" y="879"/>
                      <a:pt x="466" y="841"/>
                    </a:cubicBezTo>
                    <a:cubicBezTo>
                      <a:pt x="483" y="830"/>
                      <a:pt x="494" y="826"/>
                      <a:pt x="502" y="826"/>
                    </a:cubicBezTo>
                    <a:cubicBezTo>
                      <a:pt x="524" y="826"/>
                      <a:pt x="525" y="858"/>
                      <a:pt x="552" y="902"/>
                    </a:cubicBezTo>
                    <a:cubicBezTo>
                      <a:pt x="573" y="936"/>
                      <a:pt x="589" y="944"/>
                      <a:pt x="615" y="944"/>
                    </a:cubicBezTo>
                    <a:cubicBezTo>
                      <a:pt x="635" y="944"/>
                      <a:pt x="662" y="939"/>
                      <a:pt x="700" y="939"/>
                    </a:cubicBezTo>
                    <a:cubicBezTo>
                      <a:pt x="798" y="939"/>
                      <a:pt x="774" y="878"/>
                      <a:pt x="786" y="816"/>
                    </a:cubicBezTo>
                    <a:cubicBezTo>
                      <a:pt x="796" y="775"/>
                      <a:pt x="815" y="751"/>
                      <a:pt x="835" y="751"/>
                    </a:cubicBezTo>
                    <a:cubicBezTo>
                      <a:pt x="839" y="751"/>
                      <a:pt x="843" y="752"/>
                      <a:pt x="848" y="754"/>
                    </a:cubicBezTo>
                    <a:cubicBezTo>
                      <a:pt x="865" y="772"/>
                      <a:pt x="888" y="795"/>
                      <a:pt x="913" y="795"/>
                    </a:cubicBezTo>
                    <a:cubicBezTo>
                      <a:pt x="924" y="795"/>
                      <a:pt x="935" y="790"/>
                      <a:pt x="946" y="779"/>
                    </a:cubicBezTo>
                    <a:cubicBezTo>
                      <a:pt x="983" y="742"/>
                      <a:pt x="983" y="693"/>
                      <a:pt x="983" y="594"/>
                    </a:cubicBezTo>
                    <a:cubicBezTo>
                      <a:pt x="983" y="529"/>
                      <a:pt x="983" y="506"/>
                      <a:pt x="986" y="506"/>
                    </a:cubicBezTo>
                    <a:cubicBezTo>
                      <a:pt x="988" y="506"/>
                      <a:pt x="990" y="517"/>
                      <a:pt x="996" y="533"/>
                    </a:cubicBezTo>
                    <a:cubicBezTo>
                      <a:pt x="1004" y="545"/>
                      <a:pt x="1016" y="550"/>
                      <a:pt x="1029" y="550"/>
                    </a:cubicBezTo>
                    <a:cubicBezTo>
                      <a:pt x="1054" y="550"/>
                      <a:pt x="1082" y="529"/>
                      <a:pt x="1082" y="496"/>
                    </a:cubicBezTo>
                    <a:cubicBezTo>
                      <a:pt x="1091" y="460"/>
                      <a:pt x="1118" y="431"/>
                      <a:pt x="1161" y="431"/>
                    </a:cubicBezTo>
                    <a:cubicBezTo>
                      <a:pt x="1177" y="431"/>
                      <a:pt x="1196" y="436"/>
                      <a:pt x="1217" y="446"/>
                    </a:cubicBezTo>
                    <a:cubicBezTo>
                      <a:pt x="1304" y="483"/>
                      <a:pt x="1193" y="545"/>
                      <a:pt x="1193" y="668"/>
                    </a:cubicBezTo>
                    <a:cubicBezTo>
                      <a:pt x="1188" y="716"/>
                      <a:pt x="1216" y="732"/>
                      <a:pt x="1255" y="732"/>
                    </a:cubicBezTo>
                    <a:cubicBezTo>
                      <a:pt x="1316" y="732"/>
                      <a:pt x="1404" y="691"/>
                      <a:pt x="1427" y="668"/>
                    </a:cubicBezTo>
                    <a:cubicBezTo>
                      <a:pt x="1451" y="631"/>
                      <a:pt x="1464" y="582"/>
                      <a:pt x="1464" y="533"/>
                    </a:cubicBezTo>
                    <a:cubicBezTo>
                      <a:pt x="1464" y="533"/>
                      <a:pt x="1599" y="520"/>
                      <a:pt x="1649" y="508"/>
                    </a:cubicBezTo>
                    <a:cubicBezTo>
                      <a:pt x="1698" y="508"/>
                      <a:pt x="1624" y="446"/>
                      <a:pt x="1612" y="422"/>
                    </a:cubicBezTo>
                    <a:cubicBezTo>
                      <a:pt x="1612" y="385"/>
                      <a:pt x="1612" y="385"/>
                      <a:pt x="1673" y="372"/>
                    </a:cubicBezTo>
                    <a:cubicBezTo>
                      <a:pt x="1723" y="360"/>
                      <a:pt x="1673" y="262"/>
                      <a:pt x="1624" y="225"/>
                    </a:cubicBezTo>
                    <a:cubicBezTo>
                      <a:pt x="1587" y="200"/>
                      <a:pt x="1686" y="126"/>
                      <a:pt x="1723" y="101"/>
                    </a:cubicBezTo>
                    <a:cubicBezTo>
                      <a:pt x="1772" y="64"/>
                      <a:pt x="1587" y="27"/>
                      <a:pt x="1501" y="3"/>
                    </a:cubicBezTo>
                    <a:cubicBezTo>
                      <a:pt x="1490" y="1"/>
                      <a:pt x="1481" y="0"/>
                      <a:pt x="1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943;p51">
                <a:extLst>
                  <a:ext uri="{FF2B5EF4-FFF2-40B4-BE49-F238E27FC236}">
                    <a16:creationId xmlns:a16="http://schemas.microsoft.com/office/drawing/2014/main" id="{78BEC3EB-5DEB-4FC3-89D0-B279E5330461}"/>
                  </a:ext>
                </a:extLst>
              </p:cNvPr>
              <p:cNvSpPr/>
              <p:nvPr/>
            </p:nvSpPr>
            <p:spPr>
              <a:xfrm>
                <a:off x="2831200" y="4348125"/>
                <a:ext cx="9875" cy="1975"/>
              </a:xfrm>
              <a:custGeom>
                <a:avLst/>
                <a:gdLst/>
                <a:ahLst/>
                <a:cxnLst/>
                <a:rect l="l" t="t" r="r" b="b"/>
                <a:pathLst>
                  <a:path w="395" h="79" extrusionOk="0">
                    <a:moveTo>
                      <a:pt x="166" y="0"/>
                    </a:moveTo>
                    <a:cubicBezTo>
                      <a:pt x="151" y="0"/>
                      <a:pt x="137" y="2"/>
                      <a:pt x="124" y="4"/>
                    </a:cubicBezTo>
                    <a:cubicBezTo>
                      <a:pt x="0" y="17"/>
                      <a:pt x="185" y="78"/>
                      <a:pt x="296" y="78"/>
                    </a:cubicBezTo>
                    <a:cubicBezTo>
                      <a:pt x="395" y="78"/>
                      <a:pt x="279" y="0"/>
                      <a:pt x="1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944;p51">
                <a:extLst>
                  <a:ext uri="{FF2B5EF4-FFF2-40B4-BE49-F238E27FC236}">
                    <a16:creationId xmlns:a16="http://schemas.microsoft.com/office/drawing/2014/main" id="{C2D7F205-5F31-433E-AA74-2046CD8D9A72}"/>
                  </a:ext>
                </a:extLst>
              </p:cNvPr>
              <p:cNvSpPr/>
              <p:nvPr/>
            </p:nvSpPr>
            <p:spPr>
              <a:xfrm>
                <a:off x="2841050" y="4328500"/>
                <a:ext cx="23450" cy="12675"/>
              </a:xfrm>
              <a:custGeom>
                <a:avLst/>
                <a:gdLst/>
                <a:ahLst/>
                <a:cxnLst/>
                <a:rect l="l" t="t" r="r" b="b"/>
                <a:pathLst>
                  <a:path w="938" h="507" extrusionOk="0">
                    <a:moveTo>
                      <a:pt x="789" y="1"/>
                    </a:moveTo>
                    <a:cubicBezTo>
                      <a:pt x="580" y="25"/>
                      <a:pt x="358" y="62"/>
                      <a:pt x="161" y="136"/>
                    </a:cubicBezTo>
                    <a:cubicBezTo>
                      <a:pt x="99" y="161"/>
                      <a:pt x="1" y="210"/>
                      <a:pt x="13" y="272"/>
                    </a:cubicBezTo>
                    <a:cubicBezTo>
                      <a:pt x="75" y="370"/>
                      <a:pt x="173" y="457"/>
                      <a:pt x="284" y="506"/>
                    </a:cubicBezTo>
                    <a:cubicBezTo>
                      <a:pt x="289" y="507"/>
                      <a:pt x="295" y="507"/>
                      <a:pt x="301" y="507"/>
                    </a:cubicBezTo>
                    <a:cubicBezTo>
                      <a:pt x="417" y="507"/>
                      <a:pt x="633" y="393"/>
                      <a:pt x="715" y="358"/>
                    </a:cubicBezTo>
                    <a:cubicBezTo>
                      <a:pt x="802" y="321"/>
                      <a:pt x="715" y="223"/>
                      <a:pt x="654" y="223"/>
                    </a:cubicBezTo>
                    <a:cubicBezTo>
                      <a:pt x="580" y="223"/>
                      <a:pt x="654" y="161"/>
                      <a:pt x="789" y="149"/>
                    </a:cubicBezTo>
                    <a:cubicBezTo>
                      <a:pt x="937" y="124"/>
                      <a:pt x="900" y="25"/>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945;p51">
                <a:extLst>
                  <a:ext uri="{FF2B5EF4-FFF2-40B4-BE49-F238E27FC236}">
                    <a16:creationId xmlns:a16="http://schemas.microsoft.com/office/drawing/2014/main" id="{7D186690-B5DF-436B-9358-3C1F1BE79126}"/>
                  </a:ext>
                </a:extLst>
              </p:cNvPr>
              <p:cNvSpPr/>
              <p:nvPr/>
            </p:nvSpPr>
            <p:spPr>
              <a:xfrm>
                <a:off x="2828625" y="4330650"/>
                <a:ext cx="9625" cy="5325"/>
              </a:xfrm>
              <a:custGeom>
                <a:avLst/>
                <a:gdLst/>
                <a:ahLst/>
                <a:cxnLst/>
                <a:rect l="l" t="t" r="r" b="b"/>
                <a:pathLst>
                  <a:path w="385" h="213" extrusionOk="0">
                    <a:moveTo>
                      <a:pt x="166" y="1"/>
                    </a:moveTo>
                    <a:cubicBezTo>
                      <a:pt x="162" y="1"/>
                      <a:pt x="157" y="1"/>
                      <a:pt x="153" y="1"/>
                    </a:cubicBezTo>
                    <a:cubicBezTo>
                      <a:pt x="0" y="1"/>
                      <a:pt x="171" y="212"/>
                      <a:pt x="283" y="212"/>
                    </a:cubicBezTo>
                    <a:cubicBezTo>
                      <a:pt x="289" y="212"/>
                      <a:pt x="295" y="212"/>
                      <a:pt x="300" y="211"/>
                    </a:cubicBezTo>
                    <a:cubicBezTo>
                      <a:pt x="384" y="187"/>
                      <a:pt x="306" y="1"/>
                      <a:pt x="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946;p51">
                <a:extLst>
                  <a:ext uri="{FF2B5EF4-FFF2-40B4-BE49-F238E27FC236}">
                    <a16:creationId xmlns:a16="http://schemas.microsoft.com/office/drawing/2014/main" id="{4A72E066-DD0A-43DE-BBBF-633EA0CE3D37}"/>
                  </a:ext>
                </a:extLst>
              </p:cNvPr>
              <p:cNvSpPr/>
              <p:nvPr/>
            </p:nvSpPr>
            <p:spPr>
              <a:xfrm>
                <a:off x="2841675" y="4318950"/>
                <a:ext cx="24650" cy="8150"/>
              </a:xfrm>
              <a:custGeom>
                <a:avLst/>
                <a:gdLst/>
                <a:ahLst/>
                <a:cxnLst/>
                <a:rect l="l" t="t" r="r" b="b"/>
                <a:pathLst>
                  <a:path w="986" h="326" extrusionOk="0">
                    <a:moveTo>
                      <a:pt x="594" y="0"/>
                    </a:moveTo>
                    <a:cubicBezTo>
                      <a:pt x="516" y="0"/>
                      <a:pt x="366" y="126"/>
                      <a:pt x="271" y="161"/>
                    </a:cubicBezTo>
                    <a:cubicBezTo>
                      <a:pt x="173" y="198"/>
                      <a:pt x="0" y="223"/>
                      <a:pt x="50" y="260"/>
                    </a:cubicBezTo>
                    <a:cubicBezTo>
                      <a:pt x="64" y="274"/>
                      <a:pt x="82" y="279"/>
                      <a:pt x="104" y="279"/>
                    </a:cubicBezTo>
                    <a:cubicBezTo>
                      <a:pt x="137" y="279"/>
                      <a:pt x="177" y="267"/>
                      <a:pt x="222" y="260"/>
                    </a:cubicBezTo>
                    <a:cubicBezTo>
                      <a:pt x="298" y="260"/>
                      <a:pt x="316" y="326"/>
                      <a:pt x="394" y="326"/>
                    </a:cubicBezTo>
                    <a:cubicBezTo>
                      <a:pt x="405" y="326"/>
                      <a:pt x="418" y="324"/>
                      <a:pt x="432" y="321"/>
                    </a:cubicBezTo>
                    <a:cubicBezTo>
                      <a:pt x="481" y="309"/>
                      <a:pt x="542" y="297"/>
                      <a:pt x="604" y="297"/>
                    </a:cubicBezTo>
                    <a:cubicBezTo>
                      <a:pt x="621" y="299"/>
                      <a:pt x="639" y="300"/>
                      <a:pt x="657" y="300"/>
                    </a:cubicBezTo>
                    <a:cubicBezTo>
                      <a:pt x="741" y="300"/>
                      <a:pt x="831" y="278"/>
                      <a:pt x="912" y="247"/>
                    </a:cubicBezTo>
                    <a:cubicBezTo>
                      <a:pt x="986" y="210"/>
                      <a:pt x="666" y="13"/>
                      <a:pt x="604" y="1"/>
                    </a:cubicBezTo>
                    <a:cubicBezTo>
                      <a:pt x="601" y="0"/>
                      <a:pt x="597" y="0"/>
                      <a:pt x="5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947;p51">
                <a:extLst>
                  <a:ext uri="{FF2B5EF4-FFF2-40B4-BE49-F238E27FC236}">
                    <a16:creationId xmlns:a16="http://schemas.microsoft.com/office/drawing/2014/main" id="{B5129A0F-D739-46DD-97F7-12C94D1B8237}"/>
                  </a:ext>
                </a:extLst>
              </p:cNvPr>
              <p:cNvSpPr/>
              <p:nvPr/>
            </p:nvSpPr>
            <p:spPr>
              <a:xfrm>
                <a:off x="2904200" y="4349150"/>
                <a:ext cx="33175" cy="25100"/>
              </a:xfrm>
              <a:custGeom>
                <a:avLst/>
                <a:gdLst/>
                <a:ahLst/>
                <a:cxnLst/>
                <a:rect l="l" t="t" r="r" b="b"/>
                <a:pathLst>
                  <a:path w="1327" h="1004" extrusionOk="0">
                    <a:moveTo>
                      <a:pt x="553" y="1"/>
                    </a:moveTo>
                    <a:cubicBezTo>
                      <a:pt x="506" y="1"/>
                      <a:pt x="393" y="20"/>
                      <a:pt x="309" y="62"/>
                    </a:cubicBezTo>
                    <a:cubicBezTo>
                      <a:pt x="267" y="83"/>
                      <a:pt x="261" y="89"/>
                      <a:pt x="272" y="89"/>
                    </a:cubicBezTo>
                    <a:cubicBezTo>
                      <a:pt x="295" y="89"/>
                      <a:pt x="391" y="62"/>
                      <a:pt x="432" y="62"/>
                    </a:cubicBezTo>
                    <a:cubicBezTo>
                      <a:pt x="493" y="62"/>
                      <a:pt x="456" y="87"/>
                      <a:pt x="444" y="124"/>
                    </a:cubicBezTo>
                    <a:cubicBezTo>
                      <a:pt x="419" y="161"/>
                      <a:pt x="493" y="210"/>
                      <a:pt x="617" y="234"/>
                    </a:cubicBezTo>
                    <a:cubicBezTo>
                      <a:pt x="740" y="271"/>
                      <a:pt x="715" y="345"/>
                      <a:pt x="617" y="358"/>
                    </a:cubicBezTo>
                    <a:cubicBezTo>
                      <a:pt x="530" y="370"/>
                      <a:pt x="617" y="382"/>
                      <a:pt x="715" y="382"/>
                    </a:cubicBezTo>
                    <a:cubicBezTo>
                      <a:pt x="801" y="382"/>
                      <a:pt x="752" y="456"/>
                      <a:pt x="715" y="469"/>
                    </a:cubicBezTo>
                    <a:cubicBezTo>
                      <a:pt x="712" y="470"/>
                      <a:pt x="709" y="471"/>
                      <a:pt x="704" y="471"/>
                    </a:cubicBezTo>
                    <a:cubicBezTo>
                      <a:pt x="642" y="471"/>
                      <a:pt x="462" y="302"/>
                      <a:pt x="358" y="198"/>
                    </a:cubicBezTo>
                    <a:cubicBezTo>
                      <a:pt x="322" y="162"/>
                      <a:pt x="298" y="149"/>
                      <a:pt x="277" y="149"/>
                    </a:cubicBezTo>
                    <a:cubicBezTo>
                      <a:pt x="239" y="149"/>
                      <a:pt x="211" y="191"/>
                      <a:pt x="148" y="222"/>
                    </a:cubicBezTo>
                    <a:cubicBezTo>
                      <a:pt x="62" y="271"/>
                      <a:pt x="136" y="271"/>
                      <a:pt x="247" y="271"/>
                    </a:cubicBezTo>
                    <a:cubicBezTo>
                      <a:pt x="370" y="271"/>
                      <a:pt x="210" y="308"/>
                      <a:pt x="148" y="382"/>
                    </a:cubicBezTo>
                    <a:cubicBezTo>
                      <a:pt x="87" y="444"/>
                      <a:pt x="173" y="407"/>
                      <a:pt x="296" y="432"/>
                    </a:cubicBezTo>
                    <a:cubicBezTo>
                      <a:pt x="432" y="469"/>
                      <a:pt x="296" y="543"/>
                      <a:pt x="222" y="543"/>
                    </a:cubicBezTo>
                    <a:cubicBezTo>
                      <a:pt x="136" y="543"/>
                      <a:pt x="1" y="604"/>
                      <a:pt x="1" y="678"/>
                    </a:cubicBezTo>
                    <a:cubicBezTo>
                      <a:pt x="1" y="707"/>
                      <a:pt x="1" y="716"/>
                      <a:pt x="8" y="716"/>
                    </a:cubicBezTo>
                    <a:cubicBezTo>
                      <a:pt x="22" y="716"/>
                      <a:pt x="66" y="678"/>
                      <a:pt x="198" y="678"/>
                    </a:cubicBezTo>
                    <a:cubicBezTo>
                      <a:pt x="346" y="666"/>
                      <a:pt x="481" y="641"/>
                      <a:pt x="617" y="604"/>
                    </a:cubicBezTo>
                    <a:cubicBezTo>
                      <a:pt x="656" y="596"/>
                      <a:pt x="685" y="592"/>
                      <a:pt x="707" y="592"/>
                    </a:cubicBezTo>
                    <a:cubicBezTo>
                      <a:pt x="784" y="592"/>
                      <a:pt x="774" y="632"/>
                      <a:pt x="764" y="641"/>
                    </a:cubicBezTo>
                    <a:cubicBezTo>
                      <a:pt x="678" y="678"/>
                      <a:pt x="604" y="715"/>
                      <a:pt x="518" y="764"/>
                    </a:cubicBezTo>
                    <a:cubicBezTo>
                      <a:pt x="493" y="801"/>
                      <a:pt x="543" y="801"/>
                      <a:pt x="641" y="863"/>
                    </a:cubicBezTo>
                    <a:cubicBezTo>
                      <a:pt x="740" y="912"/>
                      <a:pt x="617" y="900"/>
                      <a:pt x="592" y="961"/>
                    </a:cubicBezTo>
                    <a:cubicBezTo>
                      <a:pt x="585" y="996"/>
                      <a:pt x="670" y="1003"/>
                      <a:pt x="771" y="1003"/>
                    </a:cubicBezTo>
                    <a:cubicBezTo>
                      <a:pt x="853" y="1003"/>
                      <a:pt x="945" y="998"/>
                      <a:pt x="1011" y="998"/>
                    </a:cubicBezTo>
                    <a:cubicBezTo>
                      <a:pt x="1060" y="998"/>
                      <a:pt x="1220" y="949"/>
                      <a:pt x="1196" y="912"/>
                    </a:cubicBezTo>
                    <a:cubicBezTo>
                      <a:pt x="1183" y="875"/>
                      <a:pt x="1097" y="752"/>
                      <a:pt x="1134" y="715"/>
                    </a:cubicBezTo>
                    <a:cubicBezTo>
                      <a:pt x="1138" y="712"/>
                      <a:pt x="1141" y="710"/>
                      <a:pt x="1145" y="710"/>
                    </a:cubicBezTo>
                    <a:cubicBezTo>
                      <a:pt x="1170" y="710"/>
                      <a:pt x="1204" y="766"/>
                      <a:pt x="1257" y="777"/>
                    </a:cubicBezTo>
                    <a:cubicBezTo>
                      <a:pt x="1260" y="777"/>
                      <a:pt x="1262" y="777"/>
                      <a:pt x="1264" y="777"/>
                    </a:cubicBezTo>
                    <a:cubicBezTo>
                      <a:pt x="1326" y="777"/>
                      <a:pt x="1256" y="616"/>
                      <a:pt x="1220" y="604"/>
                    </a:cubicBezTo>
                    <a:cubicBezTo>
                      <a:pt x="1171" y="592"/>
                      <a:pt x="1208" y="432"/>
                      <a:pt x="1220" y="345"/>
                    </a:cubicBezTo>
                    <a:cubicBezTo>
                      <a:pt x="1220" y="259"/>
                      <a:pt x="1196" y="259"/>
                      <a:pt x="1196" y="234"/>
                    </a:cubicBezTo>
                    <a:cubicBezTo>
                      <a:pt x="1146" y="161"/>
                      <a:pt x="1097" y="99"/>
                      <a:pt x="1036" y="50"/>
                    </a:cubicBezTo>
                    <a:cubicBezTo>
                      <a:pt x="1029" y="44"/>
                      <a:pt x="1021" y="42"/>
                      <a:pt x="1013" y="42"/>
                    </a:cubicBezTo>
                    <a:cubicBezTo>
                      <a:pt x="966" y="42"/>
                      <a:pt x="904" y="127"/>
                      <a:pt x="851" y="148"/>
                    </a:cubicBezTo>
                    <a:cubicBezTo>
                      <a:pt x="839" y="152"/>
                      <a:pt x="826" y="154"/>
                      <a:pt x="813" y="154"/>
                    </a:cubicBezTo>
                    <a:cubicBezTo>
                      <a:pt x="748" y="154"/>
                      <a:pt x="674" y="109"/>
                      <a:pt x="592" y="99"/>
                    </a:cubicBezTo>
                    <a:cubicBezTo>
                      <a:pt x="493" y="87"/>
                      <a:pt x="506" y="25"/>
                      <a:pt x="567" y="13"/>
                    </a:cubicBezTo>
                    <a:cubicBezTo>
                      <a:pt x="583" y="5"/>
                      <a:pt x="575" y="1"/>
                      <a:pt x="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948;p51">
                <a:extLst>
                  <a:ext uri="{FF2B5EF4-FFF2-40B4-BE49-F238E27FC236}">
                    <a16:creationId xmlns:a16="http://schemas.microsoft.com/office/drawing/2014/main" id="{0C9D38C0-4B28-4453-BD06-F020FB860174}"/>
                  </a:ext>
                </a:extLst>
              </p:cNvPr>
              <p:cNvSpPr/>
              <p:nvPr/>
            </p:nvSpPr>
            <p:spPr>
              <a:xfrm>
                <a:off x="2900225" y="4360550"/>
                <a:ext cx="10475" cy="3425"/>
              </a:xfrm>
              <a:custGeom>
                <a:avLst/>
                <a:gdLst/>
                <a:ahLst/>
                <a:cxnLst/>
                <a:rect l="l" t="t" r="r" b="b"/>
                <a:pathLst>
                  <a:path w="419" h="137" extrusionOk="0">
                    <a:moveTo>
                      <a:pt x="295" y="0"/>
                    </a:moveTo>
                    <a:cubicBezTo>
                      <a:pt x="165" y="0"/>
                      <a:pt x="1" y="137"/>
                      <a:pt x="31" y="137"/>
                    </a:cubicBezTo>
                    <a:cubicBezTo>
                      <a:pt x="33" y="137"/>
                      <a:pt x="34" y="136"/>
                      <a:pt x="36" y="136"/>
                    </a:cubicBezTo>
                    <a:cubicBezTo>
                      <a:pt x="160" y="111"/>
                      <a:pt x="418" y="0"/>
                      <a:pt x="2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949;p51">
                <a:extLst>
                  <a:ext uri="{FF2B5EF4-FFF2-40B4-BE49-F238E27FC236}">
                    <a16:creationId xmlns:a16="http://schemas.microsoft.com/office/drawing/2014/main" id="{4D25365D-095B-46E2-ADAF-BE1DD841BFA8}"/>
                  </a:ext>
                </a:extLst>
              </p:cNvPr>
              <p:cNvSpPr/>
              <p:nvPr/>
            </p:nvSpPr>
            <p:spPr>
              <a:xfrm>
                <a:off x="2897125" y="4359275"/>
                <a:ext cx="9000" cy="2225"/>
              </a:xfrm>
              <a:custGeom>
                <a:avLst/>
                <a:gdLst/>
                <a:ahLst/>
                <a:cxnLst/>
                <a:rect l="l" t="t" r="r" b="b"/>
                <a:pathLst>
                  <a:path w="360" h="89" extrusionOk="0">
                    <a:moveTo>
                      <a:pt x="298" y="1"/>
                    </a:moveTo>
                    <a:cubicBezTo>
                      <a:pt x="294" y="1"/>
                      <a:pt x="289" y="1"/>
                      <a:pt x="284" y="2"/>
                    </a:cubicBezTo>
                    <a:cubicBezTo>
                      <a:pt x="185" y="2"/>
                      <a:pt x="0" y="88"/>
                      <a:pt x="49" y="88"/>
                    </a:cubicBezTo>
                    <a:cubicBezTo>
                      <a:pt x="177" y="88"/>
                      <a:pt x="359" y="1"/>
                      <a:pt x="2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950;p51">
                <a:extLst>
                  <a:ext uri="{FF2B5EF4-FFF2-40B4-BE49-F238E27FC236}">
                    <a16:creationId xmlns:a16="http://schemas.microsoft.com/office/drawing/2014/main" id="{16FA7F36-689A-44D7-82BF-2D203FF5494F}"/>
                  </a:ext>
                </a:extLst>
              </p:cNvPr>
              <p:cNvSpPr/>
              <p:nvPr/>
            </p:nvSpPr>
            <p:spPr>
              <a:xfrm>
                <a:off x="2892575" y="4355650"/>
                <a:ext cx="11650" cy="4025"/>
              </a:xfrm>
              <a:custGeom>
                <a:avLst/>
                <a:gdLst/>
                <a:ahLst/>
                <a:cxnLst/>
                <a:rect l="l" t="t" r="r" b="b"/>
                <a:pathLst>
                  <a:path w="466" h="161" extrusionOk="0">
                    <a:moveTo>
                      <a:pt x="432" y="0"/>
                    </a:moveTo>
                    <a:cubicBezTo>
                      <a:pt x="325" y="0"/>
                      <a:pt x="1" y="93"/>
                      <a:pt x="84" y="135"/>
                    </a:cubicBezTo>
                    <a:cubicBezTo>
                      <a:pt x="122" y="152"/>
                      <a:pt x="164" y="161"/>
                      <a:pt x="206" y="161"/>
                    </a:cubicBezTo>
                    <a:cubicBezTo>
                      <a:pt x="310" y="161"/>
                      <a:pt x="413" y="108"/>
                      <a:pt x="466" y="11"/>
                    </a:cubicBezTo>
                    <a:cubicBezTo>
                      <a:pt x="466" y="3"/>
                      <a:pt x="453" y="0"/>
                      <a:pt x="4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951;p51">
                <a:extLst>
                  <a:ext uri="{FF2B5EF4-FFF2-40B4-BE49-F238E27FC236}">
                    <a16:creationId xmlns:a16="http://schemas.microsoft.com/office/drawing/2014/main" id="{3144D277-E965-47E3-8001-6F899FBBAC14}"/>
                  </a:ext>
                </a:extLst>
              </p:cNvPr>
              <p:cNvSpPr/>
              <p:nvPr/>
            </p:nvSpPr>
            <p:spPr>
              <a:xfrm>
                <a:off x="2892800" y="4350375"/>
                <a:ext cx="11125" cy="5325"/>
              </a:xfrm>
              <a:custGeom>
                <a:avLst/>
                <a:gdLst/>
                <a:ahLst/>
                <a:cxnLst/>
                <a:rect l="l" t="t" r="r" b="b"/>
                <a:pathLst>
                  <a:path w="445" h="213" extrusionOk="0">
                    <a:moveTo>
                      <a:pt x="75" y="1"/>
                    </a:moveTo>
                    <a:cubicBezTo>
                      <a:pt x="1" y="1"/>
                      <a:pt x="13" y="198"/>
                      <a:pt x="87" y="210"/>
                    </a:cubicBezTo>
                    <a:cubicBezTo>
                      <a:pt x="99" y="211"/>
                      <a:pt x="111" y="212"/>
                      <a:pt x="121" y="212"/>
                    </a:cubicBezTo>
                    <a:cubicBezTo>
                      <a:pt x="207" y="212"/>
                      <a:pt x="246" y="173"/>
                      <a:pt x="333" y="173"/>
                    </a:cubicBezTo>
                    <a:cubicBezTo>
                      <a:pt x="444" y="173"/>
                      <a:pt x="148" y="1"/>
                      <a:pt x="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952;p51">
                <a:extLst>
                  <a:ext uri="{FF2B5EF4-FFF2-40B4-BE49-F238E27FC236}">
                    <a16:creationId xmlns:a16="http://schemas.microsoft.com/office/drawing/2014/main" id="{7643FF3C-F2E1-4BE1-94A8-FC598DABEBF0}"/>
                  </a:ext>
                </a:extLst>
              </p:cNvPr>
              <p:cNvSpPr/>
              <p:nvPr/>
            </p:nvSpPr>
            <p:spPr>
              <a:xfrm>
                <a:off x="2882725" y="4334175"/>
                <a:ext cx="13500" cy="10075"/>
              </a:xfrm>
              <a:custGeom>
                <a:avLst/>
                <a:gdLst/>
                <a:ahLst/>
                <a:cxnLst/>
                <a:rect l="l" t="t" r="r" b="b"/>
                <a:pathLst>
                  <a:path w="540" h="403" extrusionOk="0">
                    <a:moveTo>
                      <a:pt x="82" y="0"/>
                    </a:moveTo>
                    <a:cubicBezTo>
                      <a:pt x="0" y="0"/>
                      <a:pt x="249" y="402"/>
                      <a:pt x="317" y="402"/>
                    </a:cubicBezTo>
                    <a:cubicBezTo>
                      <a:pt x="539" y="378"/>
                      <a:pt x="256" y="70"/>
                      <a:pt x="108" y="8"/>
                    </a:cubicBezTo>
                    <a:cubicBezTo>
                      <a:pt x="97" y="3"/>
                      <a:pt x="89" y="0"/>
                      <a:pt x="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953;p51">
                <a:extLst>
                  <a:ext uri="{FF2B5EF4-FFF2-40B4-BE49-F238E27FC236}">
                    <a16:creationId xmlns:a16="http://schemas.microsoft.com/office/drawing/2014/main" id="{C0FB40C2-133C-4AE5-A9C5-CD0B7DAA14AF}"/>
                  </a:ext>
                </a:extLst>
              </p:cNvPr>
              <p:cNvSpPr/>
              <p:nvPr/>
            </p:nvSpPr>
            <p:spPr>
              <a:xfrm>
                <a:off x="2904425" y="4332100"/>
                <a:ext cx="10625" cy="2625"/>
              </a:xfrm>
              <a:custGeom>
                <a:avLst/>
                <a:gdLst/>
                <a:ahLst/>
                <a:cxnLst/>
                <a:rect l="l" t="t" r="r" b="b"/>
                <a:pathLst>
                  <a:path w="425" h="105" extrusionOk="0">
                    <a:moveTo>
                      <a:pt x="139" y="0"/>
                    </a:moveTo>
                    <a:cubicBezTo>
                      <a:pt x="122" y="0"/>
                      <a:pt x="105" y="2"/>
                      <a:pt x="90" y="5"/>
                    </a:cubicBezTo>
                    <a:cubicBezTo>
                      <a:pt x="1" y="35"/>
                      <a:pt x="88" y="104"/>
                      <a:pt x="235" y="104"/>
                    </a:cubicBezTo>
                    <a:cubicBezTo>
                      <a:pt x="270" y="104"/>
                      <a:pt x="308" y="100"/>
                      <a:pt x="349" y="91"/>
                    </a:cubicBezTo>
                    <a:cubicBezTo>
                      <a:pt x="424" y="69"/>
                      <a:pt x="263" y="0"/>
                      <a:pt x="1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954;p51">
                <a:extLst>
                  <a:ext uri="{FF2B5EF4-FFF2-40B4-BE49-F238E27FC236}">
                    <a16:creationId xmlns:a16="http://schemas.microsoft.com/office/drawing/2014/main" id="{0193A8EF-028E-4E06-8CEA-0702857E9230}"/>
                  </a:ext>
                </a:extLst>
              </p:cNvPr>
              <p:cNvSpPr/>
              <p:nvPr/>
            </p:nvSpPr>
            <p:spPr>
              <a:xfrm>
                <a:off x="2886025" y="4309800"/>
                <a:ext cx="40375" cy="23475"/>
              </a:xfrm>
              <a:custGeom>
                <a:avLst/>
                <a:gdLst/>
                <a:ahLst/>
                <a:cxnLst/>
                <a:rect l="l" t="t" r="r" b="b"/>
                <a:pathLst>
                  <a:path w="1615" h="939" extrusionOk="0">
                    <a:moveTo>
                      <a:pt x="557" y="0"/>
                    </a:moveTo>
                    <a:cubicBezTo>
                      <a:pt x="469" y="0"/>
                      <a:pt x="376" y="16"/>
                      <a:pt x="358" y="34"/>
                    </a:cubicBezTo>
                    <a:cubicBezTo>
                      <a:pt x="341" y="42"/>
                      <a:pt x="317" y="45"/>
                      <a:pt x="288" y="45"/>
                    </a:cubicBezTo>
                    <a:cubicBezTo>
                      <a:pt x="231" y="45"/>
                      <a:pt x="157" y="34"/>
                      <a:pt x="99" y="34"/>
                    </a:cubicBezTo>
                    <a:cubicBezTo>
                      <a:pt x="1" y="34"/>
                      <a:pt x="50" y="108"/>
                      <a:pt x="50" y="182"/>
                    </a:cubicBezTo>
                    <a:cubicBezTo>
                      <a:pt x="50" y="231"/>
                      <a:pt x="66" y="236"/>
                      <a:pt x="92" y="236"/>
                    </a:cubicBezTo>
                    <a:cubicBezTo>
                      <a:pt x="100" y="236"/>
                      <a:pt x="109" y="236"/>
                      <a:pt x="119" y="236"/>
                    </a:cubicBezTo>
                    <a:cubicBezTo>
                      <a:pt x="135" y="236"/>
                      <a:pt x="153" y="237"/>
                      <a:pt x="173" y="244"/>
                    </a:cubicBezTo>
                    <a:cubicBezTo>
                      <a:pt x="237" y="276"/>
                      <a:pt x="199" y="308"/>
                      <a:pt x="236" y="308"/>
                    </a:cubicBezTo>
                    <a:cubicBezTo>
                      <a:pt x="242" y="308"/>
                      <a:pt x="249" y="307"/>
                      <a:pt x="259" y="305"/>
                    </a:cubicBezTo>
                    <a:cubicBezTo>
                      <a:pt x="321" y="293"/>
                      <a:pt x="296" y="268"/>
                      <a:pt x="370" y="268"/>
                    </a:cubicBezTo>
                    <a:cubicBezTo>
                      <a:pt x="444" y="268"/>
                      <a:pt x="419" y="268"/>
                      <a:pt x="419" y="367"/>
                    </a:cubicBezTo>
                    <a:cubicBezTo>
                      <a:pt x="415" y="396"/>
                      <a:pt x="422" y="405"/>
                      <a:pt x="435" y="405"/>
                    </a:cubicBezTo>
                    <a:cubicBezTo>
                      <a:pt x="459" y="405"/>
                      <a:pt x="506" y="367"/>
                      <a:pt x="530" y="367"/>
                    </a:cubicBezTo>
                    <a:cubicBezTo>
                      <a:pt x="580" y="367"/>
                      <a:pt x="530" y="404"/>
                      <a:pt x="493" y="416"/>
                    </a:cubicBezTo>
                    <a:cubicBezTo>
                      <a:pt x="444" y="428"/>
                      <a:pt x="493" y="453"/>
                      <a:pt x="530" y="502"/>
                    </a:cubicBezTo>
                    <a:cubicBezTo>
                      <a:pt x="547" y="523"/>
                      <a:pt x="543" y="530"/>
                      <a:pt x="525" y="530"/>
                    </a:cubicBezTo>
                    <a:cubicBezTo>
                      <a:pt x="491" y="530"/>
                      <a:pt x="403" y="502"/>
                      <a:pt x="321" y="502"/>
                    </a:cubicBezTo>
                    <a:cubicBezTo>
                      <a:pt x="261" y="502"/>
                      <a:pt x="235" y="498"/>
                      <a:pt x="223" y="498"/>
                    </a:cubicBezTo>
                    <a:cubicBezTo>
                      <a:pt x="208" y="498"/>
                      <a:pt x="217" y="505"/>
                      <a:pt x="210" y="539"/>
                    </a:cubicBezTo>
                    <a:cubicBezTo>
                      <a:pt x="210" y="601"/>
                      <a:pt x="333" y="663"/>
                      <a:pt x="370" y="663"/>
                    </a:cubicBezTo>
                    <a:cubicBezTo>
                      <a:pt x="407" y="663"/>
                      <a:pt x="629" y="626"/>
                      <a:pt x="728" y="626"/>
                    </a:cubicBezTo>
                    <a:cubicBezTo>
                      <a:pt x="814" y="626"/>
                      <a:pt x="728" y="663"/>
                      <a:pt x="604" y="724"/>
                    </a:cubicBezTo>
                    <a:cubicBezTo>
                      <a:pt x="572" y="746"/>
                      <a:pt x="569" y="754"/>
                      <a:pt x="583" y="754"/>
                    </a:cubicBezTo>
                    <a:cubicBezTo>
                      <a:pt x="618" y="754"/>
                      <a:pt x="759" y="705"/>
                      <a:pt x="838" y="687"/>
                    </a:cubicBezTo>
                    <a:cubicBezTo>
                      <a:pt x="865" y="679"/>
                      <a:pt x="888" y="676"/>
                      <a:pt x="910" y="676"/>
                    </a:cubicBezTo>
                    <a:cubicBezTo>
                      <a:pt x="990" y="676"/>
                      <a:pt x="1047" y="722"/>
                      <a:pt x="1134" y="761"/>
                    </a:cubicBezTo>
                    <a:cubicBezTo>
                      <a:pt x="1245" y="823"/>
                      <a:pt x="1171" y="860"/>
                      <a:pt x="1257" y="909"/>
                    </a:cubicBezTo>
                    <a:cubicBezTo>
                      <a:pt x="1293" y="929"/>
                      <a:pt x="1332" y="939"/>
                      <a:pt x="1371" y="939"/>
                    </a:cubicBezTo>
                    <a:cubicBezTo>
                      <a:pt x="1450" y="939"/>
                      <a:pt x="1528" y="898"/>
                      <a:pt x="1578" y="823"/>
                    </a:cubicBezTo>
                    <a:cubicBezTo>
                      <a:pt x="1615" y="737"/>
                      <a:pt x="1528" y="687"/>
                      <a:pt x="1491" y="650"/>
                    </a:cubicBezTo>
                    <a:cubicBezTo>
                      <a:pt x="1430" y="564"/>
                      <a:pt x="1393" y="478"/>
                      <a:pt x="1368" y="392"/>
                    </a:cubicBezTo>
                    <a:cubicBezTo>
                      <a:pt x="1345" y="337"/>
                      <a:pt x="1296" y="327"/>
                      <a:pt x="1236" y="327"/>
                    </a:cubicBezTo>
                    <a:cubicBezTo>
                      <a:pt x="1201" y="327"/>
                      <a:pt x="1162" y="330"/>
                      <a:pt x="1122" y="330"/>
                    </a:cubicBezTo>
                    <a:cubicBezTo>
                      <a:pt x="1023" y="330"/>
                      <a:pt x="1085" y="318"/>
                      <a:pt x="1011" y="244"/>
                    </a:cubicBezTo>
                    <a:cubicBezTo>
                      <a:pt x="957" y="199"/>
                      <a:pt x="949" y="167"/>
                      <a:pt x="920" y="167"/>
                    </a:cubicBezTo>
                    <a:cubicBezTo>
                      <a:pt x="910" y="167"/>
                      <a:pt x="896" y="172"/>
                      <a:pt x="875" y="182"/>
                    </a:cubicBezTo>
                    <a:cubicBezTo>
                      <a:pt x="801" y="219"/>
                      <a:pt x="826" y="244"/>
                      <a:pt x="728" y="268"/>
                    </a:cubicBezTo>
                    <a:cubicBezTo>
                      <a:pt x="716" y="272"/>
                      <a:pt x="707" y="274"/>
                      <a:pt x="700" y="274"/>
                    </a:cubicBezTo>
                    <a:cubicBezTo>
                      <a:pt x="638" y="274"/>
                      <a:pt x="728" y="136"/>
                      <a:pt x="728" y="59"/>
                    </a:cubicBezTo>
                    <a:cubicBezTo>
                      <a:pt x="728" y="16"/>
                      <a:pt x="644" y="0"/>
                      <a:pt x="5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955;p51">
                <a:extLst>
                  <a:ext uri="{FF2B5EF4-FFF2-40B4-BE49-F238E27FC236}">
                    <a16:creationId xmlns:a16="http://schemas.microsoft.com/office/drawing/2014/main" id="{47E2BD9B-BB78-49FA-A147-F0333D664D8E}"/>
                  </a:ext>
                </a:extLst>
              </p:cNvPr>
              <p:cNvSpPr/>
              <p:nvPr/>
            </p:nvSpPr>
            <p:spPr>
              <a:xfrm>
                <a:off x="2917750" y="4297575"/>
                <a:ext cx="11725" cy="5700"/>
              </a:xfrm>
              <a:custGeom>
                <a:avLst/>
                <a:gdLst/>
                <a:ahLst/>
                <a:cxnLst/>
                <a:rect l="l" t="t" r="r" b="b"/>
                <a:pathLst>
                  <a:path w="469" h="228" extrusionOk="0">
                    <a:moveTo>
                      <a:pt x="245" y="0"/>
                    </a:moveTo>
                    <a:cubicBezTo>
                      <a:pt x="177" y="0"/>
                      <a:pt x="105" y="58"/>
                      <a:pt x="62" y="92"/>
                    </a:cubicBezTo>
                    <a:cubicBezTo>
                      <a:pt x="1" y="154"/>
                      <a:pt x="50" y="154"/>
                      <a:pt x="198" y="166"/>
                    </a:cubicBezTo>
                    <a:cubicBezTo>
                      <a:pt x="333" y="191"/>
                      <a:pt x="259" y="227"/>
                      <a:pt x="346" y="227"/>
                    </a:cubicBezTo>
                    <a:cubicBezTo>
                      <a:pt x="469" y="227"/>
                      <a:pt x="432" y="129"/>
                      <a:pt x="333" y="43"/>
                    </a:cubicBezTo>
                    <a:cubicBezTo>
                      <a:pt x="307" y="12"/>
                      <a:pt x="276" y="0"/>
                      <a:pt x="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956;p51">
                <a:extLst>
                  <a:ext uri="{FF2B5EF4-FFF2-40B4-BE49-F238E27FC236}">
                    <a16:creationId xmlns:a16="http://schemas.microsoft.com/office/drawing/2014/main" id="{19E08E2D-50B2-4255-8E4F-F7C8240C3405}"/>
                  </a:ext>
                </a:extLst>
              </p:cNvPr>
              <p:cNvSpPr/>
              <p:nvPr/>
            </p:nvSpPr>
            <p:spPr>
              <a:xfrm>
                <a:off x="2927600" y="4318950"/>
                <a:ext cx="24675" cy="14300"/>
              </a:xfrm>
              <a:custGeom>
                <a:avLst/>
                <a:gdLst/>
                <a:ahLst/>
                <a:cxnLst/>
                <a:rect l="l" t="t" r="r" b="b"/>
                <a:pathLst>
                  <a:path w="987" h="572" extrusionOk="0">
                    <a:moveTo>
                      <a:pt x="136" y="1"/>
                    </a:moveTo>
                    <a:lnTo>
                      <a:pt x="136" y="1"/>
                    </a:lnTo>
                    <a:cubicBezTo>
                      <a:pt x="1" y="13"/>
                      <a:pt x="149" y="62"/>
                      <a:pt x="198" y="99"/>
                    </a:cubicBezTo>
                    <a:cubicBezTo>
                      <a:pt x="247" y="136"/>
                      <a:pt x="173" y="124"/>
                      <a:pt x="124" y="186"/>
                    </a:cubicBezTo>
                    <a:cubicBezTo>
                      <a:pt x="63" y="247"/>
                      <a:pt x="247" y="334"/>
                      <a:pt x="408" y="371"/>
                    </a:cubicBezTo>
                    <a:cubicBezTo>
                      <a:pt x="494" y="383"/>
                      <a:pt x="297" y="420"/>
                      <a:pt x="235" y="420"/>
                    </a:cubicBezTo>
                    <a:cubicBezTo>
                      <a:pt x="161" y="432"/>
                      <a:pt x="334" y="506"/>
                      <a:pt x="420" y="555"/>
                    </a:cubicBezTo>
                    <a:cubicBezTo>
                      <a:pt x="436" y="567"/>
                      <a:pt x="458" y="571"/>
                      <a:pt x="484" y="571"/>
                    </a:cubicBezTo>
                    <a:cubicBezTo>
                      <a:pt x="600" y="571"/>
                      <a:pt x="791" y="481"/>
                      <a:pt x="851" y="481"/>
                    </a:cubicBezTo>
                    <a:cubicBezTo>
                      <a:pt x="937" y="481"/>
                      <a:pt x="839" y="383"/>
                      <a:pt x="814" y="321"/>
                    </a:cubicBezTo>
                    <a:cubicBezTo>
                      <a:pt x="777" y="272"/>
                      <a:pt x="863" y="272"/>
                      <a:pt x="925" y="223"/>
                    </a:cubicBezTo>
                    <a:cubicBezTo>
                      <a:pt x="987" y="173"/>
                      <a:pt x="679" y="173"/>
                      <a:pt x="605" y="136"/>
                    </a:cubicBezTo>
                    <a:cubicBezTo>
                      <a:pt x="457" y="62"/>
                      <a:pt x="297" y="26"/>
                      <a:pt x="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957;p51">
                <a:extLst>
                  <a:ext uri="{FF2B5EF4-FFF2-40B4-BE49-F238E27FC236}">
                    <a16:creationId xmlns:a16="http://schemas.microsoft.com/office/drawing/2014/main" id="{D548997B-1AE8-4F7D-B732-A80B8449A2D3}"/>
                  </a:ext>
                </a:extLst>
              </p:cNvPr>
              <p:cNvSpPr/>
              <p:nvPr/>
            </p:nvSpPr>
            <p:spPr>
              <a:xfrm>
                <a:off x="2942100" y="4333250"/>
                <a:ext cx="20350" cy="5450"/>
              </a:xfrm>
              <a:custGeom>
                <a:avLst/>
                <a:gdLst/>
                <a:ahLst/>
                <a:cxnLst/>
                <a:rect l="l" t="t" r="r" b="b"/>
                <a:pathLst>
                  <a:path w="814" h="218" extrusionOk="0">
                    <a:moveTo>
                      <a:pt x="180" y="0"/>
                    </a:moveTo>
                    <a:cubicBezTo>
                      <a:pt x="92" y="0"/>
                      <a:pt x="29" y="9"/>
                      <a:pt x="25" y="33"/>
                    </a:cubicBezTo>
                    <a:cubicBezTo>
                      <a:pt x="0" y="94"/>
                      <a:pt x="0" y="205"/>
                      <a:pt x="111" y="205"/>
                    </a:cubicBezTo>
                    <a:cubicBezTo>
                      <a:pt x="271" y="217"/>
                      <a:pt x="444" y="217"/>
                      <a:pt x="604" y="217"/>
                    </a:cubicBezTo>
                    <a:cubicBezTo>
                      <a:pt x="702" y="193"/>
                      <a:pt x="813" y="57"/>
                      <a:pt x="715" y="45"/>
                    </a:cubicBezTo>
                    <a:cubicBezTo>
                      <a:pt x="648" y="37"/>
                      <a:pt x="362" y="0"/>
                      <a:pt x="1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958;p51">
                <a:extLst>
                  <a:ext uri="{FF2B5EF4-FFF2-40B4-BE49-F238E27FC236}">
                    <a16:creationId xmlns:a16="http://schemas.microsoft.com/office/drawing/2014/main" id="{528CCADF-DC3D-4632-9CC2-CE5346273B85}"/>
                  </a:ext>
                </a:extLst>
              </p:cNvPr>
              <p:cNvSpPr/>
              <p:nvPr/>
            </p:nvSpPr>
            <p:spPr>
              <a:xfrm>
                <a:off x="2940025" y="4365650"/>
                <a:ext cx="19950" cy="13950"/>
              </a:xfrm>
              <a:custGeom>
                <a:avLst/>
                <a:gdLst/>
                <a:ahLst/>
                <a:cxnLst/>
                <a:rect l="l" t="t" r="r" b="b"/>
                <a:pathLst>
                  <a:path w="798" h="558" extrusionOk="0">
                    <a:moveTo>
                      <a:pt x="326" y="0"/>
                    </a:moveTo>
                    <a:cubicBezTo>
                      <a:pt x="207" y="0"/>
                      <a:pt x="1" y="255"/>
                      <a:pt x="46" y="289"/>
                    </a:cubicBezTo>
                    <a:cubicBezTo>
                      <a:pt x="132" y="375"/>
                      <a:pt x="231" y="437"/>
                      <a:pt x="342" y="486"/>
                    </a:cubicBezTo>
                    <a:cubicBezTo>
                      <a:pt x="406" y="505"/>
                      <a:pt x="546" y="557"/>
                      <a:pt x="633" y="557"/>
                    </a:cubicBezTo>
                    <a:cubicBezTo>
                      <a:pt x="663" y="557"/>
                      <a:pt x="687" y="551"/>
                      <a:pt x="699" y="536"/>
                    </a:cubicBezTo>
                    <a:cubicBezTo>
                      <a:pt x="748" y="462"/>
                      <a:pt x="699" y="388"/>
                      <a:pt x="711" y="338"/>
                    </a:cubicBezTo>
                    <a:cubicBezTo>
                      <a:pt x="736" y="277"/>
                      <a:pt x="798" y="264"/>
                      <a:pt x="724" y="203"/>
                    </a:cubicBezTo>
                    <a:cubicBezTo>
                      <a:pt x="613" y="129"/>
                      <a:pt x="490" y="55"/>
                      <a:pt x="354" y="6"/>
                    </a:cubicBezTo>
                    <a:cubicBezTo>
                      <a:pt x="346" y="2"/>
                      <a:pt x="336" y="0"/>
                      <a:pt x="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959;p51">
                <a:extLst>
                  <a:ext uri="{FF2B5EF4-FFF2-40B4-BE49-F238E27FC236}">
                    <a16:creationId xmlns:a16="http://schemas.microsoft.com/office/drawing/2014/main" id="{4D01147B-4A8F-4D4F-AE91-123F4B19E9E7}"/>
                  </a:ext>
                </a:extLst>
              </p:cNvPr>
              <p:cNvSpPr/>
              <p:nvPr/>
            </p:nvSpPr>
            <p:spPr>
              <a:xfrm>
                <a:off x="2949300" y="4361050"/>
                <a:ext cx="4975" cy="2400"/>
              </a:xfrm>
              <a:custGeom>
                <a:avLst/>
                <a:gdLst/>
                <a:ahLst/>
                <a:cxnLst/>
                <a:rect l="l" t="t" r="r" b="b"/>
                <a:pathLst>
                  <a:path w="199" h="96" extrusionOk="0">
                    <a:moveTo>
                      <a:pt x="66" y="1"/>
                    </a:moveTo>
                    <a:cubicBezTo>
                      <a:pt x="59" y="1"/>
                      <a:pt x="52" y="2"/>
                      <a:pt x="45" y="5"/>
                    </a:cubicBezTo>
                    <a:cubicBezTo>
                      <a:pt x="1" y="16"/>
                      <a:pt x="55" y="95"/>
                      <a:pt x="119" y="95"/>
                    </a:cubicBezTo>
                    <a:cubicBezTo>
                      <a:pt x="127" y="95"/>
                      <a:pt x="135" y="94"/>
                      <a:pt x="143" y="91"/>
                    </a:cubicBezTo>
                    <a:cubicBezTo>
                      <a:pt x="198" y="80"/>
                      <a:pt x="126" y="1"/>
                      <a:pt x="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960;p51">
                <a:extLst>
                  <a:ext uri="{FF2B5EF4-FFF2-40B4-BE49-F238E27FC236}">
                    <a16:creationId xmlns:a16="http://schemas.microsoft.com/office/drawing/2014/main" id="{39EDF115-01F7-495D-AE28-27EFE6B68748}"/>
                  </a:ext>
                </a:extLst>
              </p:cNvPr>
              <p:cNvSpPr/>
              <p:nvPr/>
            </p:nvSpPr>
            <p:spPr>
              <a:xfrm>
                <a:off x="2971525" y="4335750"/>
                <a:ext cx="11875" cy="7950"/>
              </a:xfrm>
              <a:custGeom>
                <a:avLst/>
                <a:gdLst/>
                <a:ahLst/>
                <a:cxnLst/>
                <a:rect l="l" t="t" r="r" b="b"/>
                <a:pathLst>
                  <a:path w="475" h="318" extrusionOk="0">
                    <a:moveTo>
                      <a:pt x="56" y="0"/>
                    </a:moveTo>
                    <a:cubicBezTo>
                      <a:pt x="1" y="0"/>
                      <a:pt x="45" y="48"/>
                      <a:pt x="55" y="130"/>
                    </a:cubicBezTo>
                    <a:cubicBezTo>
                      <a:pt x="68" y="228"/>
                      <a:pt x="6" y="216"/>
                      <a:pt x="43" y="265"/>
                    </a:cubicBezTo>
                    <a:cubicBezTo>
                      <a:pt x="69" y="291"/>
                      <a:pt x="77" y="318"/>
                      <a:pt x="101" y="318"/>
                    </a:cubicBezTo>
                    <a:cubicBezTo>
                      <a:pt x="111" y="318"/>
                      <a:pt x="123" y="313"/>
                      <a:pt x="141" y="302"/>
                    </a:cubicBezTo>
                    <a:cubicBezTo>
                      <a:pt x="215" y="253"/>
                      <a:pt x="302" y="228"/>
                      <a:pt x="388" y="179"/>
                    </a:cubicBezTo>
                    <a:cubicBezTo>
                      <a:pt x="474" y="117"/>
                      <a:pt x="228" y="31"/>
                      <a:pt x="104" y="7"/>
                    </a:cubicBezTo>
                    <a:cubicBezTo>
                      <a:pt x="83" y="2"/>
                      <a:pt x="68" y="0"/>
                      <a:pt x="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961;p51">
                <a:extLst>
                  <a:ext uri="{FF2B5EF4-FFF2-40B4-BE49-F238E27FC236}">
                    <a16:creationId xmlns:a16="http://schemas.microsoft.com/office/drawing/2014/main" id="{7D346D78-5539-4126-B190-63746C348202}"/>
                  </a:ext>
                </a:extLst>
              </p:cNvPr>
              <p:cNvSpPr/>
              <p:nvPr/>
            </p:nvSpPr>
            <p:spPr>
              <a:xfrm>
                <a:off x="2976600" y="4348375"/>
                <a:ext cx="4100" cy="3975"/>
              </a:xfrm>
              <a:custGeom>
                <a:avLst/>
                <a:gdLst/>
                <a:ahLst/>
                <a:cxnLst/>
                <a:rect l="l" t="t" r="r" b="b"/>
                <a:pathLst>
                  <a:path w="164" h="159" extrusionOk="0">
                    <a:moveTo>
                      <a:pt x="60" y="1"/>
                    </a:moveTo>
                    <a:cubicBezTo>
                      <a:pt x="7" y="1"/>
                      <a:pt x="1" y="124"/>
                      <a:pt x="62" y="155"/>
                    </a:cubicBezTo>
                    <a:cubicBezTo>
                      <a:pt x="69" y="158"/>
                      <a:pt x="76" y="159"/>
                      <a:pt x="83" y="159"/>
                    </a:cubicBezTo>
                    <a:cubicBezTo>
                      <a:pt x="133" y="159"/>
                      <a:pt x="164" y="84"/>
                      <a:pt x="99" y="19"/>
                    </a:cubicBezTo>
                    <a:cubicBezTo>
                      <a:pt x="84" y="6"/>
                      <a:pt x="71" y="1"/>
                      <a:pt x="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962;p51">
                <a:extLst>
                  <a:ext uri="{FF2B5EF4-FFF2-40B4-BE49-F238E27FC236}">
                    <a16:creationId xmlns:a16="http://schemas.microsoft.com/office/drawing/2014/main" id="{BD4FA00F-7D81-4D5C-9756-23DF9277986D}"/>
                  </a:ext>
                </a:extLst>
              </p:cNvPr>
              <p:cNvSpPr/>
              <p:nvPr/>
            </p:nvSpPr>
            <p:spPr>
              <a:xfrm>
                <a:off x="2936225" y="4344775"/>
                <a:ext cx="106300" cy="36600"/>
              </a:xfrm>
              <a:custGeom>
                <a:avLst/>
                <a:gdLst/>
                <a:ahLst/>
                <a:cxnLst/>
                <a:rect l="l" t="t" r="r" b="b"/>
                <a:pathLst>
                  <a:path w="4252" h="1464" extrusionOk="0">
                    <a:moveTo>
                      <a:pt x="368" y="1"/>
                    </a:moveTo>
                    <a:cubicBezTo>
                      <a:pt x="248" y="1"/>
                      <a:pt x="62" y="44"/>
                      <a:pt x="161" y="77"/>
                    </a:cubicBezTo>
                    <a:cubicBezTo>
                      <a:pt x="272" y="114"/>
                      <a:pt x="223" y="126"/>
                      <a:pt x="136" y="151"/>
                    </a:cubicBezTo>
                    <a:cubicBezTo>
                      <a:pt x="50" y="163"/>
                      <a:pt x="1" y="188"/>
                      <a:pt x="136" y="212"/>
                    </a:cubicBezTo>
                    <a:cubicBezTo>
                      <a:pt x="210" y="237"/>
                      <a:pt x="297" y="262"/>
                      <a:pt x="371" y="299"/>
                    </a:cubicBezTo>
                    <a:cubicBezTo>
                      <a:pt x="420" y="311"/>
                      <a:pt x="371" y="360"/>
                      <a:pt x="346" y="360"/>
                    </a:cubicBezTo>
                    <a:cubicBezTo>
                      <a:pt x="321" y="360"/>
                      <a:pt x="383" y="397"/>
                      <a:pt x="481" y="409"/>
                    </a:cubicBezTo>
                    <a:cubicBezTo>
                      <a:pt x="568" y="434"/>
                      <a:pt x="654" y="434"/>
                      <a:pt x="740" y="434"/>
                    </a:cubicBezTo>
                    <a:cubicBezTo>
                      <a:pt x="833" y="434"/>
                      <a:pt x="849" y="413"/>
                      <a:pt x="882" y="413"/>
                    </a:cubicBezTo>
                    <a:cubicBezTo>
                      <a:pt x="893" y="413"/>
                      <a:pt x="907" y="416"/>
                      <a:pt x="925" y="422"/>
                    </a:cubicBezTo>
                    <a:cubicBezTo>
                      <a:pt x="1011" y="446"/>
                      <a:pt x="1024" y="508"/>
                      <a:pt x="1110" y="545"/>
                    </a:cubicBezTo>
                    <a:cubicBezTo>
                      <a:pt x="1196" y="582"/>
                      <a:pt x="1171" y="668"/>
                      <a:pt x="1208" y="730"/>
                    </a:cubicBezTo>
                    <a:cubicBezTo>
                      <a:pt x="1245" y="791"/>
                      <a:pt x="1307" y="816"/>
                      <a:pt x="1270" y="865"/>
                    </a:cubicBezTo>
                    <a:cubicBezTo>
                      <a:pt x="1221" y="915"/>
                      <a:pt x="1159" y="939"/>
                      <a:pt x="1171" y="1026"/>
                    </a:cubicBezTo>
                    <a:cubicBezTo>
                      <a:pt x="1171" y="1099"/>
                      <a:pt x="1208" y="1173"/>
                      <a:pt x="1258" y="1235"/>
                    </a:cubicBezTo>
                    <a:cubicBezTo>
                      <a:pt x="1312" y="1311"/>
                      <a:pt x="1271" y="1387"/>
                      <a:pt x="1336" y="1387"/>
                    </a:cubicBezTo>
                    <a:cubicBezTo>
                      <a:pt x="1345" y="1387"/>
                      <a:pt x="1356" y="1386"/>
                      <a:pt x="1369" y="1383"/>
                    </a:cubicBezTo>
                    <a:cubicBezTo>
                      <a:pt x="1454" y="1354"/>
                      <a:pt x="1488" y="1289"/>
                      <a:pt x="1511" y="1289"/>
                    </a:cubicBezTo>
                    <a:cubicBezTo>
                      <a:pt x="1518" y="1289"/>
                      <a:pt x="1523" y="1295"/>
                      <a:pt x="1529" y="1309"/>
                    </a:cubicBezTo>
                    <a:cubicBezTo>
                      <a:pt x="1560" y="1382"/>
                      <a:pt x="1636" y="1438"/>
                      <a:pt x="1718" y="1438"/>
                    </a:cubicBezTo>
                    <a:cubicBezTo>
                      <a:pt x="1733" y="1438"/>
                      <a:pt x="1748" y="1436"/>
                      <a:pt x="1763" y="1432"/>
                    </a:cubicBezTo>
                    <a:cubicBezTo>
                      <a:pt x="1886" y="1408"/>
                      <a:pt x="1849" y="1383"/>
                      <a:pt x="1960" y="1334"/>
                    </a:cubicBezTo>
                    <a:cubicBezTo>
                      <a:pt x="2037" y="1300"/>
                      <a:pt x="2072" y="1242"/>
                      <a:pt x="2087" y="1242"/>
                    </a:cubicBezTo>
                    <a:cubicBezTo>
                      <a:pt x="2093" y="1242"/>
                      <a:pt x="2096" y="1254"/>
                      <a:pt x="2096" y="1284"/>
                    </a:cubicBezTo>
                    <a:cubicBezTo>
                      <a:pt x="2108" y="1395"/>
                      <a:pt x="2182" y="1444"/>
                      <a:pt x="2280" y="1444"/>
                    </a:cubicBezTo>
                    <a:cubicBezTo>
                      <a:pt x="2347" y="1444"/>
                      <a:pt x="2635" y="1458"/>
                      <a:pt x="2869" y="1458"/>
                    </a:cubicBezTo>
                    <a:cubicBezTo>
                      <a:pt x="3024" y="1458"/>
                      <a:pt x="3155" y="1452"/>
                      <a:pt x="3180" y="1432"/>
                    </a:cubicBezTo>
                    <a:cubicBezTo>
                      <a:pt x="3254" y="1383"/>
                      <a:pt x="3229" y="1309"/>
                      <a:pt x="3266" y="1284"/>
                    </a:cubicBezTo>
                    <a:cubicBezTo>
                      <a:pt x="3282" y="1274"/>
                      <a:pt x="3287" y="1265"/>
                      <a:pt x="3293" y="1265"/>
                    </a:cubicBezTo>
                    <a:cubicBezTo>
                      <a:pt x="3300" y="1265"/>
                      <a:pt x="3311" y="1279"/>
                      <a:pt x="3352" y="1321"/>
                    </a:cubicBezTo>
                    <a:cubicBezTo>
                      <a:pt x="3434" y="1413"/>
                      <a:pt x="3542" y="1463"/>
                      <a:pt x="3653" y="1463"/>
                    </a:cubicBezTo>
                    <a:cubicBezTo>
                      <a:pt x="3676" y="1463"/>
                      <a:pt x="3699" y="1461"/>
                      <a:pt x="3722" y="1457"/>
                    </a:cubicBezTo>
                    <a:cubicBezTo>
                      <a:pt x="3845" y="1420"/>
                      <a:pt x="4005" y="1457"/>
                      <a:pt x="4042" y="1395"/>
                    </a:cubicBezTo>
                    <a:cubicBezTo>
                      <a:pt x="4079" y="1321"/>
                      <a:pt x="4018" y="1321"/>
                      <a:pt x="4104" y="1297"/>
                    </a:cubicBezTo>
                    <a:cubicBezTo>
                      <a:pt x="4178" y="1272"/>
                      <a:pt x="4203" y="1161"/>
                      <a:pt x="4153" y="1161"/>
                    </a:cubicBezTo>
                    <a:cubicBezTo>
                      <a:pt x="4129" y="1161"/>
                      <a:pt x="4027" y="1183"/>
                      <a:pt x="3992" y="1183"/>
                    </a:cubicBezTo>
                    <a:cubicBezTo>
                      <a:pt x="3974" y="1183"/>
                      <a:pt x="3973" y="1178"/>
                      <a:pt x="4005" y="1161"/>
                    </a:cubicBezTo>
                    <a:cubicBezTo>
                      <a:pt x="4104" y="1112"/>
                      <a:pt x="4252" y="927"/>
                      <a:pt x="4178" y="927"/>
                    </a:cubicBezTo>
                    <a:cubicBezTo>
                      <a:pt x="4104" y="927"/>
                      <a:pt x="4141" y="902"/>
                      <a:pt x="4042" y="865"/>
                    </a:cubicBezTo>
                    <a:cubicBezTo>
                      <a:pt x="4004" y="851"/>
                      <a:pt x="3975" y="848"/>
                      <a:pt x="3950" y="848"/>
                    </a:cubicBezTo>
                    <a:cubicBezTo>
                      <a:pt x="3930" y="848"/>
                      <a:pt x="3913" y="850"/>
                      <a:pt x="3896" y="850"/>
                    </a:cubicBezTo>
                    <a:cubicBezTo>
                      <a:pt x="3880" y="850"/>
                      <a:pt x="3864" y="848"/>
                      <a:pt x="3845" y="841"/>
                    </a:cubicBezTo>
                    <a:cubicBezTo>
                      <a:pt x="3784" y="816"/>
                      <a:pt x="3882" y="754"/>
                      <a:pt x="3771" y="754"/>
                    </a:cubicBezTo>
                    <a:lnTo>
                      <a:pt x="3402" y="754"/>
                    </a:lnTo>
                    <a:cubicBezTo>
                      <a:pt x="3313" y="754"/>
                      <a:pt x="3264" y="723"/>
                      <a:pt x="3210" y="723"/>
                    </a:cubicBezTo>
                    <a:cubicBezTo>
                      <a:pt x="3196" y="723"/>
                      <a:pt x="3182" y="725"/>
                      <a:pt x="3168" y="730"/>
                    </a:cubicBezTo>
                    <a:cubicBezTo>
                      <a:pt x="3032" y="791"/>
                      <a:pt x="2884" y="841"/>
                      <a:pt x="2736" y="878"/>
                    </a:cubicBezTo>
                    <a:cubicBezTo>
                      <a:pt x="2650" y="878"/>
                      <a:pt x="2650" y="915"/>
                      <a:pt x="2712" y="939"/>
                    </a:cubicBezTo>
                    <a:cubicBezTo>
                      <a:pt x="2786" y="952"/>
                      <a:pt x="2712" y="976"/>
                      <a:pt x="2662" y="976"/>
                    </a:cubicBezTo>
                    <a:cubicBezTo>
                      <a:pt x="2636" y="976"/>
                      <a:pt x="2621" y="983"/>
                      <a:pt x="2602" y="983"/>
                    </a:cubicBezTo>
                    <a:cubicBezTo>
                      <a:pt x="2576" y="983"/>
                      <a:pt x="2543" y="971"/>
                      <a:pt x="2465" y="915"/>
                    </a:cubicBezTo>
                    <a:cubicBezTo>
                      <a:pt x="2409" y="879"/>
                      <a:pt x="2377" y="869"/>
                      <a:pt x="2351" y="869"/>
                    </a:cubicBezTo>
                    <a:cubicBezTo>
                      <a:pt x="2315" y="869"/>
                      <a:pt x="2294" y="890"/>
                      <a:pt x="2243" y="890"/>
                    </a:cubicBezTo>
                    <a:cubicBezTo>
                      <a:pt x="2169" y="890"/>
                      <a:pt x="2132" y="863"/>
                      <a:pt x="2091" y="863"/>
                    </a:cubicBezTo>
                    <a:cubicBezTo>
                      <a:pt x="2085" y="863"/>
                      <a:pt x="2078" y="864"/>
                      <a:pt x="2071" y="865"/>
                    </a:cubicBezTo>
                    <a:cubicBezTo>
                      <a:pt x="2034" y="878"/>
                      <a:pt x="2083" y="952"/>
                      <a:pt x="2022" y="952"/>
                    </a:cubicBezTo>
                    <a:cubicBezTo>
                      <a:pt x="1960" y="952"/>
                      <a:pt x="1935" y="865"/>
                      <a:pt x="1886" y="865"/>
                    </a:cubicBezTo>
                    <a:cubicBezTo>
                      <a:pt x="1825" y="865"/>
                      <a:pt x="1788" y="853"/>
                      <a:pt x="1849" y="804"/>
                    </a:cubicBezTo>
                    <a:cubicBezTo>
                      <a:pt x="1911" y="767"/>
                      <a:pt x="1923" y="767"/>
                      <a:pt x="1849" y="705"/>
                    </a:cubicBezTo>
                    <a:cubicBezTo>
                      <a:pt x="1791" y="657"/>
                      <a:pt x="1771" y="624"/>
                      <a:pt x="1735" y="624"/>
                    </a:cubicBezTo>
                    <a:cubicBezTo>
                      <a:pt x="1725" y="624"/>
                      <a:pt x="1714" y="626"/>
                      <a:pt x="1701" y="631"/>
                    </a:cubicBezTo>
                    <a:cubicBezTo>
                      <a:pt x="1657" y="658"/>
                      <a:pt x="1542" y="678"/>
                      <a:pt x="1500" y="678"/>
                    </a:cubicBezTo>
                    <a:cubicBezTo>
                      <a:pt x="1484" y="678"/>
                      <a:pt x="1478" y="675"/>
                      <a:pt x="1492" y="668"/>
                    </a:cubicBezTo>
                    <a:cubicBezTo>
                      <a:pt x="1553" y="631"/>
                      <a:pt x="1640" y="619"/>
                      <a:pt x="1566" y="594"/>
                    </a:cubicBezTo>
                    <a:cubicBezTo>
                      <a:pt x="1492" y="582"/>
                      <a:pt x="1332" y="483"/>
                      <a:pt x="1393" y="483"/>
                    </a:cubicBezTo>
                    <a:cubicBezTo>
                      <a:pt x="1438" y="483"/>
                      <a:pt x="1698" y="509"/>
                      <a:pt x="1808" y="509"/>
                    </a:cubicBezTo>
                    <a:cubicBezTo>
                      <a:pt x="1849" y="509"/>
                      <a:pt x="1869" y="506"/>
                      <a:pt x="1849" y="496"/>
                    </a:cubicBezTo>
                    <a:cubicBezTo>
                      <a:pt x="1800" y="459"/>
                      <a:pt x="1738" y="422"/>
                      <a:pt x="1677" y="397"/>
                    </a:cubicBezTo>
                    <a:cubicBezTo>
                      <a:pt x="1603" y="360"/>
                      <a:pt x="1516" y="348"/>
                      <a:pt x="1430" y="348"/>
                    </a:cubicBezTo>
                    <a:cubicBezTo>
                      <a:pt x="1504" y="348"/>
                      <a:pt x="1603" y="323"/>
                      <a:pt x="1553" y="274"/>
                    </a:cubicBezTo>
                    <a:cubicBezTo>
                      <a:pt x="1492" y="237"/>
                      <a:pt x="1443" y="225"/>
                      <a:pt x="1319" y="225"/>
                    </a:cubicBezTo>
                    <a:cubicBezTo>
                      <a:pt x="1208" y="237"/>
                      <a:pt x="1098" y="262"/>
                      <a:pt x="987" y="274"/>
                    </a:cubicBezTo>
                    <a:cubicBezTo>
                      <a:pt x="962" y="274"/>
                      <a:pt x="913" y="323"/>
                      <a:pt x="876" y="336"/>
                    </a:cubicBezTo>
                    <a:cubicBezTo>
                      <a:pt x="876" y="336"/>
                      <a:pt x="1011" y="249"/>
                      <a:pt x="950" y="188"/>
                    </a:cubicBezTo>
                    <a:cubicBezTo>
                      <a:pt x="893" y="142"/>
                      <a:pt x="836" y="75"/>
                      <a:pt x="779" y="75"/>
                    </a:cubicBezTo>
                    <a:cubicBezTo>
                      <a:pt x="774" y="75"/>
                      <a:pt x="769" y="76"/>
                      <a:pt x="765" y="77"/>
                    </a:cubicBezTo>
                    <a:cubicBezTo>
                      <a:pt x="642" y="64"/>
                      <a:pt x="531" y="40"/>
                      <a:pt x="408" y="3"/>
                    </a:cubicBezTo>
                    <a:cubicBezTo>
                      <a:pt x="396" y="2"/>
                      <a:pt x="382" y="1"/>
                      <a:pt x="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963;p51">
                <a:extLst>
                  <a:ext uri="{FF2B5EF4-FFF2-40B4-BE49-F238E27FC236}">
                    <a16:creationId xmlns:a16="http://schemas.microsoft.com/office/drawing/2014/main" id="{8B29699A-2DA8-4E8F-BE45-0B3406BB34D6}"/>
                  </a:ext>
                </a:extLst>
              </p:cNvPr>
              <p:cNvSpPr/>
              <p:nvPr/>
            </p:nvSpPr>
            <p:spPr>
              <a:xfrm>
                <a:off x="2940000" y="4277325"/>
                <a:ext cx="69575" cy="51025"/>
              </a:xfrm>
              <a:custGeom>
                <a:avLst/>
                <a:gdLst/>
                <a:ahLst/>
                <a:cxnLst/>
                <a:rect l="l" t="t" r="r" b="b"/>
                <a:pathLst>
                  <a:path w="2783" h="2041" extrusionOk="0">
                    <a:moveTo>
                      <a:pt x="673" y="0"/>
                    </a:moveTo>
                    <a:cubicBezTo>
                      <a:pt x="553" y="0"/>
                      <a:pt x="522" y="30"/>
                      <a:pt x="565" y="52"/>
                    </a:cubicBezTo>
                    <a:cubicBezTo>
                      <a:pt x="602" y="64"/>
                      <a:pt x="811" y="101"/>
                      <a:pt x="811" y="126"/>
                    </a:cubicBezTo>
                    <a:cubicBezTo>
                      <a:pt x="811" y="163"/>
                      <a:pt x="811" y="187"/>
                      <a:pt x="762" y="187"/>
                    </a:cubicBezTo>
                    <a:cubicBezTo>
                      <a:pt x="700" y="187"/>
                      <a:pt x="577" y="163"/>
                      <a:pt x="552" y="163"/>
                    </a:cubicBezTo>
                    <a:cubicBezTo>
                      <a:pt x="540" y="163"/>
                      <a:pt x="675" y="212"/>
                      <a:pt x="614" y="212"/>
                    </a:cubicBezTo>
                    <a:lnTo>
                      <a:pt x="429" y="212"/>
                    </a:lnTo>
                    <a:cubicBezTo>
                      <a:pt x="367" y="212"/>
                      <a:pt x="330" y="224"/>
                      <a:pt x="306" y="261"/>
                    </a:cubicBezTo>
                    <a:cubicBezTo>
                      <a:pt x="294" y="311"/>
                      <a:pt x="257" y="323"/>
                      <a:pt x="330" y="323"/>
                    </a:cubicBezTo>
                    <a:cubicBezTo>
                      <a:pt x="404" y="335"/>
                      <a:pt x="429" y="397"/>
                      <a:pt x="515" y="421"/>
                    </a:cubicBezTo>
                    <a:cubicBezTo>
                      <a:pt x="602" y="434"/>
                      <a:pt x="491" y="434"/>
                      <a:pt x="491" y="458"/>
                    </a:cubicBezTo>
                    <a:cubicBezTo>
                      <a:pt x="491" y="481"/>
                      <a:pt x="562" y="534"/>
                      <a:pt x="519" y="534"/>
                    </a:cubicBezTo>
                    <a:cubicBezTo>
                      <a:pt x="515" y="534"/>
                      <a:pt x="510" y="533"/>
                      <a:pt x="503" y="532"/>
                    </a:cubicBezTo>
                    <a:cubicBezTo>
                      <a:pt x="441" y="520"/>
                      <a:pt x="330" y="458"/>
                      <a:pt x="281" y="458"/>
                    </a:cubicBezTo>
                    <a:cubicBezTo>
                      <a:pt x="250" y="458"/>
                      <a:pt x="127" y="431"/>
                      <a:pt x="124" y="431"/>
                    </a:cubicBezTo>
                    <a:lnTo>
                      <a:pt x="124" y="431"/>
                    </a:lnTo>
                    <a:cubicBezTo>
                      <a:pt x="124" y="431"/>
                      <a:pt x="126" y="432"/>
                      <a:pt x="133" y="434"/>
                    </a:cubicBezTo>
                    <a:cubicBezTo>
                      <a:pt x="183" y="458"/>
                      <a:pt x="318" y="495"/>
                      <a:pt x="269" y="495"/>
                    </a:cubicBezTo>
                    <a:cubicBezTo>
                      <a:pt x="232" y="495"/>
                      <a:pt x="146" y="495"/>
                      <a:pt x="170" y="545"/>
                    </a:cubicBezTo>
                    <a:cubicBezTo>
                      <a:pt x="207" y="594"/>
                      <a:pt x="330" y="656"/>
                      <a:pt x="244" y="656"/>
                    </a:cubicBezTo>
                    <a:cubicBezTo>
                      <a:pt x="170" y="656"/>
                      <a:pt x="109" y="668"/>
                      <a:pt x="47" y="692"/>
                    </a:cubicBezTo>
                    <a:cubicBezTo>
                      <a:pt x="72" y="692"/>
                      <a:pt x="84" y="729"/>
                      <a:pt x="158" y="754"/>
                    </a:cubicBezTo>
                    <a:cubicBezTo>
                      <a:pt x="201" y="769"/>
                      <a:pt x="249" y="775"/>
                      <a:pt x="296" y="775"/>
                    </a:cubicBezTo>
                    <a:cubicBezTo>
                      <a:pt x="329" y="775"/>
                      <a:pt x="361" y="772"/>
                      <a:pt x="392" y="766"/>
                    </a:cubicBezTo>
                    <a:cubicBezTo>
                      <a:pt x="435" y="759"/>
                      <a:pt x="494" y="752"/>
                      <a:pt x="529" y="752"/>
                    </a:cubicBezTo>
                    <a:cubicBezTo>
                      <a:pt x="555" y="752"/>
                      <a:pt x="568" y="756"/>
                      <a:pt x="552" y="766"/>
                    </a:cubicBezTo>
                    <a:cubicBezTo>
                      <a:pt x="515" y="791"/>
                      <a:pt x="454" y="828"/>
                      <a:pt x="478" y="840"/>
                    </a:cubicBezTo>
                    <a:cubicBezTo>
                      <a:pt x="503" y="853"/>
                      <a:pt x="528" y="890"/>
                      <a:pt x="503" y="890"/>
                    </a:cubicBezTo>
                    <a:lnTo>
                      <a:pt x="269" y="890"/>
                    </a:lnTo>
                    <a:cubicBezTo>
                      <a:pt x="195" y="890"/>
                      <a:pt x="121" y="877"/>
                      <a:pt x="59" y="853"/>
                    </a:cubicBezTo>
                    <a:cubicBezTo>
                      <a:pt x="44" y="842"/>
                      <a:pt x="29" y="836"/>
                      <a:pt x="19" y="836"/>
                    </a:cubicBezTo>
                    <a:cubicBezTo>
                      <a:pt x="4" y="836"/>
                      <a:pt x="1" y="848"/>
                      <a:pt x="22" y="877"/>
                    </a:cubicBezTo>
                    <a:cubicBezTo>
                      <a:pt x="59" y="939"/>
                      <a:pt x="109" y="1111"/>
                      <a:pt x="220" y="1111"/>
                    </a:cubicBezTo>
                    <a:cubicBezTo>
                      <a:pt x="343" y="1124"/>
                      <a:pt x="392" y="1161"/>
                      <a:pt x="330" y="1161"/>
                    </a:cubicBezTo>
                    <a:cubicBezTo>
                      <a:pt x="257" y="1161"/>
                      <a:pt x="257" y="1247"/>
                      <a:pt x="281" y="1259"/>
                    </a:cubicBezTo>
                    <a:cubicBezTo>
                      <a:pt x="293" y="1259"/>
                      <a:pt x="369" y="1334"/>
                      <a:pt x="419" y="1334"/>
                    </a:cubicBezTo>
                    <a:cubicBezTo>
                      <a:pt x="422" y="1334"/>
                      <a:pt x="426" y="1334"/>
                      <a:pt x="429" y="1333"/>
                    </a:cubicBezTo>
                    <a:cubicBezTo>
                      <a:pt x="479" y="1313"/>
                      <a:pt x="521" y="1277"/>
                      <a:pt x="561" y="1277"/>
                    </a:cubicBezTo>
                    <a:cubicBezTo>
                      <a:pt x="570" y="1277"/>
                      <a:pt x="580" y="1279"/>
                      <a:pt x="589" y="1284"/>
                    </a:cubicBezTo>
                    <a:cubicBezTo>
                      <a:pt x="619" y="1304"/>
                      <a:pt x="633" y="1340"/>
                      <a:pt x="657" y="1340"/>
                    </a:cubicBezTo>
                    <a:cubicBezTo>
                      <a:pt x="662" y="1340"/>
                      <a:pt x="668" y="1338"/>
                      <a:pt x="675" y="1333"/>
                    </a:cubicBezTo>
                    <a:cubicBezTo>
                      <a:pt x="719" y="1301"/>
                      <a:pt x="829" y="1230"/>
                      <a:pt x="905" y="1230"/>
                    </a:cubicBezTo>
                    <a:cubicBezTo>
                      <a:pt x="915" y="1230"/>
                      <a:pt x="925" y="1232"/>
                      <a:pt x="934" y="1235"/>
                    </a:cubicBezTo>
                    <a:cubicBezTo>
                      <a:pt x="1008" y="1247"/>
                      <a:pt x="1070" y="1296"/>
                      <a:pt x="1057" y="1296"/>
                    </a:cubicBezTo>
                    <a:cubicBezTo>
                      <a:pt x="1119" y="1309"/>
                      <a:pt x="1181" y="1309"/>
                      <a:pt x="1242" y="1309"/>
                    </a:cubicBezTo>
                    <a:cubicBezTo>
                      <a:pt x="1316" y="1309"/>
                      <a:pt x="1008" y="1333"/>
                      <a:pt x="1020" y="1333"/>
                    </a:cubicBezTo>
                    <a:cubicBezTo>
                      <a:pt x="1131" y="1346"/>
                      <a:pt x="1242" y="1358"/>
                      <a:pt x="1353" y="1382"/>
                    </a:cubicBezTo>
                    <a:cubicBezTo>
                      <a:pt x="1316" y="1395"/>
                      <a:pt x="836" y="1419"/>
                      <a:pt x="774" y="1444"/>
                    </a:cubicBezTo>
                    <a:cubicBezTo>
                      <a:pt x="712" y="1456"/>
                      <a:pt x="589" y="1506"/>
                      <a:pt x="626" y="1555"/>
                    </a:cubicBezTo>
                    <a:cubicBezTo>
                      <a:pt x="651" y="1580"/>
                      <a:pt x="688" y="1604"/>
                      <a:pt x="725" y="1629"/>
                    </a:cubicBezTo>
                    <a:cubicBezTo>
                      <a:pt x="749" y="1629"/>
                      <a:pt x="725" y="1703"/>
                      <a:pt x="786" y="1727"/>
                    </a:cubicBezTo>
                    <a:cubicBezTo>
                      <a:pt x="836" y="1752"/>
                      <a:pt x="996" y="1752"/>
                      <a:pt x="1082" y="1789"/>
                    </a:cubicBezTo>
                    <a:cubicBezTo>
                      <a:pt x="1168" y="1814"/>
                      <a:pt x="1082" y="1814"/>
                      <a:pt x="1020" y="1814"/>
                    </a:cubicBezTo>
                    <a:cubicBezTo>
                      <a:pt x="959" y="1814"/>
                      <a:pt x="860" y="1838"/>
                      <a:pt x="947" y="1875"/>
                    </a:cubicBezTo>
                    <a:cubicBezTo>
                      <a:pt x="1008" y="1937"/>
                      <a:pt x="1094" y="1974"/>
                      <a:pt x="1168" y="1999"/>
                    </a:cubicBezTo>
                    <a:cubicBezTo>
                      <a:pt x="1224" y="2026"/>
                      <a:pt x="1286" y="2040"/>
                      <a:pt x="1350" y="2040"/>
                    </a:cubicBezTo>
                    <a:cubicBezTo>
                      <a:pt x="1372" y="2040"/>
                      <a:pt x="1393" y="2039"/>
                      <a:pt x="1415" y="2036"/>
                    </a:cubicBezTo>
                    <a:cubicBezTo>
                      <a:pt x="1464" y="2011"/>
                      <a:pt x="1600" y="2011"/>
                      <a:pt x="1513" y="1974"/>
                    </a:cubicBezTo>
                    <a:cubicBezTo>
                      <a:pt x="1462" y="1952"/>
                      <a:pt x="1476" y="1934"/>
                      <a:pt x="1507" y="1934"/>
                    </a:cubicBezTo>
                    <a:cubicBezTo>
                      <a:pt x="1528" y="1934"/>
                      <a:pt x="1555" y="1942"/>
                      <a:pt x="1575" y="1962"/>
                    </a:cubicBezTo>
                    <a:cubicBezTo>
                      <a:pt x="1610" y="1988"/>
                      <a:pt x="1638" y="2014"/>
                      <a:pt x="1652" y="2014"/>
                    </a:cubicBezTo>
                    <a:cubicBezTo>
                      <a:pt x="1658" y="2014"/>
                      <a:pt x="1661" y="2009"/>
                      <a:pt x="1661" y="1999"/>
                    </a:cubicBezTo>
                    <a:cubicBezTo>
                      <a:pt x="1661" y="1967"/>
                      <a:pt x="1573" y="1822"/>
                      <a:pt x="1605" y="1822"/>
                    </a:cubicBezTo>
                    <a:cubicBezTo>
                      <a:pt x="1611" y="1822"/>
                      <a:pt x="1621" y="1827"/>
                      <a:pt x="1637" y="1838"/>
                    </a:cubicBezTo>
                    <a:cubicBezTo>
                      <a:pt x="1724" y="1904"/>
                      <a:pt x="1801" y="2017"/>
                      <a:pt x="1835" y="2017"/>
                    </a:cubicBezTo>
                    <a:cubicBezTo>
                      <a:pt x="1839" y="2017"/>
                      <a:pt x="1843" y="2015"/>
                      <a:pt x="1846" y="2011"/>
                    </a:cubicBezTo>
                    <a:cubicBezTo>
                      <a:pt x="1871" y="1986"/>
                      <a:pt x="1945" y="1937"/>
                      <a:pt x="1920" y="1888"/>
                    </a:cubicBezTo>
                    <a:cubicBezTo>
                      <a:pt x="1883" y="1851"/>
                      <a:pt x="1871" y="1801"/>
                      <a:pt x="1920" y="1801"/>
                    </a:cubicBezTo>
                    <a:cubicBezTo>
                      <a:pt x="1965" y="1801"/>
                      <a:pt x="1948" y="1954"/>
                      <a:pt x="1973" y="1954"/>
                    </a:cubicBezTo>
                    <a:cubicBezTo>
                      <a:pt x="1975" y="1954"/>
                      <a:pt x="1978" y="1953"/>
                      <a:pt x="1982" y="1949"/>
                    </a:cubicBezTo>
                    <a:cubicBezTo>
                      <a:pt x="2018" y="1900"/>
                      <a:pt x="2043" y="1826"/>
                      <a:pt x="2031" y="1764"/>
                    </a:cubicBezTo>
                    <a:cubicBezTo>
                      <a:pt x="2018" y="1727"/>
                      <a:pt x="1957" y="1629"/>
                      <a:pt x="1982" y="1580"/>
                    </a:cubicBezTo>
                    <a:cubicBezTo>
                      <a:pt x="1997" y="1556"/>
                      <a:pt x="2018" y="1518"/>
                      <a:pt x="2031" y="1518"/>
                    </a:cubicBezTo>
                    <a:cubicBezTo>
                      <a:pt x="2038" y="1518"/>
                      <a:pt x="2043" y="1531"/>
                      <a:pt x="2043" y="1567"/>
                    </a:cubicBezTo>
                    <a:cubicBezTo>
                      <a:pt x="2043" y="1654"/>
                      <a:pt x="2072" y="1732"/>
                      <a:pt x="2113" y="1732"/>
                    </a:cubicBezTo>
                    <a:cubicBezTo>
                      <a:pt x="2118" y="1732"/>
                      <a:pt x="2124" y="1730"/>
                      <a:pt x="2129" y="1727"/>
                    </a:cubicBezTo>
                    <a:cubicBezTo>
                      <a:pt x="2203" y="1654"/>
                      <a:pt x="2277" y="1580"/>
                      <a:pt x="2363" y="1518"/>
                    </a:cubicBezTo>
                    <a:cubicBezTo>
                      <a:pt x="2397" y="1504"/>
                      <a:pt x="2429" y="1498"/>
                      <a:pt x="2454" y="1498"/>
                    </a:cubicBezTo>
                    <a:cubicBezTo>
                      <a:pt x="2493" y="1498"/>
                      <a:pt x="2514" y="1511"/>
                      <a:pt x="2499" y="1518"/>
                    </a:cubicBezTo>
                    <a:cubicBezTo>
                      <a:pt x="2477" y="1529"/>
                      <a:pt x="2426" y="1569"/>
                      <a:pt x="2450" y="1569"/>
                    </a:cubicBezTo>
                    <a:cubicBezTo>
                      <a:pt x="2453" y="1569"/>
                      <a:pt x="2457" y="1569"/>
                      <a:pt x="2462" y="1567"/>
                    </a:cubicBezTo>
                    <a:cubicBezTo>
                      <a:pt x="2511" y="1543"/>
                      <a:pt x="2721" y="1506"/>
                      <a:pt x="2672" y="1493"/>
                    </a:cubicBezTo>
                    <a:cubicBezTo>
                      <a:pt x="2622" y="1493"/>
                      <a:pt x="2536" y="1493"/>
                      <a:pt x="2598" y="1469"/>
                    </a:cubicBezTo>
                    <a:cubicBezTo>
                      <a:pt x="2659" y="1432"/>
                      <a:pt x="2782" y="1395"/>
                      <a:pt x="2782" y="1346"/>
                    </a:cubicBezTo>
                    <a:cubicBezTo>
                      <a:pt x="2770" y="1284"/>
                      <a:pt x="2647" y="1235"/>
                      <a:pt x="2622" y="1185"/>
                    </a:cubicBezTo>
                    <a:cubicBezTo>
                      <a:pt x="2611" y="1169"/>
                      <a:pt x="2608" y="1162"/>
                      <a:pt x="2601" y="1162"/>
                    </a:cubicBezTo>
                    <a:cubicBezTo>
                      <a:pt x="2594" y="1162"/>
                      <a:pt x="2582" y="1172"/>
                      <a:pt x="2548" y="1185"/>
                    </a:cubicBezTo>
                    <a:cubicBezTo>
                      <a:pt x="2538" y="1189"/>
                      <a:pt x="2530" y="1191"/>
                      <a:pt x="2523" y="1191"/>
                    </a:cubicBezTo>
                    <a:cubicBezTo>
                      <a:pt x="2485" y="1191"/>
                      <a:pt x="2475" y="1144"/>
                      <a:pt x="2413" y="1124"/>
                    </a:cubicBezTo>
                    <a:cubicBezTo>
                      <a:pt x="2395" y="1120"/>
                      <a:pt x="2386" y="1119"/>
                      <a:pt x="2380" y="1119"/>
                    </a:cubicBezTo>
                    <a:cubicBezTo>
                      <a:pt x="2366" y="1119"/>
                      <a:pt x="2368" y="1127"/>
                      <a:pt x="2290" y="1136"/>
                    </a:cubicBezTo>
                    <a:cubicBezTo>
                      <a:pt x="2240" y="1142"/>
                      <a:pt x="2206" y="1148"/>
                      <a:pt x="2191" y="1148"/>
                    </a:cubicBezTo>
                    <a:cubicBezTo>
                      <a:pt x="2176" y="1148"/>
                      <a:pt x="2179" y="1142"/>
                      <a:pt x="2203" y="1124"/>
                    </a:cubicBezTo>
                    <a:cubicBezTo>
                      <a:pt x="2240" y="1087"/>
                      <a:pt x="2327" y="1025"/>
                      <a:pt x="2253" y="1013"/>
                    </a:cubicBezTo>
                    <a:cubicBezTo>
                      <a:pt x="2246" y="1012"/>
                      <a:pt x="2239" y="1011"/>
                      <a:pt x="2233" y="1011"/>
                    </a:cubicBezTo>
                    <a:cubicBezTo>
                      <a:pt x="2198" y="1011"/>
                      <a:pt x="2182" y="1028"/>
                      <a:pt x="2180" y="1028"/>
                    </a:cubicBezTo>
                    <a:cubicBezTo>
                      <a:pt x="2178" y="1028"/>
                      <a:pt x="2182" y="1022"/>
                      <a:pt x="2191" y="1001"/>
                    </a:cubicBezTo>
                    <a:cubicBezTo>
                      <a:pt x="2216" y="951"/>
                      <a:pt x="2277" y="939"/>
                      <a:pt x="2228" y="902"/>
                    </a:cubicBezTo>
                    <a:cubicBezTo>
                      <a:pt x="2191" y="890"/>
                      <a:pt x="2142" y="865"/>
                      <a:pt x="2092" y="865"/>
                    </a:cubicBezTo>
                    <a:cubicBezTo>
                      <a:pt x="2068" y="865"/>
                      <a:pt x="2055" y="853"/>
                      <a:pt x="2105" y="816"/>
                    </a:cubicBezTo>
                    <a:cubicBezTo>
                      <a:pt x="2142" y="779"/>
                      <a:pt x="2179" y="742"/>
                      <a:pt x="2129" y="705"/>
                    </a:cubicBezTo>
                    <a:cubicBezTo>
                      <a:pt x="2084" y="660"/>
                      <a:pt x="2091" y="605"/>
                      <a:pt x="1999" y="605"/>
                    </a:cubicBezTo>
                    <a:cubicBezTo>
                      <a:pt x="1990" y="605"/>
                      <a:pt x="1980" y="605"/>
                      <a:pt x="1969" y="606"/>
                    </a:cubicBezTo>
                    <a:cubicBezTo>
                      <a:pt x="1858" y="606"/>
                      <a:pt x="1760" y="643"/>
                      <a:pt x="1846" y="680"/>
                    </a:cubicBezTo>
                    <a:cubicBezTo>
                      <a:pt x="1920" y="717"/>
                      <a:pt x="2080" y="828"/>
                      <a:pt x="2018" y="828"/>
                    </a:cubicBezTo>
                    <a:cubicBezTo>
                      <a:pt x="1973" y="828"/>
                      <a:pt x="1951" y="847"/>
                      <a:pt x="1929" y="847"/>
                    </a:cubicBezTo>
                    <a:cubicBezTo>
                      <a:pt x="1915" y="847"/>
                      <a:pt x="1902" y="839"/>
                      <a:pt x="1883" y="816"/>
                    </a:cubicBezTo>
                    <a:cubicBezTo>
                      <a:pt x="1821" y="766"/>
                      <a:pt x="1784" y="766"/>
                      <a:pt x="1760" y="692"/>
                    </a:cubicBezTo>
                    <a:cubicBezTo>
                      <a:pt x="1747" y="631"/>
                      <a:pt x="1809" y="569"/>
                      <a:pt x="1723" y="569"/>
                    </a:cubicBezTo>
                    <a:cubicBezTo>
                      <a:pt x="1649" y="557"/>
                      <a:pt x="1439" y="569"/>
                      <a:pt x="1390" y="495"/>
                    </a:cubicBezTo>
                    <a:cubicBezTo>
                      <a:pt x="1329" y="360"/>
                      <a:pt x="1230" y="237"/>
                      <a:pt x="1119" y="126"/>
                    </a:cubicBezTo>
                    <a:cubicBezTo>
                      <a:pt x="996" y="52"/>
                      <a:pt x="873" y="15"/>
                      <a:pt x="737" y="2"/>
                    </a:cubicBezTo>
                    <a:cubicBezTo>
                      <a:pt x="713" y="1"/>
                      <a:pt x="692" y="0"/>
                      <a:pt x="6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964;p51">
                <a:extLst>
                  <a:ext uri="{FF2B5EF4-FFF2-40B4-BE49-F238E27FC236}">
                    <a16:creationId xmlns:a16="http://schemas.microsoft.com/office/drawing/2014/main" id="{646C97D2-4384-4B0D-95CE-413804966345}"/>
                  </a:ext>
                </a:extLst>
              </p:cNvPr>
              <p:cNvSpPr/>
              <p:nvPr/>
            </p:nvSpPr>
            <p:spPr>
              <a:xfrm>
                <a:off x="2967975" y="4247825"/>
                <a:ext cx="183600" cy="109350"/>
              </a:xfrm>
              <a:custGeom>
                <a:avLst/>
                <a:gdLst/>
                <a:ahLst/>
                <a:cxnLst/>
                <a:rect l="l" t="t" r="r" b="b"/>
                <a:pathLst>
                  <a:path w="7344" h="4374" extrusionOk="0">
                    <a:moveTo>
                      <a:pt x="4978" y="1"/>
                    </a:moveTo>
                    <a:cubicBezTo>
                      <a:pt x="4927" y="1"/>
                      <a:pt x="4894" y="9"/>
                      <a:pt x="4916" y="37"/>
                    </a:cubicBezTo>
                    <a:cubicBezTo>
                      <a:pt x="4962" y="82"/>
                      <a:pt x="5071" y="149"/>
                      <a:pt x="4999" y="149"/>
                    </a:cubicBezTo>
                    <a:cubicBezTo>
                      <a:pt x="4993" y="149"/>
                      <a:pt x="4986" y="148"/>
                      <a:pt x="4978" y="147"/>
                    </a:cubicBezTo>
                    <a:cubicBezTo>
                      <a:pt x="4879" y="135"/>
                      <a:pt x="4830" y="24"/>
                      <a:pt x="4731" y="12"/>
                    </a:cubicBezTo>
                    <a:cubicBezTo>
                      <a:pt x="4721" y="11"/>
                      <a:pt x="4708" y="10"/>
                      <a:pt x="4693" y="10"/>
                    </a:cubicBezTo>
                    <a:cubicBezTo>
                      <a:pt x="4571" y="10"/>
                      <a:pt x="4329" y="53"/>
                      <a:pt x="4362" y="86"/>
                    </a:cubicBezTo>
                    <a:cubicBezTo>
                      <a:pt x="4399" y="111"/>
                      <a:pt x="4423" y="209"/>
                      <a:pt x="4534" y="234"/>
                    </a:cubicBezTo>
                    <a:cubicBezTo>
                      <a:pt x="4564" y="240"/>
                      <a:pt x="4566" y="243"/>
                      <a:pt x="4552" y="243"/>
                    </a:cubicBezTo>
                    <a:cubicBezTo>
                      <a:pt x="4514" y="243"/>
                      <a:pt x="4354" y="221"/>
                      <a:pt x="4300" y="184"/>
                    </a:cubicBezTo>
                    <a:cubicBezTo>
                      <a:pt x="4226" y="135"/>
                      <a:pt x="4152" y="12"/>
                      <a:pt x="4078" y="12"/>
                    </a:cubicBezTo>
                    <a:cubicBezTo>
                      <a:pt x="3992" y="12"/>
                      <a:pt x="3339" y="12"/>
                      <a:pt x="3475" y="86"/>
                    </a:cubicBezTo>
                    <a:cubicBezTo>
                      <a:pt x="3610" y="147"/>
                      <a:pt x="3894" y="369"/>
                      <a:pt x="3844" y="369"/>
                    </a:cubicBezTo>
                    <a:cubicBezTo>
                      <a:pt x="3804" y="379"/>
                      <a:pt x="3715" y="472"/>
                      <a:pt x="3696" y="472"/>
                    </a:cubicBezTo>
                    <a:cubicBezTo>
                      <a:pt x="3692" y="472"/>
                      <a:pt x="3692" y="467"/>
                      <a:pt x="3696" y="456"/>
                    </a:cubicBezTo>
                    <a:cubicBezTo>
                      <a:pt x="3709" y="406"/>
                      <a:pt x="3820" y="406"/>
                      <a:pt x="3696" y="357"/>
                    </a:cubicBezTo>
                    <a:cubicBezTo>
                      <a:pt x="3573" y="295"/>
                      <a:pt x="3499" y="172"/>
                      <a:pt x="3425" y="160"/>
                    </a:cubicBezTo>
                    <a:cubicBezTo>
                      <a:pt x="3314" y="160"/>
                      <a:pt x="3216" y="147"/>
                      <a:pt x="3105" y="135"/>
                    </a:cubicBezTo>
                    <a:cubicBezTo>
                      <a:pt x="3036" y="120"/>
                      <a:pt x="2973" y="109"/>
                      <a:pt x="2908" y="109"/>
                    </a:cubicBezTo>
                    <a:cubicBezTo>
                      <a:pt x="2868" y="109"/>
                      <a:pt x="2827" y="113"/>
                      <a:pt x="2785" y="123"/>
                    </a:cubicBezTo>
                    <a:cubicBezTo>
                      <a:pt x="2809" y="135"/>
                      <a:pt x="2834" y="246"/>
                      <a:pt x="2933" y="246"/>
                    </a:cubicBezTo>
                    <a:cubicBezTo>
                      <a:pt x="3019" y="246"/>
                      <a:pt x="3216" y="271"/>
                      <a:pt x="3117" y="271"/>
                    </a:cubicBezTo>
                    <a:cubicBezTo>
                      <a:pt x="3052" y="271"/>
                      <a:pt x="2936" y="328"/>
                      <a:pt x="2846" y="328"/>
                    </a:cubicBezTo>
                    <a:cubicBezTo>
                      <a:pt x="2818" y="328"/>
                      <a:pt x="2793" y="322"/>
                      <a:pt x="2772" y="308"/>
                    </a:cubicBezTo>
                    <a:cubicBezTo>
                      <a:pt x="2711" y="246"/>
                      <a:pt x="2624" y="197"/>
                      <a:pt x="2538" y="184"/>
                    </a:cubicBezTo>
                    <a:cubicBezTo>
                      <a:pt x="2517" y="184"/>
                      <a:pt x="2502" y="183"/>
                      <a:pt x="2493" y="183"/>
                    </a:cubicBezTo>
                    <a:cubicBezTo>
                      <a:pt x="2470" y="183"/>
                      <a:pt x="2485" y="190"/>
                      <a:pt x="2538" y="234"/>
                    </a:cubicBezTo>
                    <a:cubicBezTo>
                      <a:pt x="2614" y="288"/>
                      <a:pt x="2643" y="400"/>
                      <a:pt x="2589" y="400"/>
                    </a:cubicBezTo>
                    <a:cubicBezTo>
                      <a:pt x="2582" y="400"/>
                      <a:pt x="2573" y="398"/>
                      <a:pt x="2563" y="394"/>
                    </a:cubicBezTo>
                    <a:cubicBezTo>
                      <a:pt x="2477" y="357"/>
                      <a:pt x="2378" y="332"/>
                      <a:pt x="2279" y="332"/>
                    </a:cubicBezTo>
                    <a:cubicBezTo>
                      <a:pt x="2304" y="345"/>
                      <a:pt x="2501" y="406"/>
                      <a:pt x="2427" y="406"/>
                    </a:cubicBezTo>
                    <a:cubicBezTo>
                      <a:pt x="2366" y="406"/>
                      <a:pt x="2169" y="406"/>
                      <a:pt x="2218" y="480"/>
                    </a:cubicBezTo>
                    <a:cubicBezTo>
                      <a:pt x="2267" y="554"/>
                      <a:pt x="2674" y="677"/>
                      <a:pt x="2748" y="702"/>
                    </a:cubicBezTo>
                    <a:cubicBezTo>
                      <a:pt x="2822" y="713"/>
                      <a:pt x="2950" y="877"/>
                      <a:pt x="2938" y="877"/>
                    </a:cubicBezTo>
                    <a:cubicBezTo>
                      <a:pt x="2937" y="877"/>
                      <a:pt x="2931" y="873"/>
                      <a:pt x="2920" y="862"/>
                    </a:cubicBezTo>
                    <a:cubicBezTo>
                      <a:pt x="2834" y="801"/>
                      <a:pt x="2723" y="751"/>
                      <a:pt x="2612" y="739"/>
                    </a:cubicBezTo>
                    <a:cubicBezTo>
                      <a:pt x="2535" y="728"/>
                      <a:pt x="2172" y="559"/>
                      <a:pt x="2149" y="559"/>
                    </a:cubicBezTo>
                    <a:cubicBezTo>
                      <a:pt x="2146" y="559"/>
                      <a:pt x="2149" y="561"/>
                      <a:pt x="2156" y="566"/>
                    </a:cubicBezTo>
                    <a:cubicBezTo>
                      <a:pt x="2222" y="621"/>
                      <a:pt x="2357" y="706"/>
                      <a:pt x="2315" y="706"/>
                    </a:cubicBezTo>
                    <a:cubicBezTo>
                      <a:pt x="2310" y="706"/>
                      <a:pt x="2302" y="705"/>
                      <a:pt x="2292" y="702"/>
                    </a:cubicBezTo>
                    <a:cubicBezTo>
                      <a:pt x="2281" y="701"/>
                      <a:pt x="2272" y="700"/>
                      <a:pt x="2263" y="700"/>
                    </a:cubicBezTo>
                    <a:cubicBezTo>
                      <a:pt x="2219" y="700"/>
                      <a:pt x="2204" y="714"/>
                      <a:pt x="2187" y="714"/>
                    </a:cubicBezTo>
                    <a:cubicBezTo>
                      <a:pt x="2174" y="714"/>
                      <a:pt x="2161" y="706"/>
                      <a:pt x="2132" y="677"/>
                    </a:cubicBezTo>
                    <a:cubicBezTo>
                      <a:pt x="2058" y="603"/>
                      <a:pt x="1959" y="505"/>
                      <a:pt x="1873" y="492"/>
                    </a:cubicBezTo>
                    <a:cubicBezTo>
                      <a:pt x="1808" y="492"/>
                      <a:pt x="1593" y="426"/>
                      <a:pt x="1515" y="426"/>
                    </a:cubicBezTo>
                    <a:cubicBezTo>
                      <a:pt x="1504" y="426"/>
                      <a:pt x="1496" y="428"/>
                      <a:pt x="1491" y="431"/>
                    </a:cubicBezTo>
                    <a:cubicBezTo>
                      <a:pt x="1454" y="468"/>
                      <a:pt x="1639" y="492"/>
                      <a:pt x="1565" y="529"/>
                    </a:cubicBezTo>
                    <a:cubicBezTo>
                      <a:pt x="1491" y="566"/>
                      <a:pt x="1158" y="665"/>
                      <a:pt x="1232" y="665"/>
                    </a:cubicBezTo>
                    <a:cubicBezTo>
                      <a:pt x="1239" y="666"/>
                      <a:pt x="1246" y="667"/>
                      <a:pt x="1253" y="667"/>
                    </a:cubicBezTo>
                    <a:cubicBezTo>
                      <a:pt x="1295" y="667"/>
                      <a:pt x="1338" y="649"/>
                      <a:pt x="1388" y="649"/>
                    </a:cubicBezTo>
                    <a:cubicBezTo>
                      <a:pt x="1419" y="649"/>
                      <a:pt x="1453" y="656"/>
                      <a:pt x="1491" y="677"/>
                    </a:cubicBezTo>
                    <a:cubicBezTo>
                      <a:pt x="1590" y="744"/>
                      <a:pt x="1690" y="790"/>
                      <a:pt x="1647" y="790"/>
                    </a:cubicBezTo>
                    <a:cubicBezTo>
                      <a:pt x="1642" y="790"/>
                      <a:pt x="1635" y="789"/>
                      <a:pt x="1626" y="788"/>
                    </a:cubicBezTo>
                    <a:cubicBezTo>
                      <a:pt x="1540" y="788"/>
                      <a:pt x="1479" y="788"/>
                      <a:pt x="1516" y="813"/>
                    </a:cubicBezTo>
                    <a:cubicBezTo>
                      <a:pt x="1549" y="830"/>
                      <a:pt x="1537" y="864"/>
                      <a:pt x="1510" y="864"/>
                    </a:cubicBezTo>
                    <a:cubicBezTo>
                      <a:pt x="1497" y="864"/>
                      <a:pt x="1482" y="857"/>
                      <a:pt x="1466" y="837"/>
                    </a:cubicBezTo>
                    <a:cubicBezTo>
                      <a:pt x="1417" y="788"/>
                      <a:pt x="1380" y="702"/>
                      <a:pt x="1294" y="702"/>
                    </a:cubicBezTo>
                    <a:cubicBezTo>
                      <a:pt x="1233" y="712"/>
                      <a:pt x="1197" y="831"/>
                      <a:pt x="1145" y="831"/>
                    </a:cubicBezTo>
                    <a:cubicBezTo>
                      <a:pt x="1134" y="831"/>
                      <a:pt x="1122" y="826"/>
                      <a:pt x="1109" y="813"/>
                    </a:cubicBezTo>
                    <a:cubicBezTo>
                      <a:pt x="1035" y="739"/>
                      <a:pt x="1072" y="702"/>
                      <a:pt x="961" y="702"/>
                    </a:cubicBezTo>
                    <a:cubicBezTo>
                      <a:pt x="838" y="702"/>
                      <a:pt x="653" y="776"/>
                      <a:pt x="653" y="825"/>
                    </a:cubicBezTo>
                    <a:cubicBezTo>
                      <a:pt x="653" y="860"/>
                      <a:pt x="615" y="889"/>
                      <a:pt x="580" y="889"/>
                    </a:cubicBezTo>
                    <a:cubicBezTo>
                      <a:pt x="566" y="889"/>
                      <a:pt x="553" y="885"/>
                      <a:pt x="542" y="874"/>
                    </a:cubicBezTo>
                    <a:cubicBezTo>
                      <a:pt x="505" y="837"/>
                      <a:pt x="456" y="825"/>
                      <a:pt x="394" y="825"/>
                    </a:cubicBezTo>
                    <a:cubicBezTo>
                      <a:pt x="320" y="825"/>
                      <a:pt x="210" y="911"/>
                      <a:pt x="148" y="911"/>
                    </a:cubicBezTo>
                    <a:cubicBezTo>
                      <a:pt x="74" y="911"/>
                      <a:pt x="0" y="961"/>
                      <a:pt x="49" y="985"/>
                    </a:cubicBezTo>
                    <a:cubicBezTo>
                      <a:pt x="76" y="1003"/>
                      <a:pt x="110" y="1015"/>
                      <a:pt x="145" y="1015"/>
                    </a:cubicBezTo>
                    <a:cubicBezTo>
                      <a:pt x="158" y="1015"/>
                      <a:pt x="172" y="1013"/>
                      <a:pt x="185" y="1010"/>
                    </a:cubicBezTo>
                    <a:cubicBezTo>
                      <a:pt x="250" y="1001"/>
                      <a:pt x="323" y="977"/>
                      <a:pt x="381" y="977"/>
                    </a:cubicBezTo>
                    <a:cubicBezTo>
                      <a:pt x="400" y="977"/>
                      <a:pt x="416" y="979"/>
                      <a:pt x="431" y="985"/>
                    </a:cubicBezTo>
                    <a:cubicBezTo>
                      <a:pt x="481" y="1022"/>
                      <a:pt x="431" y="1035"/>
                      <a:pt x="370" y="1047"/>
                    </a:cubicBezTo>
                    <a:cubicBezTo>
                      <a:pt x="327" y="1058"/>
                      <a:pt x="221" y="1114"/>
                      <a:pt x="263" y="1114"/>
                    </a:cubicBezTo>
                    <a:cubicBezTo>
                      <a:pt x="269" y="1114"/>
                      <a:pt x="280" y="1112"/>
                      <a:pt x="296" y="1109"/>
                    </a:cubicBezTo>
                    <a:cubicBezTo>
                      <a:pt x="407" y="1096"/>
                      <a:pt x="702" y="1084"/>
                      <a:pt x="813" y="1059"/>
                    </a:cubicBezTo>
                    <a:cubicBezTo>
                      <a:pt x="824" y="1058"/>
                      <a:pt x="833" y="1058"/>
                      <a:pt x="839" y="1058"/>
                    </a:cubicBezTo>
                    <a:cubicBezTo>
                      <a:pt x="904" y="1058"/>
                      <a:pt x="743" y="1110"/>
                      <a:pt x="653" y="1121"/>
                    </a:cubicBezTo>
                    <a:cubicBezTo>
                      <a:pt x="542" y="1133"/>
                      <a:pt x="370" y="1281"/>
                      <a:pt x="394" y="1306"/>
                    </a:cubicBezTo>
                    <a:cubicBezTo>
                      <a:pt x="419" y="1343"/>
                      <a:pt x="468" y="1380"/>
                      <a:pt x="579" y="1380"/>
                    </a:cubicBezTo>
                    <a:cubicBezTo>
                      <a:pt x="653" y="1386"/>
                      <a:pt x="724" y="1389"/>
                      <a:pt x="795" y="1389"/>
                    </a:cubicBezTo>
                    <a:cubicBezTo>
                      <a:pt x="866" y="1389"/>
                      <a:pt x="936" y="1386"/>
                      <a:pt x="1010" y="1380"/>
                    </a:cubicBezTo>
                    <a:cubicBezTo>
                      <a:pt x="1109" y="1367"/>
                      <a:pt x="1380" y="1219"/>
                      <a:pt x="1503" y="1219"/>
                    </a:cubicBezTo>
                    <a:cubicBezTo>
                      <a:pt x="1626" y="1219"/>
                      <a:pt x="1688" y="1219"/>
                      <a:pt x="1602" y="1256"/>
                    </a:cubicBezTo>
                    <a:cubicBezTo>
                      <a:pt x="1503" y="1306"/>
                      <a:pt x="1392" y="1343"/>
                      <a:pt x="1281" y="1367"/>
                    </a:cubicBezTo>
                    <a:cubicBezTo>
                      <a:pt x="1072" y="1404"/>
                      <a:pt x="863" y="1429"/>
                      <a:pt x="665" y="1454"/>
                    </a:cubicBezTo>
                    <a:cubicBezTo>
                      <a:pt x="654" y="1452"/>
                      <a:pt x="644" y="1452"/>
                      <a:pt x="637" y="1452"/>
                    </a:cubicBezTo>
                    <a:cubicBezTo>
                      <a:pt x="578" y="1452"/>
                      <a:pt x="676" y="1494"/>
                      <a:pt x="764" y="1527"/>
                    </a:cubicBezTo>
                    <a:cubicBezTo>
                      <a:pt x="845" y="1558"/>
                      <a:pt x="876" y="1638"/>
                      <a:pt x="967" y="1638"/>
                    </a:cubicBezTo>
                    <a:cubicBezTo>
                      <a:pt x="987" y="1638"/>
                      <a:pt x="1009" y="1635"/>
                      <a:pt x="1035" y="1626"/>
                    </a:cubicBezTo>
                    <a:cubicBezTo>
                      <a:pt x="1183" y="1577"/>
                      <a:pt x="1306" y="1441"/>
                      <a:pt x="1405" y="1429"/>
                    </a:cubicBezTo>
                    <a:cubicBezTo>
                      <a:pt x="1491" y="1404"/>
                      <a:pt x="2033" y="1306"/>
                      <a:pt x="2144" y="1306"/>
                    </a:cubicBezTo>
                    <a:cubicBezTo>
                      <a:pt x="2150" y="1305"/>
                      <a:pt x="2153" y="1305"/>
                      <a:pt x="2154" y="1305"/>
                    </a:cubicBezTo>
                    <a:cubicBezTo>
                      <a:pt x="2173" y="1305"/>
                      <a:pt x="1618" y="1396"/>
                      <a:pt x="1479" y="1454"/>
                    </a:cubicBezTo>
                    <a:cubicBezTo>
                      <a:pt x="1318" y="1515"/>
                      <a:pt x="1183" y="1651"/>
                      <a:pt x="1269" y="1688"/>
                    </a:cubicBezTo>
                    <a:cubicBezTo>
                      <a:pt x="1301" y="1697"/>
                      <a:pt x="1316" y="1699"/>
                      <a:pt x="1332" y="1699"/>
                    </a:cubicBezTo>
                    <a:cubicBezTo>
                      <a:pt x="1350" y="1699"/>
                      <a:pt x="1369" y="1696"/>
                      <a:pt x="1413" y="1696"/>
                    </a:cubicBezTo>
                    <a:cubicBezTo>
                      <a:pt x="1438" y="1696"/>
                      <a:pt x="1471" y="1697"/>
                      <a:pt x="1516" y="1700"/>
                    </a:cubicBezTo>
                    <a:cubicBezTo>
                      <a:pt x="1581" y="1704"/>
                      <a:pt x="1635" y="1709"/>
                      <a:pt x="1683" y="1709"/>
                    </a:cubicBezTo>
                    <a:cubicBezTo>
                      <a:pt x="1769" y="1709"/>
                      <a:pt x="1829" y="1694"/>
                      <a:pt x="1885" y="1638"/>
                    </a:cubicBezTo>
                    <a:cubicBezTo>
                      <a:pt x="1961" y="1574"/>
                      <a:pt x="1942" y="1537"/>
                      <a:pt x="1993" y="1537"/>
                    </a:cubicBezTo>
                    <a:cubicBezTo>
                      <a:pt x="2001" y="1537"/>
                      <a:pt x="2010" y="1538"/>
                      <a:pt x="2021" y="1540"/>
                    </a:cubicBezTo>
                    <a:cubicBezTo>
                      <a:pt x="2082" y="1557"/>
                      <a:pt x="1989" y="1575"/>
                      <a:pt x="2007" y="1575"/>
                    </a:cubicBezTo>
                    <a:cubicBezTo>
                      <a:pt x="2015" y="1575"/>
                      <a:pt x="2042" y="1572"/>
                      <a:pt x="2107" y="1564"/>
                    </a:cubicBezTo>
                    <a:cubicBezTo>
                      <a:pt x="2264" y="1538"/>
                      <a:pt x="2384" y="1512"/>
                      <a:pt x="2410" y="1512"/>
                    </a:cubicBezTo>
                    <a:cubicBezTo>
                      <a:pt x="2421" y="1512"/>
                      <a:pt x="2416" y="1517"/>
                      <a:pt x="2390" y="1527"/>
                    </a:cubicBezTo>
                    <a:cubicBezTo>
                      <a:pt x="2308" y="1563"/>
                      <a:pt x="2002" y="1676"/>
                      <a:pt x="2101" y="1676"/>
                    </a:cubicBezTo>
                    <a:cubicBezTo>
                      <a:pt x="2106" y="1676"/>
                      <a:pt x="2112" y="1676"/>
                      <a:pt x="2119" y="1675"/>
                    </a:cubicBezTo>
                    <a:cubicBezTo>
                      <a:pt x="2267" y="1663"/>
                      <a:pt x="2649" y="1675"/>
                      <a:pt x="2760" y="1589"/>
                    </a:cubicBezTo>
                    <a:cubicBezTo>
                      <a:pt x="2871" y="1503"/>
                      <a:pt x="3019" y="1429"/>
                      <a:pt x="2994" y="1355"/>
                    </a:cubicBezTo>
                    <a:cubicBezTo>
                      <a:pt x="2974" y="1309"/>
                      <a:pt x="2983" y="1298"/>
                      <a:pt x="3003" y="1298"/>
                    </a:cubicBezTo>
                    <a:cubicBezTo>
                      <a:pt x="3020" y="1298"/>
                      <a:pt x="3045" y="1306"/>
                      <a:pt x="3068" y="1306"/>
                    </a:cubicBezTo>
                    <a:cubicBezTo>
                      <a:pt x="3117" y="1306"/>
                      <a:pt x="3130" y="1256"/>
                      <a:pt x="3241" y="1170"/>
                    </a:cubicBezTo>
                    <a:cubicBezTo>
                      <a:pt x="3320" y="1117"/>
                      <a:pt x="3471" y="1076"/>
                      <a:pt x="3507" y="1076"/>
                    </a:cubicBezTo>
                    <a:cubicBezTo>
                      <a:pt x="3521" y="1076"/>
                      <a:pt x="3518" y="1082"/>
                      <a:pt x="3487" y="1096"/>
                    </a:cubicBezTo>
                    <a:cubicBezTo>
                      <a:pt x="3376" y="1158"/>
                      <a:pt x="3314" y="1269"/>
                      <a:pt x="3228" y="1343"/>
                    </a:cubicBezTo>
                    <a:cubicBezTo>
                      <a:pt x="3130" y="1417"/>
                      <a:pt x="3019" y="1491"/>
                      <a:pt x="3154" y="1491"/>
                    </a:cubicBezTo>
                    <a:cubicBezTo>
                      <a:pt x="3222" y="1491"/>
                      <a:pt x="3373" y="1487"/>
                      <a:pt x="3485" y="1487"/>
                    </a:cubicBezTo>
                    <a:cubicBezTo>
                      <a:pt x="3598" y="1487"/>
                      <a:pt x="3672" y="1491"/>
                      <a:pt x="3586" y="1503"/>
                    </a:cubicBezTo>
                    <a:cubicBezTo>
                      <a:pt x="3425" y="1540"/>
                      <a:pt x="2748" y="1651"/>
                      <a:pt x="2933" y="1651"/>
                    </a:cubicBezTo>
                    <a:cubicBezTo>
                      <a:pt x="3105" y="1651"/>
                      <a:pt x="3401" y="1700"/>
                      <a:pt x="3253" y="1712"/>
                    </a:cubicBezTo>
                    <a:cubicBezTo>
                      <a:pt x="3117" y="1725"/>
                      <a:pt x="2649" y="1799"/>
                      <a:pt x="2538" y="1799"/>
                    </a:cubicBezTo>
                    <a:cubicBezTo>
                      <a:pt x="2415" y="1799"/>
                      <a:pt x="1996" y="1823"/>
                      <a:pt x="2095" y="1885"/>
                    </a:cubicBezTo>
                    <a:cubicBezTo>
                      <a:pt x="2193" y="1959"/>
                      <a:pt x="2464" y="2082"/>
                      <a:pt x="2440" y="2131"/>
                    </a:cubicBezTo>
                    <a:cubicBezTo>
                      <a:pt x="2427" y="2193"/>
                      <a:pt x="2440" y="2279"/>
                      <a:pt x="2514" y="2279"/>
                    </a:cubicBezTo>
                    <a:cubicBezTo>
                      <a:pt x="2557" y="2273"/>
                      <a:pt x="2603" y="2270"/>
                      <a:pt x="2649" y="2270"/>
                    </a:cubicBezTo>
                    <a:cubicBezTo>
                      <a:pt x="2695" y="2270"/>
                      <a:pt x="2742" y="2273"/>
                      <a:pt x="2785" y="2279"/>
                    </a:cubicBezTo>
                    <a:cubicBezTo>
                      <a:pt x="2739" y="2288"/>
                      <a:pt x="2612" y="2338"/>
                      <a:pt x="2519" y="2338"/>
                    </a:cubicBezTo>
                    <a:cubicBezTo>
                      <a:pt x="2487" y="2338"/>
                      <a:pt x="2459" y="2332"/>
                      <a:pt x="2440" y="2316"/>
                    </a:cubicBezTo>
                    <a:cubicBezTo>
                      <a:pt x="2353" y="2242"/>
                      <a:pt x="2267" y="2181"/>
                      <a:pt x="2169" y="2119"/>
                    </a:cubicBezTo>
                    <a:cubicBezTo>
                      <a:pt x="2070" y="2057"/>
                      <a:pt x="1984" y="1922"/>
                      <a:pt x="1885" y="1909"/>
                    </a:cubicBezTo>
                    <a:cubicBezTo>
                      <a:pt x="1774" y="1897"/>
                      <a:pt x="1479" y="1885"/>
                      <a:pt x="1405" y="1860"/>
                    </a:cubicBezTo>
                    <a:cubicBezTo>
                      <a:pt x="1380" y="1855"/>
                      <a:pt x="1356" y="1850"/>
                      <a:pt x="1337" y="1850"/>
                    </a:cubicBezTo>
                    <a:cubicBezTo>
                      <a:pt x="1309" y="1850"/>
                      <a:pt x="1289" y="1861"/>
                      <a:pt x="1281" y="1897"/>
                    </a:cubicBezTo>
                    <a:cubicBezTo>
                      <a:pt x="1269" y="1971"/>
                      <a:pt x="1134" y="2045"/>
                      <a:pt x="1306" y="2045"/>
                    </a:cubicBezTo>
                    <a:cubicBezTo>
                      <a:pt x="1479" y="2045"/>
                      <a:pt x="1626" y="2070"/>
                      <a:pt x="1491" y="2070"/>
                    </a:cubicBezTo>
                    <a:cubicBezTo>
                      <a:pt x="1343" y="2070"/>
                      <a:pt x="1158" y="2230"/>
                      <a:pt x="1331" y="2242"/>
                    </a:cubicBezTo>
                    <a:cubicBezTo>
                      <a:pt x="1503" y="2254"/>
                      <a:pt x="1589" y="2254"/>
                      <a:pt x="1651" y="2328"/>
                    </a:cubicBezTo>
                    <a:cubicBezTo>
                      <a:pt x="1725" y="2439"/>
                      <a:pt x="1811" y="2538"/>
                      <a:pt x="1922" y="2599"/>
                    </a:cubicBezTo>
                    <a:cubicBezTo>
                      <a:pt x="2037" y="2673"/>
                      <a:pt x="2090" y="2728"/>
                      <a:pt x="2171" y="2728"/>
                    </a:cubicBezTo>
                    <a:cubicBezTo>
                      <a:pt x="2186" y="2728"/>
                      <a:pt x="2201" y="2726"/>
                      <a:pt x="2218" y="2723"/>
                    </a:cubicBezTo>
                    <a:cubicBezTo>
                      <a:pt x="2299" y="2714"/>
                      <a:pt x="2408" y="2685"/>
                      <a:pt x="2445" y="2685"/>
                    </a:cubicBezTo>
                    <a:cubicBezTo>
                      <a:pt x="2458" y="2685"/>
                      <a:pt x="2462" y="2688"/>
                      <a:pt x="2452" y="2698"/>
                    </a:cubicBezTo>
                    <a:cubicBezTo>
                      <a:pt x="2415" y="2735"/>
                      <a:pt x="2477" y="2809"/>
                      <a:pt x="2341" y="2809"/>
                    </a:cubicBezTo>
                    <a:cubicBezTo>
                      <a:pt x="2264" y="2801"/>
                      <a:pt x="2164" y="2784"/>
                      <a:pt x="2123" y="2784"/>
                    </a:cubicBezTo>
                    <a:cubicBezTo>
                      <a:pt x="2098" y="2784"/>
                      <a:pt x="2094" y="2790"/>
                      <a:pt x="2132" y="2809"/>
                    </a:cubicBezTo>
                    <a:cubicBezTo>
                      <a:pt x="2201" y="2849"/>
                      <a:pt x="2343" y="2952"/>
                      <a:pt x="2305" y="2952"/>
                    </a:cubicBezTo>
                    <a:cubicBezTo>
                      <a:pt x="2296" y="2952"/>
                      <a:pt x="2276" y="2946"/>
                      <a:pt x="2243" y="2932"/>
                    </a:cubicBezTo>
                    <a:cubicBezTo>
                      <a:pt x="2070" y="2871"/>
                      <a:pt x="2045" y="2797"/>
                      <a:pt x="1885" y="2784"/>
                    </a:cubicBezTo>
                    <a:cubicBezTo>
                      <a:pt x="1802" y="2757"/>
                      <a:pt x="1719" y="2743"/>
                      <a:pt x="1631" y="2743"/>
                    </a:cubicBezTo>
                    <a:cubicBezTo>
                      <a:pt x="1601" y="2743"/>
                      <a:pt x="1571" y="2744"/>
                      <a:pt x="1540" y="2747"/>
                    </a:cubicBezTo>
                    <a:cubicBezTo>
                      <a:pt x="1491" y="2784"/>
                      <a:pt x="1429" y="2858"/>
                      <a:pt x="1343" y="2858"/>
                    </a:cubicBezTo>
                    <a:cubicBezTo>
                      <a:pt x="1257" y="2858"/>
                      <a:pt x="1232" y="2883"/>
                      <a:pt x="1208" y="2944"/>
                    </a:cubicBezTo>
                    <a:cubicBezTo>
                      <a:pt x="1195" y="2994"/>
                      <a:pt x="1146" y="3006"/>
                      <a:pt x="1097" y="3031"/>
                    </a:cubicBezTo>
                    <a:cubicBezTo>
                      <a:pt x="1035" y="3043"/>
                      <a:pt x="1072" y="3179"/>
                      <a:pt x="1134" y="3191"/>
                    </a:cubicBezTo>
                    <a:cubicBezTo>
                      <a:pt x="1158" y="3203"/>
                      <a:pt x="1186" y="3209"/>
                      <a:pt x="1215" y="3209"/>
                    </a:cubicBezTo>
                    <a:cubicBezTo>
                      <a:pt x="1244" y="3209"/>
                      <a:pt x="1275" y="3203"/>
                      <a:pt x="1306" y="3191"/>
                    </a:cubicBezTo>
                    <a:cubicBezTo>
                      <a:pt x="1313" y="3188"/>
                      <a:pt x="1318" y="3187"/>
                      <a:pt x="1322" y="3187"/>
                    </a:cubicBezTo>
                    <a:cubicBezTo>
                      <a:pt x="1349" y="3187"/>
                      <a:pt x="1300" y="3254"/>
                      <a:pt x="1364" y="3254"/>
                    </a:cubicBezTo>
                    <a:cubicBezTo>
                      <a:pt x="1369" y="3254"/>
                      <a:pt x="1374" y="3253"/>
                      <a:pt x="1380" y="3252"/>
                    </a:cubicBezTo>
                    <a:cubicBezTo>
                      <a:pt x="1434" y="3252"/>
                      <a:pt x="1458" y="3263"/>
                      <a:pt x="1483" y="3263"/>
                    </a:cubicBezTo>
                    <a:cubicBezTo>
                      <a:pt x="1504" y="3263"/>
                      <a:pt x="1526" y="3256"/>
                      <a:pt x="1565" y="3228"/>
                    </a:cubicBezTo>
                    <a:cubicBezTo>
                      <a:pt x="1638" y="3186"/>
                      <a:pt x="1685" y="3000"/>
                      <a:pt x="1697" y="3000"/>
                    </a:cubicBezTo>
                    <a:cubicBezTo>
                      <a:pt x="1699" y="3000"/>
                      <a:pt x="1700" y="3006"/>
                      <a:pt x="1700" y="3018"/>
                    </a:cubicBezTo>
                    <a:cubicBezTo>
                      <a:pt x="1700" y="3092"/>
                      <a:pt x="1651" y="3105"/>
                      <a:pt x="1725" y="3105"/>
                    </a:cubicBezTo>
                    <a:cubicBezTo>
                      <a:pt x="1799" y="3105"/>
                      <a:pt x="1651" y="3191"/>
                      <a:pt x="1713" y="3191"/>
                    </a:cubicBezTo>
                    <a:cubicBezTo>
                      <a:pt x="1774" y="3191"/>
                      <a:pt x="1565" y="3277"/>
                      <a:pt x="1651" y="3277"/>
                    </a:cubicBezTo>
                    <a:cubicBezTo>
                      <a:pt x="1737" y="3277"/>
                      <a:pt x="1368" y="3351"/>
                      <a:pt x="1516" y="3351"/>
                    </a:cubicBezTo>
                    <a:cubicBezTo>
                      <a:pt x="1549" y="3351"/>
                      <a:pt x="1584" y="3350"/>
                      <a:pt x="1615" y="3350"/>
                    </a:cubicBezTo>
                    <a:cubicBezTo>
                      <a:pt x="1710" y="3350"/>
                      <a:pt x="1774" y="3357"/>
                      <a:pt x="1700" y="3413"/>
                    </a:cubicBezTo>
                    <a:cubicBezTo>
                      <a:pt x="1605" y="3476"/>
                      <a:pt x="1518" y="3568"/>
                      <a:pt x="1552" y="3568"/>
                    </a:cubicBezTo>
                    <a:cubicBezTo>
                      <a:pt x="1557" y="3568"/>
                      <a:pt x="1565" y="3566"/>
                      <a:pt x="1577" y="3561"/>
                    </a:cubicBezTo>
                    <a:cubicBezTo>
                      <a:pt x="1642" y="3533"/>
                      <a:pt x="1755" y="3519"/>
                      <a:pt x="1787" y="3519"/>
                    </a:cubicBezTo>
                    <a:cubicBezTo>
                      <a:pt x="1797" y="3519"/>
                      <a:pt x="1799" y="3520"/>
                      <a:pt x="1787" y="3524"/>
                    </a:cubicBezTo>
                    <a:cubicBezTo>
                      <a:pt x="1725" y="3548"/>
                      <a:pt x="1688" y="3561"/>
                      <a:pt x="1811" y="3573"/>
                    </a:cubicBezTo>
                    <a:cubicBezTo>
                      <a:pt x="1947" y="3561"/>
                      <a:pt x="2070" y="3487"/>
                      <a:pt x="2144" y="3363"/>
                    </a:cubicBezTo>
                    <a:cubicBezTo>
                      <a:pt x="2190" y="3297"/>
                      <a:pt x="2241" y="3263"/>
                      <a:pt x="2265" y="3263"/>
                    </a:cubicBezTo>
                    <a:cubicBezTo>
                      <a:pt x="2286" y="3263"/>
                      <a:pt x="2289" y="3288"/>
                      <a:pt x="2255" y="3339"/>
                    </a:cubicBezTo>
                    <a:cubicBezTo>
                      <a:pt x="2181" y="3437"/>
                      <a:pt x="2021" y="3536"/>
                      <a:pt x="1971" y="3610"/>
                    </a:cubicBezTo>
                    <a:cubicBezTo>
                      <a:pt x="1922" y="3684"/>
                      <a:pt x="1885" y="3671"/>
                      <a:pt x="1799" y="3684"/>
                    </a:cubicBezTo>
                    <a:cubicBezTo>
                      <a:pt x="1741" y="3684"/>
                      <a:pt x="1684" y="3706"/>
                      <a:pt x="1626" y="3706"/>
                    </a:cubicBezTo>
                    <a:cubicBezTo>
                      <a:pt x="1598" y="3706"/>
                      <a:pt x="1569" y="3700"/>
                      <a:pt x="1540" y="3684"/>
                    </a:cubicBezTo>
                    <a:cubicBezTo>
                      <a:pt x="1442" y="3634"/>
                      <a:pt x="1442" y="3622"/>
                      <a:pt x="1405" y="3548"/>
                    </a:cubicBezTo>
                    <a:cubicBezTo>
                      <a:pt x="1355" y="3450"/>
                      <a:pt x="1257" y="3388"/>
                      <a:pt x="1146" y="3388"/>
                    </a:cubicBezTo>
                    <a:cubicBezTo>
                      <a:pt x="1124" y="3388"/>
                      <a:pt x="1097" y="3388"/>
                      <a:pt x="1070" y="3388"/>
                    </a:cubicBezTo>
                    <a:cubicBezTo>
                      <a:pt x="949" y="3388"/>
                      <a:pt x="807" y="3396"/>
                      <a:pt x="887" y="3487"/>
                    </a:cubicBezTo>
                    <a:cubicBezTo>
                      <a:pt x="998" y="3597"/>
                      <a:pt x="924" y="3634"/>
                      <a:pt x="1072" y="3647"/>
                    </a:cubicBezTo>
                    <a:cubicBezTo>
                      <a:pt x="1232" y="3671"/>
                      <a:pt x="1047" y="3708"/>
                      <a:pt x="1109" y="3721"/>
                    </a:cubicBezTo>
                    <a:cubicBezTo>
                      <a:pt x="1171" y="3745"/>
                      <a:pt x="1306" y="3807"/>
                      <a:pt x="1257" y="3807"/>
                    </a:cubicBezTo>
                    <a:cubicBezTo>
                      <a:pt x="1121" y="3807"/>
                      <a:pt x="986" y="3819"/>
                      <a:pt x="863" y="3844"/>
                    </a:cubicBezTo>
                    <a:cubicBezTo>
                      <a:pt x="789" y="3856"/>
                      <a:pt x="579" y="3893"/>
                      <a:pt x="579" y="3992"/>
                    </a:cubicBezTo>
                    <a:cubicBezTo>
                      <a:pt x="579" y="4103"/>
                      <a:pt x="579" y="4177"/>
                      <a:pt x="628" y="4201"/>
                    </a:cubicBezTo>
                    <a:cubicBezTo>
                      <a:pt x="660" y="4217"/>
                      <a:pt x="703" y="4249"/>
                      <a:pt x="739" y="4249"/>
                    </a:cubicBezTo>
                    <a:cubicBezTo>
                      <a:pt x="758" y="4249"/>
                      <a:pt x="776" y="4240"/>
                      <a:pt x="789" y="4214"/>
                    </a:cubicBezTo>
                    <a:cubicBezTo>
                      <a:pt x="829" y="4163"/>
                      <a:pt x="804" y="4105"/>
                      <a:pt x="819" y="4105"/>
                    </a:cubicBezTo>
                    <a:cubicBezTo>
                      <a:pt x="823" y="4105"/>
                      <a:pt x="829" y="4108"/>
                      <a:pt x="838" y="4115"/>
                    </a:cubicBezTo>
                    <a:cubicBezTo>
                      <a:pt x="875" y="4152"/>
                      <a:pt x="801" y="4263"/>
                      <a:pt x="887" y="4263"/>
                    </a:cubicBezTo>
                    <a:lnTo>
                      <a:pt x="1097" y="4263"/>
                    </a:lnTo>
                    <a:cubicBezTo>
                      <a:pt x="1143" y="4276"/>
                      <a:pt x="1178" y="4289"/>
                      <a:pt x="1205" y="4289"/>
                    </a:cubicBezTo>
                    <a:cubicBezTo>
                      <a:pt x="1229" y="4289"/>
                      <a:pt x="1245" y="4279"/>
                      <a:pt x="1257" y="4251"/>
                    </a:cubicBezTo>
                    <a:cubicBezTo>
                      <a:pt x="1265" y="4207"/>
                      <a:pt x="1298" y="4158"/>
                      <a:pt x="1322" y="4158"/>
                    </a:cubicBezTo>
                    <a:cubicBezTo>
                      <a:pt x="1331" y="4158"/>
                      <a:pt x="1339" y="4167"/>
                      <a:pt x="1343" y="4189"/>
                    </a:cubicBezTo>
                    <a:cubicBezTo>
                      <a:pt x="1355" y="4275"/>
                      <a:pt x="1220" y="4263"/>
                      <a:pt x="1405" y="4275"/>
                    </a:cubicBezTo>
                    <a:cubicBezTo>
                      <a:pt x="1515" y="4290"/>
                      <a:pt x="1638" y="4309"/>
                      <a:pt x="1709" y="4309"/>
                    </a:cubicBezTo>
                    <a:cubicBezTo>
                      <a:pt x="1758" y="4309"/>
                      <a:pt x="1782" y="4300"/>
                      <a:pt x="1762" y="4275"/>
                    </a:cubicBezTo>
                    <a:cubicBezTo>
                      <a:pt x="1731" y="4234"/>
                      <a:pt x="1638" y="4183"/>
                      <a:pt x="1669" y="4183"/>
                    </a:cubicBezTo>
                    <a:cubicBezTo>
                      <a:pt x="1675" y="4183"/>
                      <a:pt x="1685" y="4185"/>
                      <a:pt x="1700" y="4189"/>
                    </a:cubicBezTo>
                    <a:cubicBezTo>
                      <a:pt x="1785" y="4198"/>
                      <a:pt x="1805" y="4258"/>
                      <a:pt x="1810" y="4258"/>
                    </a:cubicBezTo>
                    <a:cubicBezTo>
                      <a:pt x="1811" y="4258"/>
                      <a:pt x="1811" y="4253"/>
                      <a:pt x="1811" y="4238"/>
                    </a:cubicBezTo>
                    <a:cubicBezTo>
                      <a:pt x="1820" y="4194"/>
                      <a:pt x="1816" y="4162"/>
                      <a:pt x="1832" y="4162"/>
                    </a:cubicBezTo>
                    <a:cubicBezTo>
                      <a:pt x="1838" y="4162"/>
                      <a:pt x="1847" y="4166"/>
                      <a:pt x="1861" y="4177"/>
                    </a:cubicBezTo>
                    <a:cubicBezTo>
                      <a:pt x="1905" y="4210"/>
                      <a:pt x="2002" y="4264"/>
                      <a:pt x="2028" y="4264"/>
                    </a:cubicBezTo>
                    <a:cubicBezTo>
                      <a:pt x="2030" y="4264"/>
                      <a:pt x="2032" y="4264"/>
                      <a:pt x="2033" y="4263"/>
                    </a:cubicBezTo>
                    <a:cubicBezTo>
                      <a:pt x="2044" y="4240"/>
                      <a:pt x="1983" y="4124"/>
                      <a:pt x="2030" y="4124"/>
                    </a:cubicBezTo>
                    <a:cubicBezTo>
                      <a:pt x="2034" y="4124"/>
                      <a:pt x="2039" y="4125"/>
                      <a:pt x="2045" y="4127"/>
                    </a:cubicBezTo>
                    <a:cubicBezTo>
                      <a:pt x="2107" y="4152"/>
                      <a:pt x="2132" y="4226"/>
                      <a:pt x="2193" y="4226"/>
                    </a:cubicBezTo>
                    <a:cubicBezTo>
                      <a:pt x="2214" y="4226"/>
                      <a:pt x="2236" y="4227"/>
                      <a:pt x="2256" y="4227"/>
                    </a:cubicBezTo>
                    <a:cubicBezTo>
                      <a:pt x="2303" y="4227"/>
                      <a:pt x="2332" y="4221"/>
                      <a:pt x="2279" y="4177"/>
                    </a:cubicBezTo>
                    <a:cubicBezTo>
                      <a:pt x="2234" y="4122"/>
                      <a:pt x="2216" y="4088"/>
                      <a:pt x="2238" y="4088"/>
                    </a:cubicBezTo>
                    <a:cubicBezTo>
                      <a:pt x="2246" y="4088"/>
                      <a:pt x="2260" y="4093"/>
                      <a:pt x="2279" y="4103"/>
                    </a:cubicBezTo>
                    <a:cubicBezTo>
                      <a:pt x="2366" y="4127"/>
                      <a:pt x="2255" y="4103"/>
                      <a:pt x="2403" y="4164"/>
                    </a:cubicBezTo>
                    <a:cubicBezTo>
                      <a:pt x="2453" y="4187"/>
                      <a:pt x="2497" y="4191"/>
                      <a:pt x="2532" y="4191"/>
                    </a:cubicBezTo>
                    <a:cubicBezTo>
                      <a:pt x="2552" y="4191"/>
                      <a:pt x="2569" y="4190"/>
                      <a:pt x="2583" y="4190"/>
                    </a:cubicBezTo>
                    <a:cubicBezTo>
                      <a:pt x="2610" y="4190"/>
                      <a:pt x="2624" y="4195"/>
                      <a:pt x="2624" y="4226"/>
                    </a:cubicBezTo>
                    <a:cubicBezTo>
                      <a:pt x="2624" y="4287"/>
                      <a:pt x="2452" y="4374"/>
                      <a:pt x="2501" y="4374"/>
                    </a:cubicBezTo>
                    <a:cubicBezTo>
                      <a:pt x="2637" y="4361"/>
                      <a:pt x="2772" y="4337"/>
                      <a:pt x="2896" y="4275"/>
                    </a:cubicBezTo>
                    <a:cubicBezTo>
                      <a:pt x="3006" y="4226"/>
                      <a:pt x="3043" y="4189"/>
                      <a:pt x="3142" y="4177"/>
                    </a:cubicBezTo>
                    <a:cubicBezTo>
                      <a:pt x="3241" y="4164"/>
                      <a:pt x="3314" y="4127"/>
                      <a:pt x="3327" y="4041"/>
                    </a:cubicBezTo>
                    <a:cubicBezTo>
                      <a:pt x="3339" y="3955"/>
                      <a:pt x="3290" y="3918"/>
                      <a:pt x="3241" y="3918"/>
                    </a:cubicBezTo>
                    <a:cubicBezTo>
                      <a:pt x="3209" y="3928"/>
                      <a:pt x="3186" y="3957"/>
                      <a:pt x="3141" y="3957"/>
                    </a:cubicBezTo>
                    <a:cubicBezTo>
                      <a:pt x="3134" y="3957"/>
                      <a:pt x="3126" y="3957"/>
                      <a:pt x="3117" y="3955"/>
                    </a:cubicBezTo>
                    <a:cubicBezTo>
                      <a:pt x="3095" y="3947"/>
                      <a:pt x="3070" y="3946"/>
                      <a:pt x="3046" y="3946"/>
                    </a:cubicBezTo>
                    <a:cubicBezTo>
                      <a:pt x="3021" y="3946"/>
                      <a:pt x="2997" y="3948"/>
                      <a:pt x="2980" y="3948"/>
                    </a:cubicBezTo>
                    <a:cubicBezTo>
                      <a:pt x="2958" y="3948"/>
                      <a:pt x="2948" y="3945"/>
                      <a:pt x="2957" y="3930"/>
                    </a:cubicBezTo>
                    <a:cubicBezTo>
                      <a:pt x="2994" y="3893"/>
                      <a:pt x="3093" y="3819"/>
                      <a:pt x="3031" y="3807"/>
                    </a:cubicBezTo>
                    <a:cubicBezTo>
                      <a:pt x="2969" y="3795"/>
                      <a:pt x="2908" y="3795"/>
                      <a:pt x="2859" y="3795"/>
                    </a:cubicBezTo>
                    <a:cubicBezTo>
                      <a:pt x="2823" y="3802"/>
                      <a:pt x="2796" y="3817"/>
                      <a:pt x="2768" y="3817"/>
                    </a:cubicBezTo>
                    <a:cubicBezTo>
                      <a:pt x="2746" y="3817"/>
                      <a:pt x="2725" y="3809"/>
                      <a:pt x="2698" y="3782"/>
                    </a:cubicBezTo>
                    <a:cubicBezTo>
                      <a:pt x="2681" y="3756"/>
                      <a:pt x="2644" y="3735"/>
                      <a:pt x="2611" y="3735"/>
                    </a:cubicBezTo>
                    <a:cubicBezTo>
                      <a:pt x="2598" y="3735"/>
                      <a:pt x="2586" y="3738"/>
                      <a:pt x="2575" y="3745"/>
                    </a:cubicBezTo>
                    <a:cubicBezTo>
                      <a:pt x="2489" y="3758"/>
                      <a:pt x="2415" y="3758"/>
                      <a:pt x="2341" y="3758"/>
                    </a:cubicBezTo>
                    <a:cubicBezTo>
                      <a:pt x="2390" y="3758"/>
                      <a:pt x="2489" y="3758"/>
                      <a:pt x="2452" y="3684"/>
                    </a:cubicBezTo>
                    <a:cubicBezTo>
                      <a:pt x="2409" y="3630"/>
                      <a:pt x="2375" y="3556"/>
                      <a:pt x="2401" y="3556"/>
                    </a:cubicBezTo>
                    <a:cubicBezTo>
                      <a:pt x="2404" y="3556"/>
                      <a:pt x="2409" y="3558"/>
                      <a:pt x="2415" y="3561"/>
                    </a:cubicBezTo>
                    <a:cubicBezTo>
                      <a:pt x="2514" y="3659"/>
                      <a:pt x="2649" y="3708"/>
                      <a:pt x="2797" y="3708"/>
                    </a:cubicBezTo>
                    <a:cubicBezTo>
                      <a:pt x="2909" y="3708"/>
                      <a:pt x="2989" y="3722"/>
                      <a:pt x="3052" y="3722"/>
                    </a:cubicBezTo>
                    <a:cubicBezTo>
                      <a:pt x="3108" y="3722"/>
                      <a:pt x="3151" y="3712"/>
                      <a:pt x="3191" y="3671"/>
                    </a:cubicBezTo>
                    <a:cubicBezTo>
                      <a:pt x="3278" y="3585"/>
                      <a:pt x="3314" y="3511"/>
                      <a:pt x="3265" y="3462"/>
                    </a:cubicBezTo>
                    <a:cubicBezTo>
                      <a:pt x="3216" y="3413"/>
                      <a:pt x="3191" y="3351"/>
                      <a:pt x="3278" y="3339"/>
                    </a:cubicBezTo>
                    <a:cubicBezTo>
                      <a:pt x="3376" y="3326"/>
                      <a:pt x="3968" y="3302"/>
                      <a:pt x="3820" y="3252"/>
                    </a:cubicBezTo>
                    <a:cubicBezTo>
                      <a:pt x="3672" y="3216"/>
                      <a:pt x="3524" y="3166"/>
                      <a:pt x="3623" y="3166"/>
                    </a:cubicBezTo>
                    <a:cubicBezTo>
                      <a:pt x="3721" y="3166"/>
                      <a:pt x="4004" y="3129"/>
                      <a:pt x="3918" y="3068"/>
                    </a:cubicBezTo>
                    <a:cubicBezTo>
                      <a:pt x="3832" y="3018"/>
                      <a:pt x="3573" y="2981"/>
                      <a:pt x="3672" y="2969"/>
                    </a:cubicBezTo>
                    <a:cubicBezTo>
                      <a:pt x="3770" y="2944"/>
                      <a:pt x="4165" y="2944"/>
                      <a:pt x="4078" y="2858"/>
                    </a:cubicBezTo>
                    <a:cubicBezTo>
                      <a:pt x="4047" y="2796"/>
                      <a:pt x="3991" y="2769"/>
                      <a:pt x="3929" y="2769"/>
                    </a:cubicBezTo>
                    <a:cubicBezTo>
                      <a:pt x="3918" y="2769"/>
                      <a:pt x="3906" y="2770"/>
                      <a:pt x="3894" y="2772"/>
                    </a:cubicBezTo>
                    <a:cubicBezTo>
                      <a:pt x="3874" y="2772"/>
                      <a:pt x="3829" y="2774"/>
                      <a:pt x="3785" y="2774"/>
                    </a:cubicBezTo>
                    <a:cubicBezTo>
                      <a:pt x="3720" y="2774"/>
                      <a:pt x="3659" y="2769"/>
                      <a:pt x="3696" y="2747"/>
                    </a:cubicBezTo>
                    <a:cubicBezTo>
                      <a:pt x="3746" y="2710"/>
                      <a:pt x="3844" y="2673"/>
                      <a:pt x="3770" y="2673"/>
                    </a:cubicBezTo>
                    <a:cubicBezTo>
                      <a:pt x="3684" y="2673"/>
                      <a:pt x="3425" y="2698"/>
                      <a:pt x="3376" y="2698"/>
                    </a:cubicBezTo>
                    <a:cubicBezTo>
                      <a:pt x="3335" y="2698"/>
                      <a:pt x="3188" y="2838"/>
                      <a:pt x="3187" y="2838"/>
                    </a:cubicBezTo>
                    <a:cubicBezTo>
                      <a:pt x="3187" y="2838"/>
                      <a:pt x="3192" y="2833"/>
                      <a:pt x="3204" y="2821"/>
                    </a:cubicBezTo>
                    <a:cubicBezTo>
                      <a:pt x="3265" y="2760"/>
                      <a:pt x="3351" y="2673"/>
                      <a:pt x="3290" y="2673"/>
                    </a:cubicBezTo>
                    <a:cubicBezTo>
                      <a:pt x="3216" y="2673"/>
                      <a:pt x="3031" y="2624"/>
                      <a:pt x="3080" y="2624"/>
                    </a:cubicBezTo>
                    <a:lnTo>
                      <a:pt x="3425" y="2624"/>
                    </a:lnTo>
                    <a:cubicBezTo>
                      <a:pt x="3376" y="2624"/>
                      <a:pt x="3216" y="2550"/>
                      <a:pt x="3290" y="2550"/>
                    </a:cubicBezTo>
                    <a:cubicBezTo>
                      <a:pt x="3339" y="2550"/>
                      <a:pt x="3460" y="2561"/>
                      <a:pt x="3509" y="2561"/>
                    </a:cubicBezTo>
                    <a:cubicBezTo>
                      <a:pt x="3534" y="2561"/>
                      <a:pt x="3540" y="2558"/>
                      <a:pt x="3512" y="2550"/>
                    </a:cubicBezTo>
                    <a:cubicBezTo>
                      <a:pt x="3425" y="2513"/>
                      <a:pt x="3228" y="2501"/>
                      <a:pt x="3364" y="2476"/>
                    </a:cubicBezTo>
                    <a:cubicBezTo>
                      <a:pt x="3499" y="2464"/>
                      <a:pt x="3770" y="2476"/>
                      <a:pt x="3733" y="2452"/>
                    </a:cubicBezTo>
                    <a:cubicBezTo>
                      <a:pt x="3684" y="2427"/>
                      <a:pt x="3499" y="2353"/>
                      <a:pt x="3610" y="2353"/>
                    </a:cubicBezTo>
                    <a:cubicBezTo>
                      <a:pt x="3709" y="2365"/>
                      <a:pt x="3758" y="2476"/>
                      <a:pt x="3931" y="2476"/>
                    </a:cubicBezTo>
                    <a:cubicBezTo>
                      <a:pt x="4103" y="2476"/>
                      <a:pt x="4029" y="2439"/>
                      <a:pt x="4152" y="2427"/>
                    </a:cubicBezTo>
                    <a:cubicBezTo>
                      <a:pt x="4276" y="2402"/>
                      <a:pt x="4497" y="2378"/>
                      <a:pt x="4423" y="2328"/>
                    </a:cubicBezTo>
                    <a:cubicBezTo>
                      <a:pt x="4337" y="2279"/>
                      <a:pt x="3955" y="2181"/>
                      <a:pt x="4054" y="2156"/>
                    </a:cubicBezTo>
                    <a:cubicBezTo>
                      <a:pt x="4133" y="2146"/>
                      <a:pt x="4093" y="2112"/>
                      <a:pt x="4151" y="2112"/>
                    </a:cubicBezTo>
                    <a:cubicBezTo>
                      <a:pt x="4165" y="2112"/>
                      <a:pt x="4185" y="2114"/>
                      <a:pt x="4214" y="2119"/>
                    </a:cubicBezTo>
                    <a:cubicBezTo>
                      <a:pt x="4313" y="2131"/>
                      <a:pt x="4411" y="2156"/>
                      <a:pt x="4510" y="2193"/>
                    </a:cubicBezTo>
                    <a:cubicBezTo>
                      <a:pt x="4547" y="2221"/>
                      <a:pt x="4584" y="2276"/>
                      <a:pt x="4652" y="2276"/>
                    </a:cubicBezTo>
                    <a:cubicBezTo>
                      <a:pt x="4674" y="2276"/>
                      <a:pt x="4701" y="2270"/>
                      <a:pt x="4731" y="2254"/>
                    </a:cubicBezTo>
                    <a:cubicBezTo>
                      <a:pt x="4830" y="2217"/>
                      <a:pt x="4916" y="2156"/>
                      <a:pt x="5003" y="2082"/>
                    </a:cubicBezTo>
                    <a:cubicBezTo>
                      <a:pt x="5049" y="2036"/>
                      <a:pt x="5073" y="1958"/>
                      <a:pt x="5046" y="1958"/>
                    </a:cubicBezTo>
                    <a:cubicBezTo>
                      <a:pt x="5044" y="1958"/>
                      <a:pt x="5042" y="1958"/>
                      <a:pt x="5039" y="1959"/>
                    </a:cubicBezTo>
                    <a:cubicBezTo>
                      <a:pt x="4999" y="1979"/>
                      <a:pt x="4767" y="2057"/>
                      <a:pt x="4686" y="2057"/>
                    </a:cubicBezTo>
                    <a:cubicBezTo>
                      <a:pt x="4668" y="2057"/>
                      <a:pt x="4658" y="2054"/>
                      <a:pt x="4658" y="2045"/>
                    </a:cubicBezTo>
                    <a:cubicBezTo>
                      <a:pt x="4647" y="2001"/>
                      <a:pt x="4636" y="1918"/>
                      <a:pt x="4651" y="1918"/>
                    </a:cubicBezTo>
                    <a:cubicBezTo>
                      <a:pt x="4653" y="1918"/>
                      <a:pt x="4655" y="1919"/>
                      <a:pt x="4658" y="1922"/>
                    </a:cubicBezTo>
                    <a:cubicBezTo>
                      <a:pt x="4687" y="1951"/>
                      <a:pt x="4700" y="2011"/>
                      <a:pt x="4759" y="2011"/>
                    </a:cubicBezTo>
                    <a:cubicBezTo>
                      <a:pt x="4775" y="2011"/>
                      <a:pt x="4794" y="2006"/>
                      <a:pt x="4818" y="1996"/>
                    </a:cubicBezTo>
                    <a:cubicBezTo>
                      <a:pt x="4929" y="1959"/>
                      <a:pt x="5175" y="1909"/>
                      <a:pt x="5175" y="1909"/>
                    </a:cubicBezTo>
                    <a:cubicBezTo>
                      <a:pt x="5175" y="1909"/>
                      <a:pt x="4999" y="1723"/>
                      <a:pt x="5042" y="1723"/>
                    </a:cubicBezTo>
                    <a:cubicBezTo>
                      <a:pt x="5044" y="1723"/>
                      <a:pt x="5048" y="1723"/>
                      <a:pt x="5052" y="1725"/>
                    </a:cubicBezTo>
                    <a:cubicBezTo>
                      <a:pt x="5123" y="1755"/>
                      <a:pt x="5127" y="1836"/>
                      <a:pt x="5202" y="1836"/>
                    </a:cubicBezTo>
                    <a:cubicBezTo>
                      <a:pt x="5218" y="1836"/>
                      <a:pt x="5237" y="1832"/>
                      <a:pt x="5261" y="1823"/>
                    </a:cubicBezTo>
                    <a:cubicBezTo>
                      <a:pt x="5397" y="1774"/>
                      <a:pt x="5434" y="1663"/>
                      <a:pt x="5569" y="1601"/>
                    </a:cubicBezTo>
                    <a:cubicBezTo>
                      <a:pt x="5693" y="1552"/>
                      <a:pt x="6050" y="1330"/>
                      <a:pt x="6198" y="1256"/>
                    </a:cubicBezTo>
                    <a:cubicBezTo>
                      <a:pt x="6358" y="1195"/>
                      <a:pt x="6543" y="1084"/>
                      <a:pt x="6493" y="1084"/>
                    </a:cubicBezTo>
                    <a:cubicBezTo>
                      <a:pt x="6438" y="1084"/>
                      <a:pt x="5244" y="1341"/>
                      <a:pt x="5157" y="1341"/>
                    </a:cubicBezTo>
                    <a:cubicBezTo>
                      <a:pt x="5147" y="1341"/>
                      <a:pt x="5152" y="1338"/>
                      <a:pt x="5175" y="1330"/>
                    </a:cubicBezTo>
                    <a:cubicBezTo>
                      <a:pt x="5409" y="1256"/>
                      <a:pt x="5939" y="1084"/>
                      <a:pt x="5890" y="1084"/>
                    </a:cubicBezTo>
                    <a:cubicBezTo>
                      <a:pt x="5860" y="1087"/>
                      <a:pt x="5830" y="1089"/>
                      <a:pt x="5801" y="1089"/>
                    </a:cubicBezTo>
                    <a:cubicBezTo>
                      <a:pt x="5719" y="1089"/>
                      <a:pt x="5638" y="1077"/>
                      <a:pt x="5557" y="1059"/>
                    </a:cubicBezTo>
                    <a:cubicBezTo>
                      <a:pt x="5477" y="1025"/>
                      <a:pt x="5429" y="959"/>
                      <a:pt x="5461" y="959"/>
                    </a:cubicBezTo>
                    <a:cubicBezTo>
                      <a:pt x="5464" y="959"/>
                      <a:pt x="5467" y="960"/>
                      <a:pt x="5471" y="961"/>
                    </a:cubicBezTo>
                    <a:cubicBezTo>
                      <a:pt x="5520" y="985"/>
                      <a:pt x="5582" y="998"/>
                      <a:pt x="5643" y="998"/>
                    </a:cubicBezTo>
                    <a:cubicBezTo>
                      <a:pt x="5717" y="998"/>
                      <a:pt x="5939" y="1010"/>
                      <a:pt x="6050" y="1010"/>
                    </a:cubicBezTo>
                    <a:cubicBezTo>
                      <a:pt x="6161" y="998"/>
                      <a:pt x="6309" y="936"/>
                      <a:pt x="6383" y="936"/>
                    </a:cubicBezTo>
                    <a:lnTo>
                      <a:pt x="6580" y="936"/>
                    </a:lnTo>
                    <a:cubicBezTo>
                      <a:pt x="6691" y="924"/>
                      <a:pt x="7344" y="690"/>
                      <a:pt x="7344" y="579"/>
                    </a:cubicBezTo>
                    <a:cubicBezTo>
                      <a:pt x="7344" y="488"/>
                      <a:pt x="7344" y="480"/>
                      <a:pt x="7290" y="480"/>
                    </a:cubicBezTo>
                    <a:cubicBezTo>
                      <a:pt x="7278" y="480"/>
                      <a:pt x="7263" y="480"/>
                      <a:pt x="7245" y="480"/>
                    </a:cubicBezTo>
                    <a:cubicBezTo>
                      <a:pt x="7134" y="468"/>
                      <a:pt x="7011" y="456"/>
                      <a:pt x="6900" y="456"/>
                    </a:cubicBezTo>
                    <a:cubicBezTo>
                      <a:pt x="6889" y="461"/>
                      <a:pt x="6882" y="470"/>
                      <a:pt x="6878" y="470"/>
                    </a:cubicBezTo>
                    <a:cubicBezTo>
                      <a:pt x="6873" y="470"/>
                      <a:pt x="6870" y="458"/>
                      <a:pt x="6863" y="419"/>
                    </a:cubicBezTo>
                    <a:cubicBezTo>
                      <a:pt x="6863" y="332"/>
                      <a:pt x="6752" y="295"/>
                      <a:pt x="6752" y="258"/>
                    </a:cubicBezTo>
                    <a:cubicBezTo>
                      <a:pt x="6752" y="230"/>
                      <a:pt x="6774" y="201"/>
                      <a:pt x="6739" y="201"/>
                    </a:cubicBezTo>
                    <a:cubicBezTo>
                      <a:pt x="6728" y="201"/>
                      <a:pt x="6713" y="204"/>
                      <a:pt x="6691" y="209"/>
                    </a:cubicBezTo>
                    <a:cubicBezTo>
                      <a:pt x="6630" y="232"/>
                      <a:pt x="6593" y="254"/>
                      <a:pt x="6559" y="254"/>
                    </a:cubicBezTo>
                    <a:cubicBezTo>
                      <a:pt x="6537" y="254"/>
                      <a:pt x="6517" y="245"/>
                      <a:pt x="6493" y="221"/>
                    </a:cubicBezTo>
                    <a:cubicBezTo>
                      <a:pt x="6457" y="175"/>
                      <a:pt x="6440" y="130"/>
                      <a:pt x="6419" y="130"/>
                    </a:cubicBezTo>
                    <a:cubicBezTo>
                      <a:pt x="6412" y="130"/>
                      <a:pt x="6404" y="135"/>
                      <a:pt x="6395" y="147"/>
                    </a:cubicBezTo>
                    <a:cubicBezTo>
                      <a:pt x="6378" y="180"/>
                      <a:pt x="6395" y="180"/>
                      <a:pt x="6375" y="180"/>
                    </a:cubicBezTo>
                    <a:cubicBezTo>
                      <a:pt x="6365" y="180"/>
                      <a:pt x="6346" y="180"/>
                      <a:pt x="6309" y="184"/>
                    </a:cubicBezTo>
                    <a:cubicBezTo>
                      <a:pt x="6185" y="209"/>
                      <a:pt x="6050" y="258"/>
                      <a:pt x="5927" y="283"/>
                    </a:cubicBezTo>
                    <a:cubicBezTo>
                      <a:pt x="5848" y="300"/>
                      <a:pt x="5647" y="318"/>
                      <a:pt x="5583" y="318"/>
                    </a:cubicBezTo>
                    <a:cubicBezTo>
                      <a:pt x="5557" y="318"/>
                      <a:pt x="5554" y="315"/>
                      <a:pt x="5594" y="308"/>
                    </a:cubicBezTo>
                    <a:cubicBezTo>
                      <a:pt x="5742" y="258"/>
                      <a:pt x="5902" y="184"/>
                      <a:pt x="6038" y="111"/>
                    </a:cubicBezTo>
                    <a:lnTo>
                      <a:pt x="6038" y="111"/>
                    </a:lnTo>
                    <a:cubicBezTo>
                      <a:pt x="5998" y="114"/>
                      <a:pt x="5957" y="115"/>
                      <a:pt x="5916" y="115"/>
                    </a:cubicBezTo>
                    <a:cubicBezTo>
                      <a:pt x="5805" y="115"/>
                      <a:pt x="5690" y="104"/>
                      <a:pt x="5582" y="86"/>
                    </a:cubicBezTo>
                    <a:cubicBezTo>
                      <a:pt x="5564" y="88"/>
                      <a:pt x="5546" y="89"/>
                      <a:pt x="5529" y="89"/>
                    </a:cubicBezTo>
                    <a:cubicBezTo>
                      <a:pt x="5451" y="89"/>
                      <a:pt x="5381" y="69"/>
                      <a:pt x="5311" y="49"/>
                    </a:cubicBezTo>
                    <a:cubicBezTo>
                      <a:pt x="5283" y="21"/>
                      <a:pt x="5241" y="7"/>
                      <a:pt x="5201" y="7"/>
                    </a:cubicBezTo>
                    <a:cubicBezTo>
                      <a:pt x="5188" y="7"/>
                      <a:pt x="5175" y="9"/>
                      <a:pt x="5163" y="12"/>
                    </a:cubicBezTo>
                    <a:cubicBezTo>
                      <a:pt x="5122" y="12"/>
                      <a:pt x="5038"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965;p51">
                <a:extLst>
                  <a:ext uri="{FF2B5EF4-FFF2-40B4-BE49-F238E27FC236}">
                    <a16:creationId xmlns:a16="http://schemas.microsoft.com/office/drawing/2014/main" id="{362CA8C8-8623-4A31-B7B0-80583F7E3296}"/>
                  </a:ext>
                </a:extLst>
              </p:cNvPr>
              <p:cNvSpPr/>
              <p:nvPr/>
            </p:nvSpPr>
            <p:spPr>
              <a:xfrm>
                <a:off x="3052675" y="4310100"/>
                <a:ext cx="19325" cy="4775"/>
              </a:xfrm>
              <a:custGeom>
                <a:avLst/>
                <a:gdLst/>
                <a:ahLst/>
                <a:cxnLst/>
                <a:rect l="l" t="t" r="r" b="b"/>
                <a:pathLst>
                  <a:path w="773" h="191" extrusionOk="0">
                    <a:moveTo>
                      <a:pt x="205" y="0"/>
                    </a:moveTo>
                    <a:cubicBezTo>
                      <a:pt x="172" y="0"/>
                      <a:pt x="163" y="7"/>
                      <a:pt x="198" y="22"/>
                    </a:cubicBezTo>
                    <a:cubicBezTo>
                      <a:pt x="333" y="96"/>
                      <a:pt x="0" y="121"/>
                      <a:pt x="136" y="121"/>
                    </a:cubicBezTo>
                    <a:cubicBezTo>
                      <a:pt x="164" y="118"/>
                      <a:pt x="191" y="116"/>
                      <a:pt x="219" y="116"/>
                    </a:cubicBezTo>
                    <a:cubicBezTo>
                      <a:pt x="302" y="116"/>
                      <a:pt x="382" y="130"/>
                      <a:pt x="456" y="158"/>
                    </a:cubicBezTo>
                    <a:cubicBezTo>
                      <a:pt x="502" y="181"/>
                      <a:pt x="580" y="190"/>
                      <a:pt x="644" y="190"/>
                    </a:cubicBezTo>
                    <a:cubicBezTo>
                      <a:pt x="717" y="190"/>
                      <a:pt x="773" y="178"/>
                      <a:pt x="740" y="158"/>
                    </a:cubicBezTo>
                    <a:cubicBezTo>
                      <a:pt x="678" y="121"/>
                      <a:pt x="764" y="96"/>
                      <a:pt x="678" y="71"/>
                    </a:cubicBezTo>
                    <a:cubicBezTo>
                      <a:pt x="614" y="53"/>
                      <a:pt x="303" y="0"/>
                      <a:pt x="2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966;p51">
                <a:extLst>
                  <a:ext uri="{FF2B5EF4-FFF2-40B4-BE49-F238E27FC236}">
                    <a16:creationId xmlns:a16="http://schemas.microsoft.com/office/drawing/2014/main" id="{149D6364-9DB0-4C55-B58C-8A1B6FDFEE83}"/>
                  </a:ext>
                </a:extLst>
              </p:cNvPr>
              <p:cNvSpPr/>
              <p:nvPr/>
            </p:nvSpPr>
            <p:spPr>
              <a:xfrm>
                <a:off x="3010000" y="4314025"/>
                <a:ext cx="6650" cy="1975"/>
              </a:xfrm>
              <a:custGeom>
                <a:avLst/>
                <a:gdLst/>
                <a:ahLst/>
                <a:cxnLst/>
                <a:rect l="l" t="t" r="r" b="b"/>
                <a:pathLst>
                  <a:path w="266" h="79" extrusionOk="0">
                    <a:moveTo>
                      <a:pt x="44" y="1"/>
                    </a:moveTo>
                    <a:cubicBezTo>
                      <a:pt x="0" y="1"/>
                      <a:pt x="141" y="79"/>
                      <a:pt x="208" y="79"/>
                    </a:cubicBezTo>
                    <a:cubicBezTo>
                      <a:pt x="216" y="79"/>
                      <a:pt x="223" y="77"/>
                      <a:pt x="229" y="75"/>
                    </a:cubicBezTo>
                    <a:cubicBezTo>
                      <a:pt x="266" y="38"/>
                      <a:pt x="106" y="1"/>
                      <a:pt x="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967;p51">
                <a:extLst>
                  <a:ext uri="{FF2B5EF4-FFF2-40B4-BE49-F238E27FC236}">
                    <a16:creationId xmlns:a16="http://schemas.microsoft.com/office/drawing/2014/main" id="{CE5E8927-D939-4D35-B0DF-56F857F9BD86}"/>
                  </a:ext>
                </a:extLst>
              </p:cNvPr>
              <p:cNvSpPr/>
              <p:nvPr/>
            </p:nvSpPr>
            <p:spPr>
              <a:xfrm>
                <a:off x="3040450" y="4358350"/>
                <a:ext cx="6275" cy="2450"/>
              </a:xfrm>
              <a:custGeom>
                <a:avLst/>
                <a:gdLst/>
                <a:ahLst/>
                <a:cxnLst/>
                <a:rect l="l" t="t" r="r" b="b"/>
                <a:pathLst>
                  <a:path w="251" h="98" extrusionOk="0">
                    <a:moveTo>
                      <a:pt x="159" y="1"/>
                    </a:moveTo>
                    <a:cubicBezTo>
                      <a:pt x="113" y="1"/>
                      <a:pt x="0" y="65"/>
                      <a:pt x="46" y="88"/>
                    </a:cubicBezTo>
                    <a:cubicBezTo>
                      <a:pt x="54" y="95"/>
                      <a:pt x="66" y="97"/>
                      <a:pt x="80" y="97"/>
                    </a:cubicBezTo>
                    <a:cubicBezTo>
                      <a:pt x="146" y="97"/>
                      <a:pt x="251" y="33"/>
                      <a:pt x="169" y="2"/>
                    </a:cubicBezTo>
                    <a:cubicBezTo>
                      <a:pt x="166" y="1"/>
                      <a:pt x="163" y="1"/>
                      <a:pt x="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968;p51">
                <a:extLst>
                  <a:ext uri="{FF2B5EF4-FFF2-40B4-BE49-F238E27FC236}">
                    <a16:creationId xmlns:a16="http://schemas.microsoft.com/office/drawing/2014/main" id="{A31DC931-F0BB-49C4-9763-5A7CBE5C0DCE}"/>
                  </a:ext>
                </a:extLst>
              </p:cNvPr>
              <p:cNvSpPr/>
              <p:nvPr/>
            </p:nvSpPr>
            <p:spPr>
              <a:xfrm>
                <a:off x="2634700" y="4552700"/>
                <a:ext cx="4900" cy="4450"/>
              </a:xfrm>
              <a:custGeom>
                <a:avLst/>
                <a:gdLst/>
                <a:ahLst/>
                <a:cxnLst/>
                <a:rect l="l" t="t" r="r" b="b"/>
                <a:pathLst>
                  <a:path w="196" h="178" extrusionOk="0">
                    <a:moveTo>
                      <a:pt x="178" y="0"/>
                    </a:moveTo>
                    <a:cubicBezTo>
                      <a:pt x="139" y="0"/>
                      <a:pt x="1" y="152"/>
                      <a:pt x="24" y="175"/>
                    </a:cubicBezTo>
                    <a:cubicBezTo>
                      <a:pt x="25" y="177"/>
                      <a:pt x="26" y="178"/>
                      <a:pt x="28" y="178"/>
                    </a:cubicBezTo>
                    <a:cubicBezTo>
                      <a:pt x="56" y="178"/>
                      <a:pt x="196" y="14"/>
                      <a:pt x="184" y="3"/>
                    </a:cubicBezTo>
                    <a:cubicBezTo>
                      <a:pt x="183" y="1"/>
                      <a:pt x="180" y="0"/>
                      <a:pt x="1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969;p51">
                <a:extLst>
                  <a:ext uri="{FF2B5EF4-FFF2-40B4-BE49-F238E27FC236}">
                    <a16:creationId xmlns:a16="http://schemas.microsoft.com/office/drawing/2014/main" id="{529616BC-2796-4E88-81DC-48244D8ADC64}"/>
                  </a:ext>
                </a:extLst>
              </p:cNvPr>
              <p:cNvSpPr/>
              <p:nvPr/>
            </p:nvSpPr>
            <p:spPr>
              <a:xfrm>
                <a:off x="2642075" y="4549800"/>
                <a:ext cx="2175" cy="1550"/>
              </a:xfrm>
              <a:custGeom>
                <a:avLst/>
                <a:gdLst/>
                <a:ahLst/>
                <a:cxnLst/>
                <a:rect l="l" t="t" r="r" b="b"/>
                <a:pathLst>
                  <a:path w="87" h="62" extrusionOk="0">
                    <a:moveTo>
                      <a:pt x="48" y="0"/>
                    </a:moveTo>
                    <a:cubicBezTo>
                      <a:pt x="25" y="0"/>
                      <a:pt x="0" y="13"/>
                      <a:pt x="0" y="33"/>
                    </a:cubicBezTo>
                    <a:cubicBezTo>
                      <a:pt x="0" y="47"/>
                      <a:pt x="29" y="61"/>
                      <a:pt x="53" y="61"/>
                    </a:cubicBezTo>
                    <a:cubicBezTo>
                      <a:pt x="71" y="61"/>
                      <a:pt x="86" y="53"/>
                      <a:pt x="86" y="33"/>
                    </a:cubicBezTo>
                    <a:cubicBezTo>
                      <a:pt x="86" y="10"/>
                      <a:pt x="68" y="0"/>
                      <a:pt x="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970;p51">
                <a:extLst>
                  <a:ext uri="{FF2B5EF4-FFF2-40B4-BE49-F238E27FC236}">
                    <a16:creationId xmlns:a16="http://schemas.microsoft.com/office/drawing/2014/main" id="{264A40CC-2771-406D-B52E-CEA1516E19DE}"/>
                  </a:ext>
                </a:extLst>
              </p:cNvPr>
              <p:cNvSpPr/>
              <p:nvPr/>
            </p:nvSpPr>
            <p:spPr>
              <a:xfrm>
                <a:off x="2521625" y="4551775"/>
                <a:ext cx="6075" cy="5175"/>
              </a:xfrm>
              <a:custGeom>
                <a:avLst/>
                <a:gdLst/>
                <a:ahLst/>
                <a:cxnLst/>
                <a:rect l="l" t="t" r="r" b="b"/>
                <a:pathLst>
                  <a:path w="243" h="207" extrusionOk="0">
                    <a:moveTo>
                      <a:pt x="133" y="1"/>
                    </a:moveTo>
                    <a:cubicBezTo>
                      <a:pt x="129" y="1"/>
                      <a:pt x="126" y="2"/>
                      <a:pt x="124" y="3"/>
                    </a:cubicBezTo>
                    <a:cubicBezTo>
                      <a:pt x="99" y="3"/>
                      <a:pt x="0" y="77"/>
                      <a:pt x="13" y="101"/>
                    </a:cubicBezTo>
                    <a:cubicBezTo>
                      <a:pt x="21" y="110"/>
                      <a:pt x="57" y="206"/>
                      <a:pt x="113" y="206"/>
                    </a:cubicBezTo>
                    <a:cubicBezTo>
                      <a:pt x="141" y="206"/>
                      <a:pt x="173" y="183"/>
                      <a:pt x="210" y="114"/>
                    </a:cubicBezTo>
                    <a:cubicBezTo>
                      <a:pt x="243" y="47"/>
                      <a:pt x="167" y="1"/>
                      <a:pt x="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971;p51">
                <a:extLst>
                  <a:ext uri="{FF2B5EF4-FFF2-40B4-BE49-F238E27FC236}">
                    <a16:creationId xmlns:a16="http://schemas.microsoft.com/office/drawing/2014/main" id="{BC94144E-BBB1-4645-978A-0545697B1460}"/>
                  </a:ext>
                </a:extLst>
              </p:cNvPr>
              <p:cNvSpPr/>
              <p:nvPr/>
            </p:nvSpPr>
            <p:spPr>
              <a:xfrm>
                <a:off x="3835800" y="4290900"/>
                <a:ext cx="3000" cy="2050"/>
              </a:xfrm>
              <a:custGeom>
                <a:avLst/>
                <a:gdLst/>
                <a:ahLst/>
                <a:cxnLst/>
                <a:rect l="l" t="t" r="r" b="b"/>
                <a:pathLst>
                  <a:path w="120" h="82" extrusionOk="0">
                    <a:moveTo>
                      <a:pt x="74" y="0"/>
                    </a:moveTo>
                    <a:cubicBezTo>
                      <a:pt x="62" y="0"/>
                      <a:pt x="48" y="7"/>
                      <a:pt x="33" y="26"/>
                    </a:cubicBezTo>
                    <a:cubicBezTo>
                      <a:pt x="0" y="59"/>
                      <a:pt x="50" y="81"/>
                      <a:pt x="86" y="81"/>
                    </a:cubicBezTo>
                    <a:cubicBezTo>
                      <a:pt x="104" y="81"/>
                      <a:pt x="120" y="76"/>
                      <a:pt x="120" y="63"/>
                    </a:cubicBezTo>
                    <a:cubicBezTo>
                      <a:pt x="120" y="38"/>
                      <a:pt x="102" y="0"/>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972;p51">
                <a:extLst>
                  <a:ext uri="{FF2B5EF4-FFF2-40B4-BE49-F238E27FC236}">
                    <a16:creationId xmlns:a16="http://schemas.microsoft.com/office/drawing/2014/main" id="{4C5C06AD-2C22-4F87-B5D0-F0135FC92AD7}"/>
                  </a:ext>
                </a:extLst>
              </p:cNvPr>
              <p:cNvSpPr/>
              <p:nvPr/>
            </p:nvSpPr>
            <p:spPr>
              <a:xfrm>
                <a:off x="4279075" y="5047225"/>
                <a:ext cx="2075" cy="875"/>
              </a:xfrm>
              <a:custGeom>
                <a:avLst/>
                <a:gdLst/>
                <a:ahLst/>
                <a:cxnLst/>
                <a:rect l="l" t="t" r="r" b="b"/>
                <a:pathLst>
                  <a:path w="83" h="35" extrusionOk="0">
                    <a:moveTo>
                      <a:pt x="50" y="1"/>
                    </a:moveTo>
                    <a:cubicBezTo>
                      <a:pt x="33" y="1"/>
                      <a:pt x="14" y="4"/>
                      <a:pt x="8" y="10"/>
                    </a:cubicBezTo>
                    <a:cubicBezTo>
                      <a:pt x="0" y="18"/>
                      <a:pt x="31" y="35"/>
                      <a:pt x="55" y="35"/>
                    </a:cubicBezTo>
                    <a:cubicBezTo>
                      <a:pt x="70" y="35"/>
                      <a:pt x="82" y="29"/>
                      <a:pt x="82" y="10"/>
                    </a:cubicBezTo>
                    <a:cubicBezTo>
                      <a:pt x="82" y="4"/>
                      <a:pt x="6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973;p51">
                <a:extLst>
                  <a:ext uri="{FF2B5EF4-FFF2-40B4-BE49-F238E27FC236}">
                    <a16:creationId xmlns:a16="http://schemas.microsoft.com/office/drawing/2014/main" id="{855DE2EA-99DE-4C34-A146-6F70E5553F7E}"/>
                  </a:ext>
                </a:extLst>
              </p:cNvPr>
              <p:cNvSpPr/>
              <p:nvPr/>
            </p:nvSpPr>
            <p:spPr>
              <a:xfrm>
                <a:off x="4263550" y="5044100"/>
                <a:ext cx="2500" cy="2150"/>
              </a:xfrm>
              <a:custGeom>
                <a:avLst/>
                <a:gdLst/>
                <a:ahLst/>
                <a:cxnLst/>
                <a:rect l="l" t="t" r="r" b="b"/>
                <a:pathLst>
                  <a:path w="100" h="86" extrusionOk="0">
                    <a:moveTo>
                      <a:pt x="54" y="1"/>
                    </a:moveTo>
                    <a:cubicBezTo>
                      <a:pt x="28" y="1"/>
                      <a:pt x="1" y="16"/>
                      <a:pt x="1" y="49"/>
                    </a:cubicBezTo>
                    <a:cubicBezTo>
                      <a:pt x="1" y="75"/>
                      <a:pt x="18" y="85"/>
                      <a:pt x="38" y="85"/>
                    </a:cubicBezTo>
                    <a:cubicBezTo>
                      <a:pt x="66" y="85"/>
                      <a:pt x="99" y="65"/>
                      <a:pt x="99" y="36"/>
                    </a:cubicBezTo>
                    <a:cubicBezTo>
                      <a:pt x="99" y="13"/>
                      <a:pt x="77" y="1"/>
                      <a:pt x="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974;p51">
                <a:extLst>
                  <a:ext uri="{FF2B5EF4-FFF2-40B4-BE49-F238E27FC236}">
                    <a16:creationId xmlns:a16="http://schemas.microsoft.com/office/drawing/2014/main" id="{731E902C-8930-4644-9CE3-4F2425498C25}"/>
                  </a:ext>
                </a:extLst>
              </p:cNvPr>
              <p:cNvSpPr/>
              <p:nvPr/>
            </p:nvSpPr>
            <p:spPr>
              <a:xfrm>
                <a:off x="4317725" y="5293925"/>
                <a:ext cx="7375" cy="3825"/>
              </a:xfrm>
              <a:custGeom>
                <a:avLst/>
                <a:gdLst/>
                <a:ahLst/>
                <a:cxnLst/>
                <a:rect l="l" t="t" r="r" b="b"/>
                <a:pathLst>
                  <a:path w="295" h="153" extrusionOk="0">
                    <a:moveTo>
                      <a:pt x="182" y="1"/>
                    </a:moveTo>
                    <a:cubicBezTo>
                      <a:pt x="101" y="1"/>
                      <a:pt x="1" y="33"/>
                      <a:pt x="15" y="61"/>
                    </a:cubicBezTo>
                    <a:cubicBezTo>
                      <a:pt x="22" y="92"/>
                      <a:pt x="104" y="153"/>
                      <a:pt x="175" y="153"/>
                    </a:cubicBezTo>
                    <a:cubicBezTo>
                      <a:pt x="217" y="153"/>
                      <a:pt x="255" y="132"/>
                      <a:pt x="273" y="73"/>
                    </a:cubicBezTo>
                    <a:cubicBezTo>
                      <a:pt x="295" y="20"/>
                      <a:pt x="244" y="1"/>
                      <a:pt x="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975;p51">
                <a:extLst>
                  <a:ext uri="{FF2B5EF4-FFF2-40B4-BE49-F238E27FC236}">
                    <a16:creationId xmlns:a16="http://schemas.microsoft.com/office/drawing/2014/main" id="{F97D65A0-5AD7-4E64-B12A-B80AF769B58A}"/>
                  </a:ext>
                </a:extLst>
              </p:cNvPr>
              <p:cNvSpPr/>
              <p:nvPr/>
            </p:nvSpPr>
            <p:spPr>
              <a:xfrm>
                <a:off x="3612075" y="4460050"/>
                <a:ext cx="625" cy="25"/>
              </a:xfrm>
              <a:custGeom>
                <a:avLst/>
                <a:gdLst/>
                <a:ahLst/>
                <a:cxnLst/>
                <a:rect l="l" t="t" r="r" b="b"/>
                <a:pathLst>
                  <a:path w="25" h="1" extrusionOk="0">
                    <a:moveTo>
                      <a:pt x="25" y="0"/>
                    </a:moveTo>
                    <a:cubicBezTo>
                      <a:pt x="0" y="0"/>
                      <a:pt x="12" y="0"/>
                      <a:pt x="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976;p51">
                <a:extLst>
                  <a:ext uri="{FF2B5EF4-FFF2-40B4-BE49-F238E27FC236}">
                    <a16:creationId xmlns:a16="http://schemas.microsoft.com/office/drawing/2014/main" id="{75A89596-DA0A-4D6C-9766-E3CF0542E119}"/>
                  </a:ext>
                </a:extLst>
              </p:cNvPr>
              <p:cNvSpPr/>
              <p:nvPr/>
            </p:nvSpPr>
            <p:spPr>
              <a:xfrm>
                <a:off x="3020575" y="4688050"/>
                <a:ext cx="8150" cy="2825"/>
              </a:xfrm>
              <a:custGeom>
                <a:avLst/>
                <a:gdLst/>
                <a:ahLst/>
                <a:cxnLst/>
                <a:rect l="l" t="t" r="r" b="b"/>
                <a:pathLst>
                  <a:path w="326" h="113" extrusionOk="0">
                    <a:moveTo>
                      <a:pt x="114" y="0"/>
                    </a:moveTo>
                    <a:cubicBezTo>
                      <a:pt x="51" y="0"/>
                      <a:pt x="0" y="5"/>
                      <a:pt x="15" y="10"/>
                    </a:cubicBezTo>
                    <a:cubicBezTo>
                      <a:pt x="41" y="19"/>
                      <a:pt x="152" y="112"/>
                      <a:pt x="233" y="112"/>
                    </a:cubicBezTo>
                    <a:cubicBezTo>
                      <a:pt x="267" y="112"/>
                      <a:pt x="296" y="95"/>
                      <a:pt x="311" y="47"/>
                    </a:cubicBezTo>
                    <a:cubicBezTo>
                      <a:pt x="326" y="11"/>
                      <a:pt x="206" y="0"/>
                      <a:pt x="1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977;p51">
                <a:extLst>
                  <a:ext uri="{FF2B5EF4-FFF2-40B4-BE49-F238E27FC236}">
                    <a16:creationId xmlns:a16="http://schemas.microsoft.com/office/drawing/2014/main" id="{92C26296-1E06-4997-8F31-A556F0EA8AA6}"/>
                  </a:ext>
                </a:extLst>
              </p:cNvPr>
              <p:cNvSpPr/>
              <p:nvPr/>
            </p:nvSpPr>
            <p:spPr>
              <a:xfrm>
                <a:off x="3081625" y="5437625"/>
                <a:ext cx="46550" cy="30950"/>
              </a:xfrm>
              <a:custGeom>
                <a:avLst/>
                <a:gdLst/>
                <a:ahLst/>
                <a:cxnLst/>
                <a:rect l="l" t="t" r="r" b="b"/>
                <a:pathLst>
                  <a:path w="1862" h="1238" extrusionOk="0">
                    <a:moveTo>
                      <a:pt x="761" y="1"/>
                    </a:moveTo>
                    <a:cubicBezTo>
                      <a:pt x="755" y="1"/>
                      <a:pt x="749" y="5"/>
                      <a:pt x="740" y="18"/>
                    </a:cubicBezTo>
                    <a:cubicBezTo>
                      <a:pt x="715" y="67"/>
                      <a:pt x="715" y="91"/>
                      <a:pt x="666" y="91"/>
                    </a:cubicBezTo>
                    <a:cubicBezTo>
                      <a:pt x="625" y="91"/>
                      <a:pt x="611" y="80"/>
                      <a:pt x="599" y="80"/>
                    </a:cubicBezTo>
                    <a:cubicBezTo>
                      <a:pt x="593" y="80"/>
                      <a:pt x="588" y="83"/>
                      <a:pt x="580" y="91"/>
                    </a:cubicBezTo>
                    <a:cubicBezTo>
                      <a:pt x="567" y="116"/>
                      <a:pt x="592" y="153"/>
                      <a:pt x="567" y="190"/>
                    </a:cubicBezTo>
                    <a:cubicBezTo>
                      <a:pt x="543" y="239"/>
                      <a:pt x="530" y="289"/>
                      <a:pt x="530" y="338"/>
                    </a:cubicBezTo>
                    <a:cubicBezTo>
                      <a:pt x="538" y="353"/>
                      <a:pt x="546" y="364"/>
                      <a:pt x="556" y="364"/>
                    </a:cubicBezTo>
                    <a:cubicBezTo>
                      <a:pt x="563" y="364"/>
                      <a:pt x="570" y="360"/>
                      <a:pt x="580" y="350"/>
                    </a:cubicBezTo>
                    <a:cubicBezTo>
                      <a:pt x="597" y="333"/>
                      <a:pt x="680" y="310"/>
                      <a:pt x="724" y="310"/>
                    </a:cubicBezTo>
                    <a:cubicBezTo>
                      <a:pt x="744" y="310"/>
                      <a:pt x="756" y="314"/>
                      <a:pt x="752" y="326"/>
                    </a:cubicBezTo>
                    <a:cubicBezTo>
                      <a:pt x="752" y="350"/>
                      <a:pt x="740" y="412"/>
                      <a:pt x="691" y="424"/>
                    </a:cubicBezTo>
                    <a:cubicBezTo>
                      <a:pt x="629" y="436"/>
                      <a:pt x="604" y="486"/>
                      <a:pt x="604" y="547"/>
                    </a:cubicBezTo>
                    <a:cubicBezTo>
                      <a:pt x="604" y="597"/>
                      <a:pt x="654" y="609"/>
                      <a:pt x="703" y="646"/>
                    </a:cubicBezTo>
                    <a:cubicBezTo>
                      <a:pt x="746" y="678"/>
                      <a:pt x="807" y="710"/>
                      <a:pt x="790" y="710"/>
                    </a:cubicBezTo>
                    <a:cubicBezTo>
                      <a:pt x="788" y="710"/>
                      <a:pt x="783" y="709"/>
                      <a:pt x="777" y="708"/>
                    </a:cubicBezTo>
                    <a:cubicBezTo>
                      <a:pt x="741" y="693"/>
                      <a:pt x="705" y="687"/>
                      <a:pt x="669" y="687"/>
                    </a:cubicBezTo>
                    <a:cubicBezTo>
                      <a:pt x="643" y="687"/>
                      <a:pt x="618" y="690"/>
                      <a:pt x="592" y="695"/>
                    </a:cubicBezTo>
                    <a:cubicBezTo>
                      <a:pt x="567" y="708"/>
                      <a:pt x="552" y="714"/>
                      <a:pt x="538" y="714"/>
                    </a:cubicBezTo>
                    <a:cubicBezTo>
                      <a:pt x="524" y="714"/>
                      <a:pt x="512" y="708"/>
                      <a:pt x="493" y="695"/>
                    </a:cubicBezTo>
                    <a:cubicBezTo>
                      <a:pt x="457" y="671"/>
                      <a:pt x="407" y="658"/>
                      <a:pt x="469" y="658"/>
                    </a:cubicBezTo>
                    <a:cubicBezTo>
                      <a:pt x="518" y="646"/>
                      <a:pt x="481" y="621"/>
                      <a:pt x="493" y="572"/>
                    </a:cubicBezTo>
                    <a:cubicBezTo>
                      <a:pt x="493" y="535"/>
                      <a:pt x="518" y="510"/>
                      <a:pt x="493" y="486"/>
                    </a:cubicBezTo>
                    <a:cubicBezTo>
                      <a:pt x="490" y="479"/>
                      <a:pt x="488" y="476"/>
                      <a:pt x="485" y="476"/>
                    </a:cubicBezTo>
                    <a:cubicBezTo>
                      <a:pt x="478" y="476"/>
                      <a:pt x="471" y="496"/>
                      <a:pt x="444" y="523"/>
                    </a:cubicBezTo>
                    <a:cubicBezTo>
                      <a:pt x="407" y="560"/>
                      <a:pt x="407" y="597"/>
                      <a:pt x="395" y="609"/>
                    </a:cubicBezTo>
                    <a:cubicBezTo>
                      <a:pt x="391" y="613"/>
                      <a:pt x="387" y="614"/>
                      <a:pt x="382" y="614"/>
                    </a:cubicBezTo>
                    <a:cubicBezTo>
                      <a:pt x="373" y="614"/>
                      <a:pt x="362" y="609"/>
                      <a:pt x="346" y="609"/>
                    </a:cubicBezTo>
                    <a:cubicBezTo>
                      <a:pt x="321" y="597"/>
                      <a:pt x="296" y="584"/>
                      <a:pt x="259" y="584"/>
                    </a:cubicBezTo>
                    <a:cubicBezTo>
                      <a:pt x="232" y="584"/>
                      <a:pt x="190" y="564"/>
                      <a:pt x="161" y="564"/>
                    </a:cubicBezTo>
                    <a:cubicBezTo>
                      <a:pt x="151" y="564"/>
                      <a:pt x="142" y="566"/>
                      <a:pt x="136" y="572"/>
                    </a:cubicBezTo>
                    <a:cubicBezTo>
                      <a:pt x="112" y="584"/>
                      <a:pt x="1" y="671"/>
                      <a:pt x="50" y="671"/>
                    </a:cubicBezTo>
                    <a:cubicBezTo>
                      <a:pt x="80" y="671"/>
                      <a:pt x="111" y="612"/>
                      <a:pt x="134" y="612"/>
                    </a:cubicBezTo>
                    <a:cubicBezTo>
                      <a:pt x="139" y="612"/>
                      <a:pt x="144" y="615"/>
                      <a:pt x="148" y="621"/>
                    </a:cubicBezTo>
                    <a:cubicBezTo>
                      <a:pt x="157" y="638"/>
                      <a:pt x="160" y="667"/>
                      <a:pt x="173" y="667"/>
                    </a:cubicBezTo>
                    <a:cubicBezTo>
                      <a:pt x="178" y="667"/>
                      <a:pt x="186" y="661"/>
                      <a:pt x="198" y="646"/>
                    </a:cubicBezTo>
                    <a:cubicBezTo>
                      <a:pt x="206" y="633"/>
                      <a:pt x="215" y="628"/>
                      <a:pt x="223" y="628"/>
                    </a:cubicBezTo>
                    <a:cubicBezTo>
                      <a:pt x="238" y="628"/>
                      <a:pt x="251" y="646"/>
                      <a:pt x="259" y="671"/>
                    </a:cubicBezTo>
                    <a:cubicBezTo>
                      <a:pt x="284" y="695"/>
                      <a:pt x="358" y="695"/>
                      <a:pt x="309" y="720"/>
                    </a:cubicBezTo>
                    <a:cubicBezTo>
                      <a:pt x="290" y="726"/>
                      <a:pt x="266" y="726"/>
                      <a:pt x="244" y="726"/>
                    </a:cubicBezTo>
                    <a:cubicBezTo>
                      <a:pt x="222" y="726"/>
                      <a:pt x="204" y="726"/>
                      <a:pt x="198" y="732"/>
                    </a:cubicBezTo>
                    <a:cubicBezTo>
                      <a:pt x="186" y="755"/>
                      <a:pt x="164" y="820"/>
                      <a:pt x="220" y="820"/>
                    </a:cubicBezTo>
                    <a:cubicBezTo>
                      <a:pt x="224" y="820"/>
                      <a:pt x="229" y="819"/>
                      <a:pt x="235" y="818"/>
                    </a:cubicBezTo>
                    <a:cubicBezTo>
                      <a:pt x="271" y="804"/>
                      <a:pt x="286" y="785"/>
                      <a:pt x="305" y="785"/>
                    </a:cubicBezTo>
                    <a:cubicBezTo>
                      <a:pt x="318" y="785"/>
                      <a:pt x="333" y="793"/>
                      <a:pt x="358" y="818"/>
                    </a:cubicBezTo>
                    <a:cubicBezTo>
                      <a:pt x="420" y="880"/>
                      <a:pt x="444" y="868"/>
                      <a:pt x="395" y="880"/>
                    </a:cubicBezTo>
                    <a:cubicBezTo>
                      <a:pt x="346" y="880"/>
                      <a:pt x="346" y="917"/>
                      <a:pt x="395" y="917"/>
                    </a:cubicBezTo>
                    <a:cubicBezTo>
                      <a:pt x="417" y="924"/>
                      <a:pt x="458" y="936"/>
                      <a:pt x="489" y="936"/>
                    </a:cubicBezTo>
                    <a:cubicBezTo>
                      <a:pt x="509" y="936"/>
                      <a:pt x="526" y="931"/>
                      <a:pt x="530" y="917"/>
                    </a:cubicBezTo>
                    <a:cubicBezTo>
                      <a:pt x="530" y="895"/>
                      <a:pt x="539" y="877"/>
                      <a:pt x="557" y="877"/>
                    </a:cubicBezTo>
                    <a:cubicBezTo>
                      <a:pt x="569" y="877"/>
                      <a:pt x="585" y="885"/>
                      <a:pt x="604" y="905"/>
                    </a:cubicBezTo>
                    <a:cubicBezTo>
                      <a:pt x="629" y="942"/>
                      <a:pt x="654" y="991"/>
                      <a:pt x="678" y="1040"/>
                    </a:cubicBezTo>
                    <a:cubicBezTo>
                      <a:pt x="699" y="1071"/>
                      <a:pt x="811" y="1151"/>
                      <a:pt x="829" y="1151"/>
                    </a:cubicBezTo>
                    <a:cubicBezTo>
                      <a:pt x="833" y="1151"/>
                      <a:pt x="833" y="1147"/>
                      <a:pt x="826" y="1139"/>
                    </a:cubicBezTo>
                    <a:cubicBezTo>
                      <a:pt x="806" y="1098"/>
                      <a:pt x="777" y="1074"/>
                      <a:pt x="796" y="1074"/>
                    </a:cubicBezTo>
                    <a:cubicBezTo>
                      <a:pt x="799" y="1074"/>
                      <a:pt x="805" y="1075"/>
                      <a:pt x="814" y="1077"/>
                    </a:cubicBezTo>
                    <a:cubicBezTo>
                      <a:pt x="844" y="1087"/>
                      <a:pt x="1048" y="1238"/>
                      <a:pt x="1094" y="1238"/>
                    </a:cubicBezTo>
                    <a:cubicBezTo>
                      <a:pt x="1104" y="1238"/>
                      <a:pt x="1106" y="1231"/>
                      <a:pt x="1097" y="1213"/>
                    </a:cubicBezTo>
                    <a:cubicBezTo>
                      <a:pt x="1048" y="1114"/>
                      <a:pt x="900" y="979"/>
                      <a:pt x="962" y="979"/>
                    </a:cubicBezTo>
                    <a:cubicBezTo>
                      <a:pt x="1023" y="979"/>
                      <a:pt x="1183" y="1028"/>
                      <a:pt x="1257" y="1028"/>
                    </a:cubicBezTo>
                    <a:cubicBezTo>
                      <a:pt x="1319" y="1028"/>
                      <a:pt x="1381" y="1016"/>
                      <a:pt x="1442" y="991"/>
                    </a:cubicBezTo>
                    <a:lnTo>
                      <a:pt x="1467" y="991"/>
                    </a:lnTo>
                    <a:cubicBezTo>
                      <a:pt x="1504" y="966"/>
                      <a:pt x="1565" y="942"/>
                      <a:pt x="1615" y="942"/>
                    </a:cubicBezTo>
                    <a:cubicBezTo>
                      <a:pt x="1676" y="929"/>
                      <a:pt x="1861" y="831"/>
                      <a:pt x="1750" y="831"/>
                    </a:cubicBezTo>
                    <a:cubicBezTo>
                      <a:pt x="1627" y="831"/>
                      <a:pt x="1504" y="781"/>
                      <a:pt x="1430" y="695"/>
                    </a:cubicBezTo>
                    <a:cubicBezTo>
                      <a:pt x="1294" y="572"/>
                      <a:pt x="1134" y="363"/>
                      <a:pt x="1060" y="326"/>
                    </a:cubicBezTo>
                    <a:cubicBezTo>
                      <a:pt x="999" y="276"/>
                      <a:pt x="949" y="276"/>
                      <a:pt x="974" y="252"/>
                    </a:cubicBezTo>
                    <a:cubicBezTo>
                      <a:pt x="1011" y="215"/>
                      <a:pt x="1060" y="227"/>
                      <a:pt x="1023" y="178"/>
                    </a:cubicBezTo>
                    <a:cubicBezTo>
                      <a:pt x="986" y="128"/>
                      <a:pt x="974" y="128"/>
                      <a:pt x="949" y="91"/>
                    </a:cubicBezTo>
                    <a:cubicBezTo>
                      <a:pt x="912" y="67"/>
                      <a:pt x="875" y="42"/>
                      <a:pt x="838" y="42"/>
                    </a:cubicBezTo>
                    <a:cubicBezTo>
                      <a:pt x="783" y="42"/>
                      <a:pt x="776" y="1"/>
                      <a:pt x="7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978;p51">
                <a:extLst>
                  <a:ext uri="{FF2B5EF4-FFF2-40B4-BE49-F238E27FC236}">
                    <a16:creationId xmlns:a16="http://schemas.microsoft.com/office/drawing/2014/main" id="{3357A7D0-2929-4024-9F61-95812F3823A5}"/>
                  </a:ext>
                </a:extLst>
              </p:cNvPr>
              <p:cNvSpPr/>
              <p:nvPr/>
            </p:nvSpPr>
            <p:spPr>
              <a:xfrm>
                <a:off x="2514225" y="4416925"/>
                <a:ext cx="794450" cy="1036075"/>
              </a:xfrm>
              <a:custGeom>
                <a:avLst/>
                <a:gdLst/>
                <a:ahLst/>
                <a:cxnLst/>
                <a:rect l="l" t="t" r="r" b="b"/>
                <a:pathLst>
                  <a:path w="31778" h="41443" extrusionOk="0">
                    <a:moveTo>
                      <a:pt x="11520" y="2406"/>
                    </a:moveTo>
                    <a:cubicBezTo>
                      <a:pt x="11577" y="2406"/>
                      <a:pt x="11622" y="2422"/>
                      <a:pt x="11644" y="2452"/>
                    </a:cubicBezTo>
                    <a:cubicBezTo>
                      <a:pt x="11681" y="2501"/>
                      <a:pt x="11583" y="2538"/>
                      <a:pt x="11521" y="2588"/>
                    </a:cubicBezTo>
                    <a:cubicBezTo>
                      <a:pt x="11447" y="2625"/>
                      <a:pt x="11460" y="2600"/>
                      <a:pt x="11447" y="2674"/>
                    </a:cubicBezTo>
                    <a:cubicBezTo>
                      <a:pt x="11442" y="2700"/>
                      <a:pt x="11510" y="2708"/>
                      <a:pt x="11594" y="2708"/>
                    </a:cubicBezTo>
                    <a:cubicBezTo>
                      <a:pt x="11706" y="2708"/>
                      <a:pt x="11845" y="2693"/>
                      <a:pt x="11866" y="2686"/>
                    </a:cubicBezTo>
                    <a:cubicBezTo>
                      <a:pt x="11896" y="2686"/>
                      <a:pt x="11967" y="2565"/>
                      <a:pt x="12018" y="2565"/>
                    </a:cubicBezTo>
                    <a:cubicBezTo>
                      <a:pt x="12031" y="2565"/>
                      <a:pt x="12042" y="2571"/>
                      <a:pt x="12051" y="2588"/>
                    </a:cubicBezTo>
                    <a:cubicBezTo>
                      <a:pt x="12076" y="2637"/>
                      <a:pt x="11903" y="2957"/>
                      <a:pt x="11805" y="2982"/>
                    </a:cubicBezTo>
                    <a:lnTo>
                      <a:pt x="11805" y="2970"/>
                    </a:lnTo>
                    <a:cubicBezTo>
                      <a:pt x="11780" y="2976"/>
                      <a:pt x="11763" y="2978"/>
                      <a:pt x="11750" y="2978"/>
                    </a:cubicBezTo>
                    <a:cubicBezTo>
                      <a:pt x="11711" y="2978"/>
                      <a:pt x="11709" y="2957"/>
                      <a:pt x="11644" y="2957"/>
                    </a:cubicBezTo>
                    <a:cubicBezTo>
                      <a:pt x="11558" y="2970"/>
                      <a:pt x="11558" y="2982"/>
                      <a:pt x="11521" y="3043"/>
                    </a:cubicBezTo>
                    <a:cubicBezTo>
                      <a:pt x="11484" y="3117"/>
                      <a:pt x="11570" y="3105"/>
                      <a:pt x="11607" y="3142"/>
                    </a:cubicBezTo>
                    <a:cubicBezTo>
                      <a:pt x="11632" y="3167"/>
                      <a:pt x="11632" y="3173"/>
                      <a:pt x="11617" y="3173"/>
                    </a:cubicBezTo>
                    <a:cubicBezTo>
                      <a:pt x="11601" y="3173"/>
                      <a:pt x="11570" y="3167"/>
                      <a:pt x="11533" y="3167"/>
                    </a:cubicBezTo>
                    <a:cubicBezTo>
                      <a:pt x="11447" y="3167"/>
                      <a:pt x="11349" y="3265"/>
                      <a:pt x="11287" y="3327"/>
                    </a:cubicBezTo>
                    <a:cubicBezTo>
                      <a:pt x="11268" y="3346"/>
                      <a:pt x="11253" y="3353"/>
                      <a:pt x="11242" y="3353"/>
                    </a:cubicBezTo>
                    <a:cubicBezTo>
                      <a:pt x="11217" y="3353"/>
                      <a:pt x="11216" y="3316"/>
                      <a:pt x="11250" y="3290"/>
                    </a:cubicBezTo>
                    <a:cubicBezTo>
                      <a:pt x="11287" y="3253"/>
                      <a:pt x="11398" y="3105"/>
                      <a:pt x="11373" y="3056"/>
                    </a:cubicBezTo>
                    <a:cubicBezTo>
                      <a:pt x="11366" y="3049"/>
                      <a:pt x="11356" y="3046"/>
                      <a:pt x="11345" y="3046"/>
                    </a:cubicBezTo>
                    <a:cubicBezTo>
                      <a:pt x="11295" y="3046"/>
                      <a:pt x="11209" y="3100"/>
                      <a:pt x="11139" y="3130"/>
                    </a:cubicBezTo>
                    <a:cubicBezTo>
                      <a:pt x="11053" y="3154"/>
                      <a:pt x="11090" y="3228"/>
                      <a:pt x="11065" y="3278"/>
                    </a:cubicBezTo>
                    <a:cubicBezTo>
                      <a:pt x="11052" y="3295"/>
                      <a:pt x="11024" y="3301"/>
                      <a:pt x="10987" y="3301"/>
                    </a:cubicBezTo>
                    <a:cubicBezTo>
                      <a:pt x="10916" y="3301"/>
                      <a:pt x="10817" y="3277"/>
                      <a:pt x="10745" y="3253"/>
                    </a:cubicBezTo>
                    <a:cubicBezTo>
                      <a:pt x="10634" y="3228"/>
                      <a:pt x="10708" y="3216"/>
                      <a:pt x="10770" y="3216"/>
                    </a:cubicBezTo>
                    <a:cubicBezTo>
                      <a:pt x="10776" y="3217"/>
                      <a:pt x="10782" y="3218"/>
                      <a:pt x="10788" y="3218"/>
                    </a:cubicBezTo>
                    <a:cubicBezTo>
                      <a:pt x="10836" y="3218"/>
                      <a:pt x="10856" y="3174"/>
                      <a:pt x="10856" y="3130"/>
                    </a:cubicBezTo>
                    <a:cubicBezTo>
                      <a:pt x="10856" y="3080"/>
                      <a:pt x="10917" y="3031"/>
                      <a:pt x="10954" y="2982"/>
                    </a:cubicBezTo>
                    <a:cubicBezTo>
                      <a:pt x="10991" y="2945"/>
                      <a:pt x="10905" y="2896"/>
                      <a:pt x="10893" y="2859"/>
                    </a:cubicBezTo>
                    <a:cubicBezTo>
                      <a:pt x="10886" y="2849"/>
                      <a:pt x="10895" y="2845"/>
                      <a:pt x="10913" y="2845"/>
                    </a:cubicBezTo>
                    <a:cubicBezTo>
                      <a:pt x="10961" y="2845"/>
                      <a:pt x="11073" y="2871"/>
                      <a:pt x="11127" y="2871"/>
                    </a:cubicBezTo>
                    <a:cubicBezTo>
                      <a:pt x="11188" y="2871"/>
                      <a:pt x="11102" y="2797"/>
                      <a:pt x="10991" y="2760"/>
                    </a:cubicBezTo>
                    <a:cubicBezTo>
                      <a:pt x="10967" y="2752"/>
                      <a:pt x="10941" y="2748"/>
                      <a:pt x="10915" y="2748"/>
                    </a:cubicBezTo>
                    <a:cubicBezTo>
                      <a:pt x="10863" y="2748"/>
                      <a:pt x="10811" y="2764"/>
                      <a:pt x="10770" y="2797"/>
                    </a:cubicBezTo>
                    <a:cubicBezTo>
                      <a:pt x="10714" y="2803"/>
                      <a:pt x="10656" y="2806"/>
                      <a:pt x="10597" y="2806"/>
                    </a:cubicBezTo>
                    <a:cubicBezTo>
                      <a:pt x="10539" y="2806"/>
                      <a:pt x="10480" y="2803"/>
                      <a:pt x="10425" y="2797"/>
                    </a:cubicBezTo>
                    <a:cubicBezTo>
                      <a:pt x="10338" y="2797"/>
                      <a:pt x="10388" y="2822"/>
                      <a:pt x="10314" y="2859"/>
                    </a:cubicBezTo>
                    <a:cubicBezTo>
                      <a:pt x="10303" y="2867"/>
                      <a:pt x="10295" y="2871"/>
                      <a:pt x="10290" y="2871"/>
                    </a:cubicBezTo>
                    <a:cubicBezTo>
                      <a:pt x="10265" y="2871"/>
                      <a:pt x="10293" y="2791"/>
                      <a:pt x="10314" y="2760"/>
                    </a:cubicBezTo>
                    <a:cubicBezTo>
                      <a:pt x="10330" y="2727"/>
                      <a:pt x="10363" y="2722"/>
                      <a:pt x="10412" y="2722"/>
                    </a:cubicBezTo>
                    <a:cubicBezTo>
                      <a:pt x="10437" y="2722"/>
                      <a:pt x="10466" y="2723"/>
                      <a:pt x="10498" y="2723"/>
                    </a:cubicBezTo>
                    <a:cubicBezTo>
                      <a:pt x="10597" y="2711"/>
                      <a:pt x="10609" y="2662"/>
                      <a:pt x="10720" y="2625"/>
                    </a:cubicBezTo>
                    <a:cubicBezTo>
                      <a:pt x="10794" y="2600"/>
                      <a:pt x="10868" y="2575"/>
                      <a:pt x="10954" y="2563"/>
                    </a:cubicBezTo>
                    <a:cubicBezTo>
                      <a:pt x="11102" y="2526"/>
                      <a:pt x="11250" y="2489"/>
                      <a:pt x="11398" y="2427"/>
                    </a:cubicBezTo>
                    <a:cubicBezTo>
                      <a:pt x="11442" y="2413"/>
                      <a:pt x="11483" y="2406"/>
                      <a:pt x="11520" y="2406"/>
                    </a:cubicBezTo>
                    <a:close/>
                    <a:moveTo>
                      <a:pt x="13827" y="4223"/>
                    </a:moveTo>
                    <a:cubicBezTo>
                      <a:pt x="13929" y="4223"/>
                      <a:pt x="14029" y="4247"/>
                      <a:pt x="14121" y="4288"/>
                    </a:cubicBezTo>
                    <a:cubicBezTo>
                      <a:pt x="14158" y="4313"/>
                      <a:pt x="14035" y="4313"/>
                      <a:pt x="13985" y="4313"/>
                    </a:cubicBezTo>
                    <a:cubicBezTo>
                      <a:pt x="13948" y="4306"/>
                      <a:pt x="13911" y="4303"/>
                      <a:pt x="13876" y="4303"/>
                    </a:cubicBezTo>
                    <a:cubicBezTo>
                      <a:pt x="13841" y="4303"/>
                      <a:pt x="13807" y="4306"/>
                      <a:pt x="13776" y="4313"/>
                    </a:cubicBezTo>
                    <a:cubicBezTo>
                      <a:pt x="13727" y="4337"/>
                      <a:pt x="13899" y="4337"/>
                      <a:pt x="13899" y="4362"/>
                    </a:cubicBezTo>
                    <a:cubicBezTo>
                      <a:pt x="13899" y="4399"/>
                      <a:pt x="13776" y="4448"/>
                      <a:pt x="13677" y="4460"/>
                    </a:cubicBezTo>
                    <a:cubicBezTo>
                      <a:pt x="13603" y="4473"/>
                      <a:pt x="13542" y="4497"/>
                      <a:pt x="13493" y="4559"/>
                    </a:cubicBezTo>
                    <a:cubicBezTo>
                      <a:pt x="13443" y="4596"/>
                      <a:pt x="13419" y="4658"/>
                      <a:pt x="13357" y="4670"/>
                    </a:cubicBezTo>
                    <a:cubicBezTo>
                      <a:pt x="13348" y="4672"/>
                      <a:pt x="13340" y="4672"/>
                      <a:pt x="13333" y="4672"/>
                    </a:cubicBezTo>
                    <a:cubicBezTo>
                      <a:pt x="13306" y="4672"/>
                      <a:pt x="13296" y="4661"/>
                      <a:pt x="13282" y="4661"/>
                    </a:cubicBezTo>
                    <a:cubicBezTo>
                      <a:pt x="13275" y="4661"/>
                      <a:pt x="13268" y="4663"/>
                      <a:pt x="13258" y="4670"/>
                    </a:cubicBezTo>
                    <a:cubicBezTo>
                      <a:pt x="13221" y="4682"/>
                      <a:pt x="13234" y="4719"/>
                      <a:pt x="13258" y="4731"/>
                    </a:cubicBezTo>
                    <a:cubicBezTo>
                      <a:pt x="13283" y="4731"/>
                      <a:pt x="13382" y="4768"/>
                      <a:pt x="13320" y="4818"/>
                    </a:cubicBezTo>
                    <a:cubicBezTo>
                      <a:pt x="13246" y="4879"/>
                      <a:pt x="13172" y="4867"/>
                      <a:pt x="13061" y="4892"/>
                    </a:cubicBezTo>
                    <a:cubicBezTo>
                      <a:pt x="12950" y="4916"/>
                      <a:pt x="13012" y="4929"/>
                      <a:pt x="13000" y="5003"/>
                    </a:cubicBezTo>
                    <a:cubicBezTo>
                      <a:pt x="13000" y="5064"/>
                      <a:pt x="12876" y="5113"/>
                      <a:pt x="12741" y="5138"/>
                    </a:cubicBezTo>
                    <a:cubicBezTo>
                      <a:pt x="12700" y="5146"/>
                      <a:pt x="12658" y="5150"/>
                      <a:pt x="12615" y="5150"/>
                    </a:cubicBezTo>
                    <a:cubicBezTo>
                      <a:pt x="12518" y="5150"/>
                      <a:pt x="12420" y="5128"/>
                      <a:pt x="12334" y="5076"/>
                    </a:cubicBezTo>
                    <a:cubicBezTo>
                      <a:pt x="12270" y="5001"/>
                      <a:pt x="12196" y="4963"/>
                      <a:pt x="12219" y="4963"/>
                    </a:cubicBezTo>
                    <a:cubicBezTo>
                      <a:pt x="12223" y="4963"/>
                      <a:pt x="12228" y="4964"/>
                      <a:pt x="12236" y="4966"/>
                    </a:cubicBezTo>
                    <a:cubicBezTo>
                      <a:pt x="12241" y="4967"/>
                      <a:pt x="12245" y="4967"/>
                      <a:pt x="12249" y="4967"/>
                    </a:cubicBezTo>
                    <a:cubicBezTo>
                      <a:pt x="12287" y="4967"/>
                      <a:pt x="12301" y="4931"/>
                      <a:pt x="12359" y="4931"/>
                    </a:cubicBezTo>
                    <a:cubicBezTo>
                      <a:pt x="12376" y="4931"/>
                      <a:pt x="12396" y="4933"/>
                      <a:pt x="12421" y="4941"/>
                    </a:cubicBezTo>
                    <a:cubicBezTo>
                      <a:pt x="12438" y="4949"/>
                      <a:pt x="12452" y="4952"/>
                      <a:pt x="12463" y="4952"/>
                    </a:cubicBezTo>
                    <a:cubicBezTo>
                      <a:pt x="12522" y="4952"/>
                      <a:pt x="12500" y="4855"/>
                      <a:pt x="12531" y="4793"/>
                    </a:cubicBezTo>
                    <a:cubicBezTo>
                      <a:pt x="12581" y="4719"/>
                      <a:pt x="12667" y="4744"/>
                      <a:pt x="12729" y="4707"/>
                    </a:cubicBezTo>
                    <a:cubicBezTo>
                      <a:pt x="12790" y="4682"/>
                      <a:pt x="12704" y="4608"/>
                      <a:pt x="12630" y="4584"/>
                    </a:cubicBezTo>
                    <a:cubicBezTo>
                      <a:pt x="12556" y="4547"/>
                      <a:pt x="12581" y="4522"/>
                      <a:pt x="12581" y="4460"/>
                    </a:cubicBezTo>
                    <a:cubicBezTo>
                      <a:pt x="12581" y="4411"/>
                      <a:pt x="12581" y="4436"/>
                      <a:pt x="12519" y="4423"/>
                    </a:cubicBezTo>
                    <a:cubicBezTo>
                      <a:pt x="12476" y="4413"/>
                      <a:pt x="12452" y="4345"/>
                      <a:pt x="12496" y="4345"/>
                    </a:cubicBezTo>
                    <a:cubicBezTo>
                      <a:pt x="12502" y="4345"/>
                      <a:pt x="12510" y="4346"/>
                      <a:pt x="12519" y="4350"/>
                    </a:cubicBezTo>
                    <a:cubicBezTo>
                      <a:pt x="12605" y="4374"/>
                      <a:pt x="12778" y="4448"/>
                      <a:pt x="12852" y="4473"/>
                    </a:cubicBezTo>
                    <a:cubicBezTo>
                      <a:pt x="12913" y="4497"/>
                      <a:pt x="12950" y="4547"/>
                      <a:pt x="13000" y="4596"/>
                    </a:cubicBezTo>
                    <a:cubicBezTo>
                      <a:pt x="13012" y="4605"/>
                      <a:pt x="13035" y="4609"/>
                      <a:pt x="13064" y="4609"/>
                    </a:cubicBezTo>
                    <a:cubicBezTo>
                      <a:pt x="13150" y="4609"/>
                      <a:pt x="13286" y="4574"/>
                      <a:pt x="13332" y="4547"/>
                    </a:cubicBezTo>
                    <a:cubicBezTo>
                      <a:pt x="13394" y="4510"/>
                      <a:pt x="13456" y="4460"/>
                      <a:pt x="13493" y="4399"/>
                    </a:cubicBezTo>
                    <a:cubicBezTo>
                      <a:pt x="13566" y="4313"/>
                      <a:pt x="13665" y="4251"/>
                      <a:pt x="13764" y="4226"/>
                    </a:cubicBezTo>
                    <a:cubicBezTo>
                      <a:pt x="13785" y="4224"/>
                      <a:pt x="13806" y="4223"/>
                      <a:pt x="13827" y="4223"/>
                    </a:cubicBezTo>
                    <a:close/>
                    <a:moveTo>
                      <a:pt x="16544" y="7899"/>
                    </a:moveTo>
                    <a:cubicBezTo>
                      <a:pt x="16575" y="7899"/>
                      <a:pt x="16628" y="7948"/>
                      <a:pt x="16696" y="7997"/>
                    </a:cubicBezTo>
                    <a:cubicBezTo>
                      <a:pt x="16795" y="8046"/>
                      <a:pt x="16782" y="8108"/>
                      <a:pt x="16807" y="8145"/>
                    </a:cubicBezTo>
                    <a:cubicBezTo>
                      <a:pt x="16844" y="8194"/>
                      <a:pt x="16856" y="8305"/>
                      <a:pt x="16881" y="8354"/>
                    </a:cubicBezTo>
                    <a:cubicBezTo>
                      <a:pt x="16930" y="8416"/>
                      <a:pt x="16955" y="8502"/>
                      <a:pt x="16943" y="8576"/>
                    </a:cubicBezTo>
                    <a:cubicBezTo>
                      <a:pt x="16930" y="8687"/>
                      <a:pt x="17029" y="8625"/>
                      <a:pt x="17029" y="8699"/>
                    </a:cubicBezTo>
                    <a:cubicBezTo>
                      <a:pt x="17029" y="8871"/>
                      <a:pt x="17066" y="8773"/>
                      <a:pt x="17103" y="8884"/>
                    </a:cubicBezTo>
                    <a:cubicBezTo>
                      <a:pt x="17127" y="8982"/>
                      <a:pt x="17103" y="9093"/>
                      <a:pt x="17066" y="9180"/>
                    </a:cubicBezTo>
                    <a:cubicBezTo>
                      <a:pt x="17057" y="9198"/>
                      <a:pt x="17048" y="9205"/>
                      <a:pt x="17039" y="9205"/>
                    </a:cubicBezTo>
                    <a:cubicBezTo>
                      <a:pt x="17011" y="9205"/>
                      <a:pt x="16983" y="9131"/>
                      <a:pt x="16955" y="9056"/>
                    </a:cubicBezTo>
                    <a:cubicBezTo>
                      <a:pt x="16918" y="8958"/>
                      <a:pt x="17016" y="8871"/>
                      <a:pt x="17016" y="8798"/>
                    </a:cubicBezTo>
                    <a:cubicBezTo>
                      <a:pt x="17016" y="8755"/>
                      <a:pt x="17005" y="8736"/>
                      <a:pt x="16990" y="8736"/>
                    </a:cubicBezTo>
                    <a:cubicBezTo>
                      <a:pt x="16983" y="8736"/>
                      <a:pt x="16975" y="8740"/>
                      <a:pt x="16967" y="8748"/>
                    </a:cubicBezTo>
                    <a:cubicBezTo>
                      <a:pt x="16946" y="8770"/>
                      <a:pt x="16929" y="8799"/>
                      <a:pt x="16918" y="8799"/>
                    </a:cubicBezTo>
                    <a:cubicBezTo>
                      <a:pt x="16910" y="8799"/>
                      <a:pt x="16906" y="8783"/>
                      <a:pt x="16906" y="8736"/>
                    </a:cubicBezTo>
                    <a:cubicBezTo>
                      <a:pt x="16906" y="8637"/>
                      <a:pt x="16881" y="8650"/>
                      <a:pt x="16819" y="8588"/>
                    </a:cubicBezTo>
                    <a:cubicBezTo>
                      <a:pt x="16809" y="8575"/>
                      <a:pt x="16802" y="8570"/>
                      <a:pt x="16798" y="8570"/>
                    </a:cubicBezTo>
                    <a:cubicBezTo>
                      <a:pt x="16783" y="8570"/>
                      <a:pt x="16802" y="8643"/>
                      <a:pt x="16782" y="8662"/>
                    </a:cubicBezTo>
                    <a:cubicBezTo>
                      <a:pt x="16781" y="8662"/>
                      <a:pt x="16780" y="8662"/>
                      <a:pt x="16779" y="8662"/>
                    </a:cubicBezTo>
                    <a:cubicBezTo>
                      <a:pt x="16739" y="8662"/>
                      <a:pt x="16608" y="8438"/>
                      <a:pt x="16524" y="8366"/>
                    </a:cubicBezTo>
                    <a:lnTo>
                      <a:pt x="16524" y="8354"/>
                    </a:lnTo>
                    <a:cubicBezTo>
                      <a:pt x="16450" y="8280"/>
                      <a:pt x="16524" y="8280"/>
                      <a:pt x="16573" y="8243"/>
                    </a:cubicBezTo>
                    <a:cubicBezTo>
                      <a:pt x="16602" y="8221"/>
                      <a:pt x="16588" y="8216"/>
                      <a:pt x="16558" y="8216"/>
                    </a:cubicBezTo>
                    <a:cubicBezTo>
                      <a:pt x="16538" y="8216"/>
                      <a:pt x="16511" y="8218"/>
                      <a:pt x="16487" y="8218"/>
                    </a:cubicBezTo>
                    <a:cubicBezTo>
                      <a:pt x="16437" y="8218"/>
                      <a:pt x="16450" y="8095"/>
                      <a:pt x="16474" y="8046"/>
                    </a:cubicBezTo>
                    <a:cubicBezTo>
                      <a:pt x="16499" y="7997"/>
                      <a:pt x="16487" y="7947"/>
                      <a:pt x="16524" y="7910"/>
                    </a:cubicBezTo>
                    <a:cubicBezTo>
                      <a:pt x="16529" y="7903"/>
                      <a:pt x="16536" y="7899"/>
                      <a:pt x="16544" y="7899"/>
                    </a:cubicBezTo>
                    <a:close/>
                    <a:moveTo>
                      <a:pt x="21750" y="11406"/>
                    </a:moveTo>
                    <a:cubicBezTo>
                      <a:pt x="21757" y="11406"/>
                      <a:pt x="21764" y="11407"/>
                      <a:pt x="21773" y="11410"/>
                    </a:cubicBezTo>
                    <a:cubicBezTo>
                      <a:pt x="21797" y="11422"/>
                      <a:pt x="21834" y="11447"/>
                      <a:pt x="21846" y="11471"/>
                    </a:cubicBezTo>
                    <a:cubicBezTo>
                      <a:pt x="21859" y="11508"/>
                      <a:pt x="21871" y="11533"/>
                      <a:pt x="21871" y="11570"/>
                    </a:cubicBezTo>
                    <a:cubicBezTo>
                      <a:pt x="21846" y="11644"/>
                      <a:pt x="21809" y="11693"/>
                      <a:pt x="21748" y="11730"/>
                    </a:cubicBezTo>
                    <a:cubicBezTo>
                      <a:pt x="21705" y="11736"/>
                      <a:pt x="21659" y="11739"/>
                      <a:pt x="21612" y="11739"/>
                    </a:cubicBezTo>
                    <a:cubicBezTo>
                      <a:pt x="21566" y="11739"/>
                      <a:pt x="21520" y="11736"/>
                      <a:pt x="21477" y="11730"/>
                    </a:cubicBezTo>
                    <a:cubicBezTo>
                      <a:pt x="21462" y="11724"/>
                      <a:pt x="21445" y="11722"/>
                      <a:pt x="21425" y="11722"/>
                    </a:cubicBezTo>
                    <a:cubicBezTo>
                      <a:pt x="21361" y="11722"/>
                      <a:pt x="21275" y="11748"/>
                      <a:pt x="21218" y="11767"/>
                    </a:cubicBezTo>
                    <a:lnTo>
                      <a:pt x="21181" y="11767"/>
                    </a:lnTo>
                    <a:cubicBezTo>
                      <a:pt x="21119" y="11767"/>
                      <a:pt x="21070" y="11767"/>
                      <a:pt x="21058" y="11730"/>
                    </a:cubicBezTo>
                    <a:cubicBezTo>
                      <a:pt x="21046" y="11705"/>
                      <a:pt x="21169" y="11533"/>
                      <a:pt x="21243" y="11521"/>
                    </a:cubicBezTo>
                    <a:cubicBezTo>
                      <a:pt x="21341" y="11508"/>
                      <a:pt x="21452" y="11496"/>
                      <a:pt x="21551" y="11471"/>
                    </a:cubicBezTo>
                    <a:cubicBezTo>
                      <a:pt x="21569" y="11465"/>
                      <a:pt x="21581" y="11463"/>
                      <a:pt x="21588" y="11463"/>
                    </a:cubicBezTo>
                    <a:cubicBezTo>
                      <a:pt x="21612" y="11463"/>
                      <a:pt x="21600" y="11484"/>
                      <a:pt x="21637" y="11484"/>
                    </a:cubicBezTo>
                    <a:cubicBezTo>
                      <a:pt x="21681" y="11484"/>
                      <a:pt x="21695" y="11406"/>
                      <a:pt x="21750" y="11406"/>
                    </a:cubicBezTo>
                    <a:close/>
                    <a:moveTo>
                      <a:pt x="19080" y="9740"/>
                    </a:moveTo>
                    <a:cubicBezTo>
                      <a:pt x="19083" y="9740"/>
                      <a:pt x="19085" y="9742"/>
                      <a:pt x="19086" y="9746"/>
                    </a:cubicBezTo>
                    <a:cubicBezTo>
                      <a:pt x="19086" y="9796"/>
                      <a:pt x="19111" y="9820"/>
                      <a:pt x="19197" y="9820"/>
                    </a:cubicBezTo>
                    <a:cubicBezTo>
                      <a:pt x="19243" y="9820"/>
                      <a:pt x="19296" y="9812"/>
                      <a:pt x="19344" y="9812"/>
                    </a:cubicBezTo>
                    <a:cubicBezTo>
                      <a:pt x="19400" y="9812"/>
                      <a:pt x="19449" y="9823"/>
                      <a:pt x="19468" y="9870"/>
                    </a:cubicBezTo>
                    <a:cubicBezTo>
                      <a:pt x="19505" y="9943"/>
                      <a:pt x="19530" y="10079"/>
                      <a:pt x="19592" y="10091"/>
                    </a:cubicBezTo>
                    <a:cubicBezTo>
                      <a:pt x="19653" y="10091"/>
                      <a:pt x="19789" y="10104"/>
                      <a:pt x="19801" y="10178"/>
                    </a:cubicBezTo>
                    <a:cubicBezTo>
                      <a:pt x="19801" y="10251"/>
                      <a:pt x="19875" y="10424"/>
                      <a:pt x="19875" y="10486"/>
                    </a:cubicBezTo>
                    <a:cubicBezTo>
                      <a:pt x="19875" y="10596"/>
                      <a:pt x="19949" y="10695"/>
                      <a:pt x="20048" y="10720"/>
                    </a:cubicBezTo>
                    <a:cubicBezTo>
                      <a:pt x="20195" y="10757"/>
                      <a:pt x="20590" y="10781"/>
                      <a:pt x="20688" y="10818"/>
                    </a:cubicBezTo>
                    <a:cubicBezTo>
                      <a:pt x="20774" y="10855"/>
                      <a:pt x="20799" y="10917"/>
                      <a:pt x="20873" y="11003"/>
                    </a:cubicBezTo>
                    <a:cubicBezTo>
                      <a:pt x="20935" y="11089"/>
                      <a:pt x="21021" y="11188"/>
                      <a:pt x="20984" y="11225"/>
                    </a:cubicBezTo>
                    <a:cubicBezTo>
                      <a:pt x="20964" y="11245"/>
                      <a:pt x="20943" y="11308"/>
                      <a:pt x="20909" y="11308"/>
                    </a:cubicBezTo>
                    <a:cubicBezTo>
                      <a:pt x="20902" y="11308"/>
                      <a:pt x="20894" y="11305"/>
                      <a:pt x="20885" y="11299"/>
                    </a:cubicBezTo>
                    <a:cubicBezTo>
                      <a:pt x="20832" y="11267"/>
                      <a:pt x="20604" y="11087"/>
                      <a:pt x="20575" y="11087"/>
                    </a:cubicBezTo>
                    <a:cubicBezTo>
                      <a:pt x="20570" y="11087"/>
                      <a:pt x="20571" y="11092"/>
                      <a:pt x="20577" y="11102"/>
                    </a:cubicBezTo>
                    <a:cubicBezTo>
                      <a:pt x="20614" y="11176"/>
                      <a:pt x="20676" y="11237"/>
                      <a:pt x="20639" y="11286"/>
                    </a:cubicBezTo>
                    <a:cubicBezTo>
                      <a:pt x="20602" y="11348"/>
                      <a:pt x="20577" y="11422"/>
                      <a:pt x="20577" y="11496"/>
                    </a:cubicBezTo>
                    <a:cubicBezTo>
                      <a:pt x="20590" y="11582"/>
                      <a:pt x="20577" y="11668"/>
                      <a:pt x="20540" y="11755"/>
                    </a:cubicBezTo>
                    <a:cubicBezTo>
                      <a:pt x="20491" y="11792"/>
                      <a:pt x="20442" y="11829"/>
                      <a:pt x="20380" y="11866"/>
                    </a:cubicBezTo>
                    <a:cubicBezTo>
                      <a:pt x="20380" y="11866"/>
                      <a:pt x="20368" y="11866"/>
                      <a:pt x="20368" y="11841"/>
                    </a:cubicBezTo>
                    <a:cubicBezTo>
                      <a:pt x="20356" y="11779"/>
                      <a:pt x="20343" y="11718"/>
                      <a:pt x="20343" y="11644"/>
                    </a:cubicBezTo>
                    <a:cubicBezTo>
                      <a:pt x="20343" y="11610"/>
                      <a:pt x="20323" y="11505"/>
                      <a:pt x="20291" y="11505"/>
                    </a:cubicBezTo>
                    <a:cubicBezTo>
                      <a:pt x="20288" y="11505"/>
                      <a:pt x="20285" y="11506"/>
                      <a:pt x="20282" y="11508"/>
                    </a:cubicBezTo>
                    <a:cubicBezTo>
                      <a:pt x="20239" y="11530"/>
                      <a:pt x="20149" y="11626"/>
                      <a:pt x="20102" y="11626"/>
                    </a:cubicBezTo>
                    <a:cubicBezTo>
                      <a:pt x="20095" y="11626"/>
                      <a:pt x="20089" y="11624"/>
                      <a:pt x="20084" y="11619"/>
                    </a:cubicBezTo>
                    <a:cubicBezTo>
                      <a:pt x="20035" y="11570"/>
                      <a:pt x="19998" y="11570"/>
                      <a:pt x="20048" y="11521"/>
                    </a:cubicBezTo>
                    <a:cubicBezTo>
                      <a:pt x="20097" y="11471"/>
                      <a:pt x="20195" y="11348"/>
                      <a:pt x="20183" y="11274"/>
                    </a:cubicBezTo>
                    <a:cubicBezTo>
                      <a:pt x="20158" y="11188"/>
                      <a:pt x="20183" y="11102"/>
                      <a:pt x="20109" y="11052"/>
                    </a:cubicBezTo>
                    <a:cubicBezTo>
                      <a:pt x="20045" y="11010"/>
                      <a:pt x="19899" y="10922"/>
                      <a:pt x="19837" y="10922"/>
                    </a:cubicBezTo>
                    <a:cubicBezTo>
                      <a:pt x="19827" y="10922"/>
                      <a:pt x="19819" y="10924"/>
                      <a:pt x="19813" y="10929"/>
                    </a:cubicBezTo>
                    <a:cubicBezTo>
                      <a:pt x="19789" y="10966"/>
                      <a:pt x="19752" y="11003"/>
                      <a:pt x="19715" y="11028"/>
                    </a:cubicBezTo>
                    <a:cubicBezTo>
                      <a:pt x="19668" y="11063"/>
                      <a:pt x="19710" y="11176"/>
                      <a:pt x="19672" y="11176"/>
                    </a:cubicBezTo>
                    <a:cubicBezTo>
                      <a:pt x="19670" y="11176"/>
                      <a:pt x="19668" y="11176"/>
                      <a:pt x="19666" y="11176"/>
                    </a:cubicBezTo>
                    <a:cubicBezTo>
                      <a:pt x="19641" y="11151"/>
                      <a:pt x="19604" y="11151"/>
                      <a:pt x="19579" y="11151"/>
                    </a:cubicBezTo>
                    <a:cubicBezTo>
                      <a:pt x="19530" y="11225"/>
                      <a:pt x="19493" y="11311"/>
                      <a:pt x="19468" y="11385"/>
                    </a:cubicBezTo>
                    <a:cubicBezTo>
                      <a:pt x="19444" y="11484"/>
                      <a:pt x="19431" y="11570"/>
                      <a:pt x="19431" y="11668"/>
                    </a:cubicBezTo>
                    <a:cubicBezTo>
                      <a:pt x="19444" y="11730"/>
                      <a:pt x="19493" y="12013"/>
                      <a:pt x="19456" y="12075"/>
                    </a:cubicBezTo>
                    <a:cubicBezTo>
                      <a:pt x="19419" y="12137"/>
                      <a:pt x="19333" y="12223"/>
                      <a:pt x="19308" y="12223"/>
                    </a:cubicBezTo>
                    <a:cubicBezTo>
                      <a:pt x="19284" y="12223"/>
                      <a:pt x="19232" y="12261"/>
                      <a:pt x="19200" y="12261"/>
                    </a:cubicBezTo>
                    <a:cubicBezTo>
                      <a:pt x="19184" y="12261"/>
                      <a:pt x="19173" y="12252"/>
                      <a:pt x="19173" y="12223"/>
                    </a:cubicBezTo>
                    <a:cubicBezTo>
                      <a:pt x="19173" y="12149"/>
                      <a:pt x="19111" y="12001"/>
                      <a:pt x="19111" y="11915"/>
                    </a:cubicBezTo>
                    <a:cubicBezTo>
                      <a:pt x="19123" y="11755"/>
                      <a:pt x="19136" y="11582"/>
                      <a:pt x="19173" y="11410"/>
                    </a:cubicBezTo>
                    <a:cubicBezTo>
                      <a:pt x="19193" y="11327"/>
                      <a:pt x="19214" y="11226"/>
                      <a:pt x="19191" y="11226"/>
                    </a:cubicBezTo>
                    <a:cubicBezTo>
                      <a:pt x="19186" y="11226"/>
                      <a:pt x="19180" y="11229"/>
                      <a:pt x="19173" y="11237"/>
                    </a:cubicBezTo>
                    <a:cubicBezTo>
                      <a:pt x="19140" y="11270"/>
                      <a:pt x="19096" y="11314"/>
                      <a:pt x="19081" y="11314"/>
                    </a:cubicBezTo>
                    <a:cubicBezTo>
                      <a:pt x="19074" y="11314"/>
                      <a:pt x="19074" y="11303"/>
                      <a:pt x="19086" y="11274"/>
                    </a:cubicBezTo>
                    <a:cubicBezTo>
                      <a:pt x="19136" y="11151"/>
                      <a:pt x="19197" y="11028"/>
                      <a:pt x="19271" y="10929"/>
                    </a:cubicBezTo>
                    <a:cubicBezTo>
                      <a:pt x="19321" y="10880"/>
                      <a:pt x="19296" y="10892"/>
                      <a:pt x="19407" y="10868"/>
                    </a:cubicBezTo>
                    <a:cubicBezTo>
                      <a:pt x="19521" y="10856"/>
                      <a:pt x="19592" y="10792"/>
                      <a:pt x="19690" y="10792"/>
                    </a:cubicBezTo>
                    <a:cubicBezTo>
                      <a:pt x="19698" y="10792"/>
                      <a:pt x="19706" y="10793"/>
                      <a:pt x="19715" y="10794"/>
                    </a:cubicBezTo>
                    <a:cubicBezTo>
                      <a:pt x="19793" y="10801"/>
                      <a:pt x="19917" y="10829"/>
                      <a:pt x="19984" y="10829"/>
                    </a:cubicBezTo>
                    <a:cubicBezTo>
                      <a:pt x="20021" y="10829"/>
                      <a:pt x="20041" y="10820"/>
                      <a:pt x="20023" y="10794"/>
                    </a:cubicBezTo>
                    <a:cubicBezTo>
                      <a:pt x="19986" y="10732"/>
                      <a:pt x="19961" y="10683"/>
                      <a:pt x="19924" y="10670"/>
                    </a:cubicBezTo>
                    <a:cubicBezTo>
                      <a:pt x="19911" y="10670"/>
                      <a:pt x="19875" y="10681"/>
                      <a:pt x="19846" y="10681"/>
                    </a:cubicBezTo>
                    <a:cubicBezTo>
                      <a:pt x="19821" y="10681"/>
                      <a:pt x="19801" y="10674"/>
                      <a:pt x="19801" y="10646"/>
                    </a:cubicBezTo>
                    <a:cubicBezTo>
                      <a:pt x="19801" y="10572"/>
                      <a:pt x="19813" y="10535"/>
                      <a:pt x="19764" y="10535"/>
                    </a:cubicBezTo>
                    <a:cubicBezTo>
                      <a:pt x="19703" y="10547"/>
                      <a:pt x="19407" y="10633"/>
                      <a:pt x="19345" y="10633"/>
                    </a:cubicBezTo>
                    <a:cubicBezTo>
                      <a:pt x="19259" y="10596"/>
                      <a:pt x="19173" y="10547"/>
                      <a:pt x="19099" y="10486"/>
                    </a:cubicBezTo>
                    <a:cubicBezTo>
                      <a:pt x="19049" y="10449"/>
                      <a:pt x="18963" y="10461"/>
                      <a:pt x="18988" y="10436"/>
                    </a:cubicBezTo>
                    <a:cubicBezTo>
                      <a:pt x="19013" y="10399"/>
                      <a:pt x="19148" y="10276"/>
                      <a:pt x="19099" y="10276"/>
                    </a:cubicBezTo>
                    <a:cubicBezTo>
                      <a:pt x="19013" y="10313"/>
                      <a:pt x="18926" y="10350"/>
                      <a:pt x="18865" y="10412"/>
                    </a:cubicBezTo>
                    <a:cubicBezTo>
                      <a:pt x="18803" y="10449"/>
                      <a:pt x="18741" y="10473"/>
                      <a:pt x="18680" y="10498"/>
                    </a:cubicBezTo>
                    <a:cubicBezTo>
                      <a:pt x="18648" y="10519"/>
                      <a:pt x="18616" y="10577"/>
                      <a:pt x="18553" y="10577"/>
                    </a:cubicBezTo>
                    <a:cubicBezTo>
                      <a:pt x="18543" y="10577"/>
                      <a:pt x="18532" y="10575"/>
                      <a:pt x="18520" y="10572"/>
                    </a:cubicBezTo>
                    <a:cubicBezTo>
                      <a:pt x="18433" y="10560"/>
                      <a:pt x="18421" y="10473"/>
                      <a:pt x="18372" y="10473"/>
                    </a:cubicBezTo>
                    <a:cubicBezTo>
                      <a:pt x="18335" y="10483"/>
                      <a:pt x="18241" y="10527"/>
                      <a:pt x="18187" y="10527"/>
                    </a:cubicBezTo>
                    <a:cubicBezTo>
                      <a:pt x="18170" y="10527"/>
                      <a:pt x="18156" y="10522"/>
                      <a:pt x="18150" y="10510"/>
                    </a:cubicBezTo>
                    <a:cubicBezTo>
                      <a:pt x="18138" y="10473"/>
                      <a:pt x="18372" y="10276"/>
                      <a:pt x="18470" y="10215"/>
                    </a:cubicBezTo>
                    <a:lnTo>
                      <a:pt x="18668" y="10104"/>
                    </a:lnTo>
                    <a:cubicBezTo>
                      <a:pt x="18717" y="10079"/>
                      <a:pt x="18766" y="10042"/>
                      <a:pt x="18815" y="9993"/>
                    </a:cubicBezTo>
                    <a:cubicBezTo>
                      <a:pt x="18865" y="9931"/>
                      <a:pt x="18889" y="9943"/>
                      <a:pt x="18939" y="9894"/>
                    </a:cubicBezTo>
                    <a:cubicBezTo>
                      <a:pt x="18993" y="9851"/>
                      <a:pt x="19057" y="9740"/>
                      <a:pt x="19080" y="9740"/>
                    </a:cubicBezTo>
                    <a:close/>
                    <a:moveTo>
                      <a:pt x="21181" y="11890"/>
                    </a:moveTo>
                    <a:cubicBezTo>
                      <a:pt x="21206" y="11890"/>
                      <a:pt x="21218" y="11890"/>
                      <a:pt x="21218" y="11903"/>
                    </a:cubicBezTo>
                    <a:cubicBezTo>
                      <a:pt x="21169" y="12038"/>
                      <a:pt x="20898" y="12149"/>
                      <a:pt x="20725" y="12260"/>
                    </a:cubicBezTo>
                    <a:cubicBezTo>
                      <a:pt x="20640" y="12311"/>
                      <a:pt x="20537" y="12338"/>
                      <a:pt x="20433" y="12338"/>
                    </a:cubicBezTo>
                    <a:cubicBezTo>
                      <a:pt x="20387" y="12338"/>
                      <a:pt x="20340" y="12333"/>
                      <a:pt x="20294" y="12321"/>
                    </a:cubicBezTo>
                    <a:cubicBezTo>
                      <a:pt x="20195" y="12272"/>
                      <a:pt x="20134" y="12223"/>
                      <a:pt x="20146" y="12174"/>
                    </a:cubicBezTo>
                    <a:cubicBezTo>
                      <a:pt x="20167" y="12132"/>
                      <a:pt x="20265" y="12039"/>
                      <a:pt x="20282" y="12039"/>
                    </a:cubicBezTo>
                    <a:cubicBezTo>
                      <a:pt x="20285" y="12039"/>
                      <a:pt x="20286" y="12042"/>
                      <a:pt x="20282" y="12050"/>
                    </a:cubicBezTo>
                    <a:cubicBezTo>
                      <a:pt x="20257" y="12063"/>
                      <a:pt x="20257" y="12087"/>
                      <a:pt x="20269" y="12112"/>
                    </a:cubicBezTo>
                    <a:cubicBezTo>
                      <a:pt x="20282" y="12149"/>
                      <a:pt x="20306" y="12174"/>
                      <a:pt x="20331" y="12186"/>
                    </a:cubicBezTo>
                    <a:cubicBezTo>
                      <a:pt x="20337" y="12188"/>
                      <a:pt x="20343" y="12190"/>
                      <a:pt x="20349" y="12190"/>
                    </a:cubicBezTo>
                    <a:cubicBezTo>
                      <a:pt x="20441" y="12190"/>
                      <a:pt x="20604" y="11963"/>
                      <a:pt x="20639" y="11952"/>
                    </a:cubicBezTo>
                    <a:cubicBezTo>
                      <a:pt x="20644" y="11950"/>
                      <a:pt x="20650" y="11949"/>
                      <a:pt x="20656" y="11949"/>
                    </a:cubicBezTo>
                    <a:cubicBezTo>
                      <a:pt x="20697" y="11949"/>
                      <a:pt x="20760" y="11978"/>
                      <a:pt x="20824" y="11989"/>
                    </a:cubicBezTo>
                    <a:cubicBezTo>
                      <a:pt x="20832" y="11992"/>
                      <a:pt x="20840" y="11993"/>
                      <a:pt x="20847" y="11993"/>
                    </a:cubicBezTo>
                    <a:cubicBezTo>
                      <a:pt x="20909" y="11993"/>
                      <a:pt x="20952" y="11914"/>
                      <a:pt x="20996" y="11903"/>
                    </a:cubicBezTo>
                    <a:cubicBezTo>
                      <a:pt x="21058" y="11890"/>
                      <a:pt x="21119" y="11890"/>
                      <a:pt x="21181" y="11890"/>
                    </a:cubicBezTo>
                    <a:close/>
                    <a:moveTo>
                      <a:pt x="17460" y="0"/>
                    </a:moveTo>
                    <a:cubicBezTo>
                      <a:pt x="17411" y="0"/>
                      <a:pt x="17325" y="0"/>
                      <a:pt x="17325" y="62"/>
                    </a:cubicBezTo>
                    <a:cubicBezTo>
                      <a:pt x="17325" y="111"/>
                      <a:pt x="17337" y="123"/>
                      <a:pt x="17300" y="123"/>
                    </a:cubicBezTo>
                    <a:cubicBezTo>
                      <a:pt x="17251" y="123"/>
                      <a:pt x="17152" y="185"/>
                      <a:pt x="17251" y="185"/>
                    </a:cubicBezTo>
                    <a:cubicBezTo>
                      <a:pt x="17349" y="185"/>
                      <a:pt x="17374" y="222"/>
                      <a:pt x="17337" y="222"/>
                    </a:cubicBezTo>
                    <a:cubicBezTo>
                      <a:pt x="17300" y="222"/>
                      <a:pt x="17312" y="234"/>
                      <a:pt x="17300" y="259"/>
                    </a:cubicBezTo>
                    <a:cubicBezTo>
                      <a:pt x="17291" y="277"/>
                      <a:pt x="17269" y="288"/>
                      <a:pt x="17243" y="288"/>
                    </a:cubicBezTo>
                    <a:cubicBezTo>
                      <a:pt x="17233" y="288"/>
                      <a:pt x="17224" y="287"/>
                      <a:pt x="17214" y="283"/>
                    </a:cubicBezTo>
                    <a:cubicBezTo>
                      <a:pt x="17194" y="270"/>
                      <a:pt x="17175" y="254"/>
                      <a:pt x="17153" y="254"/>
                    </a:cubicBezTo>
                    <a:cubicBezTo>
                      <a:pt x="17134" y="254"/>
                      <a:pt x="17114" y="267"/>
                      <a:pt x="17090" y="308"/>
                    </a:cubicBezTo>
                    <a:cubicBezTo>
                      <a:pt x="17029" y="407"/>
                      <a:pt x="17004" y="505"/>
                      <a:pt x="17029" y="530"/>
                    </a:cubicBezTo>
                    <a:cubicBezTo>
                      <a:pt x="17078" y="567"/>
                      <a:pt x="17127" y="592"/>
                      <a:pt x="17177" y="616"/>
                    </a:cubicBezTo>
                    <a:cubicBezTo>
                      <a:pt x="17189" y="628"/>
                      <a:pt x="17189" y="628"/>
                      <a:pt x="17127" y="653"/>
                    </a:cubicBezTo>
                    <a:cubicBezTo>
                      <a:pt x="17078" y="690"/>
                      <a:pt x="17041" y="752"/>
                      <a:pt x="17041" y="826"/>
                    </a:cubicBezTo>
                    <a:cubicBezTo>
                      <a:pt x="17078" y="924"/>
                      <a:pt x="17152" y="1010"/>
                      <a:pt x="17238" y="1072"/>
                    </a:cubicBezTo>
                    <a:cubicBezTo>
                      <a:pt x="17273" y="1072"/>
                      <a:pt x="17330" y="1159"/>
                      <a:pt x="17377" y="1159"/>
                    </a:cubicBezTo>
                    <a:cubicBezTo>
                      <a:pt x="17380" y="1159"/>
                      <a:pt x="17383" y="1159"/>
                      <a:pt x="17386" y="1158"/>
                    </a:cubicBezTo>
                    <a:cubicBezTo>
                      <a:pt x="17422" y="1149"/>
                      <a:pt x="17445" y="1120"/>
                      <a:pt x="17475" y="1120"/>
                    </a:cubicBezTo>
                    <a:cubicBezTo>
                      <a:pt x="17485" y="1120"/>
                      <a:pt x="17496" y="1124"/>
                      <a:pt x="17509" y="1134"/>
                    </a:cubicBezTo>
                    <a:cubicBezTo>
                      <a:pt x="17546" y="1183"/>
                      <a:pt x="17583" y="1220"/>
                      <a:pt x="17633" y="1245"/>
                    </a:cubicBezTo>
                    <a:cubicBezTo>
                      <a:pt x="17694" y="1257"/>
                      <a:pt x="17706" y="1282"/>
                      <a:pt x="17645" y="1294"/>
                    </a:cubicBezTo>
                    <a:cubicBezTo>
                      <a:pt x="17596" y="1294"/>
                      <a:pt x="17583" y="1294"/>
                      <a:pt x="17583" y="1343"/>
                    </a:cubicBezTo>
                    <a:cubicBezTo>
                      <a:pt x="17608" y="1392"/>
                      <a:pt x="17583" y="1442"/>
                      <a:pt x="17546" y="1454"/>
                    </a:cubicBezTo>
                    <a:cubicBezTo>
                      <a:pt x="17511" y="1478"/>
                      <a:pt x="17487" y="1603"/>
                      <a:pt x="17539" y="1603"/>
                    </a:cubicBezTo>
                    <a:cubicBezTo>
                      <a:pt x="17541" y="1603"/>
                      <a:pt x="17544" y="1602"/>
                      <a:pt x="17546" y="1602"/>
                    </a:cubicBezTo>
                    <a:cubicBezTo>
                      <a:pt x="17608" y="1590"/>
                      <a:pt x="17670" y="1565"/>
                      <a:pt x="17657" y="1516"/>
                    </a:cubicBezTo>
                    <a:cubicBezTo>
                      <a:pt x="17649" y="1474"/>
                      <a:pt x="17680" y="1449"/>
                      <a:pt x="17705" y="1449"/>
                    </a:cubicBezTo>
                    <a:cubicBezTo>
                      <a:pt x="17717" y="1449"/>
                      <a:pt x="17727" y="1454"/>
                      <a:pt x="17731" y="1466"/>
                    </a:cubicBezTo>
                    <a:cubicBezTo>
                      <a:pt x="17756" y="1516"/>
                      <a:pt x="17731" y="1651"/>
                      <a:pt x="17694" y="1688"/>
                    </a:cubicBezTo>
                    <a:cubicBezTo>
                      <a:pt x="17645" y="1713"/>
                      <a:pt x="17583" y="1750"/>
                      <a:pt x="17571" y="1799"/>
                    </a:cubicBezTo>
                    <a:cubicBezTo>
                      <a:pt x="17571" y="1848"/>
                      <a:pt x="17522" y="1885"/>
                      <a:pt x="17472" y="1885"/>
                    </a:cubicBezTo>
                    <a:cubicBezTo>
                      <a:pt x="17423" y="1898"/>
                      <a:pt x="17300" y="1910"/>
                      <a:pt x="17288" y="1984"/>
                    </a:cubicBezTo>
                    <a:cubicBezTo>
                      <a:pt x="17288" y="2045"/>
                      <a:pt x="17226" y="2045"/>
                      <a:pt x="17251" y="2070"/>
                    </a:cubicBezTo>
                    <a:cubicBezTo>
                      <a:pt x="17288" y="2107"/>
                      <a:pt x="17349" y="2169"/>
                      <a:pt x="17349" y="2230"/>
                    </a:cubicBezTo>
                    <a:cubicBezTo>
                      <a:pt x="17349" y="2279"/>
                      <a:pt x="17349" y="2312"/>
                      <a:pt x="17319" y="2312"/>
                    </a:cubicBezTo>
                    <a:cubicBezTo>
                      <a:pt x="17311" y="2312"/>
                      <a:pt x="17301" y="2309"/>
                      <a:pt x="17288" y="2304"/>
                    </a:cubicBezTo>
                    <a:cubicBezTo>
                      <a:pt x="17249" y="2275"/>
                      <a:pt x="17248" y="2231"/>
                      <a:pt x="17232" y="2231"/>
                    </a:cubicBezTo>
                    <a:cubicBezTo>
                      <a:pt x="17227" y="2231"/>
                      <a:pt x="17222" y="2235"/>
                      <a:pt x="17214" y="2243"/>
                    </a:cubicBezTo>
                    <a:cubicBezTo>
                      <a:pt x="17192" y="2264"/>
                      <a:pt x="17179" y="2277"/>
                      <a:pt x="17164" y="2277"/>
                    </a:cubicBezTo>
                    <a:cubicBezTo>
                      <a:pt x="17154" y="2277"/>
                      <a:pt x="17143" y="2270"/>
                      <a:pt x="17127" y="2255"/>
                    </a:cubicBezTo>
                    <a:cubicBezTo>
                      <a:pt x="17090" y="2218"/>
                      <a:pt x="17016" y="2193"/>
                      <a:pt x="17066" y="2132"/>
                    </a:cubicBezTo>
                    <a:cubicBezTo>
                      <a:pt x="17090" y="2095"/>
                      <a:pt x="17115" y="2033"/>
                      <a:pt x="17115" y="1984"/>
                    </a:cubicBezTo>
                    <a:cubicBezTo>
                      <a:pt x="17115" y="1935"/>
                      <a:pt x="17152" y="1885"/>
                      <a:pt x="17152" y="1848"/>
                    </a:cubicBezTo>
                    <a:cubicBezTo>
                      <a:pt x="17152" y="1835"/>
                      <a:pt x="17148" y="1825"/>
                      <a:pt x="17139" y="1825"/>
                    </a:cubicBezTo>
                    <a:cubicBezTo>
                      <a:pt x="17131" y="1825"/>
                      <a:pt x="17119" y="1832"/>
                      <a:pt x="17103" y="1848"/>
                    </a:cubicBezTo>
                    <a:cubicBezTo>
                      <a:pt x="17079" y="1872"/>
                      <a:pt x="17060" y="1891"/>
                      <a:pt x="17043" y="1891"/>
                    </a:cubicBezTo>
                    <a:cubicBezTo>
                      <a:pt x="17034" y="1891"/>
                      <a:pt x="17025" y="1886"/>
                      <a:pt x="17016" y="1873"/>
                    </a:cubicBezTo>
                    <a:cubicBezTo>
                      <a:pt x="17004" y="1824"/>
                      <a:pt x="16955" y="1836"/>
                      <a:pt x="16918" y="1787"/>
                    </a:cubicBezTo>
                    <a:cubicBezTo>
                      <a:pt x="16881" y="1737"/>
                      <a:pt x="16819" y="1700"/>
                      <a:pt x="16758" y="1688"/>
                    </a:cubicBezTo>
                    <a:cubicBezTo>
                      <a:pt x="16721" y="1688"/>
                      <a:pt x="16708" y="1762"/>
                      <a:pt x="16659" y="1762"/>
                    </a:cubicBezTo>
                    <a:cubicBezTo>
                      <a:pt x="16635" y="1762"/>
                      <a:pt x="16610" y="1750"/>
                      <a:pt x="16573" y="1737"/>
                    </a:cubicBezTo>
                    <a:cubicBezTo>
                      <a:pt x="16570" y="1734"/>
                      <a:pt x="16566" y="1733"/>
                      <a:pt x="16562" y="1733"/>
                    </a:cubicBezTo>
                    <a:cubicBezTo>
                      <a:pt x="16550" y="1733"/>
                      <a:pt x="16536" y="1747"/>
                      <a:pt x="16536" y="1774"/>
                    </a:cubicBezTo>
                    <a:cubicBezTo>
                      <a:pt x="16548" y="1824"/>
                      <a:pt x="16573" y="1799"/>
                      <a:pt x="16585" y="1848"/>
                    </a:cubicBezTo>
                    <a:cubicBezTo>
                      <a:pt x="16598" y="1910"/>
                      <a:pt x="16647" y="1947"/>
                      <a:pt x="16708" y="1947"/>
                    </a:cubicBezTo>
                    <a:cubicBezTo>
                      <a:pt x="16782" y="1947"/>
                      <a:pt x="16844" y="1972"/>
                      <a:pt x="16881" y="2033"/>
                    </a:cubicBezTo>
                    <a:cubicBezTo>
                      <a:pt x="16893" y="2082"/>
                      <a:pt x="16930" y="2132"/>
                      <a:pt x="16844" y="2132"/>
                    </a:cubicBezTo>
                    <a:cubicBezTo>
                      <a:pt x="16758" y="2132"/>
                      <a:pt x="16671" y="2008"/>
                      <a:pt x="16622" y="1984"/>
                    </a:cubicBezTo>
                    <a:cubicBezTo>
                      <a:pt x="16601" y="1968"/>
                      <a:pt x="16589" y="1959"/>
                      <a:pt x="16577" y="1959"/>
                    </a:cubicBezTo>
                    <a:cubicBezTo>
                      <a:pt x="16561" y="1959"/>
                      <a:pt x="16546" y="1974"/>
                      <a:pt x="16511" y="2008"/>
                    </a:cubicBezTo>
                    <a:cubicBezTo>
                      <a:pt x="16487" y="2028"/>
                      <a:pt x="16466" y="2034"/>
                      <a:pt x="16444" y="2034"/>
                    </a:cubicBezTo>
                    <a:cubicBezTo>
                      <a:pt x="16410" y="2034"/>
                      <a:pt x="16373" y="2021"/>
                      <a:pt x="16314" y="2021"/>
                    </a:cubicBezTo>
                    <a:cubicBezTo>
                      <a:pt x="16303" y="2019"/>
                      <a:pt x="16291" y="2019"/>
                      <a:pt x="16277" y="2019"/>
                    </a:cubicBezTo>
                    <a:cubicBezTo>
                      <a:pt x="16170" y="2019"/>
                      <a:pt x="15995" y="2058"/>
                      <a:pt x="15908" y="2058"/>
                    </a:cubicBezTo>
                    <a:cubicBezTo>
                      <a:pt x="15797" y="2058"/>
                      <a:pt x="15686" y="2045"/>
                      <a:pt x="15575" y="1996"/>
                    </a:cubicBezTo>
                    <a:cubicBezTo>
                      <a:pt x="15427" y="1922"/>
                      <a:pt x="15267" y="1922"/>
                      <a:pt x="15205" y="1885"/>
                    </a:cubicBezTo>
                    <a:cubicBezTo>
                      <a:pt x="15144" y="1848"/>
                      <a:pt x="14983" y="1836"/>
                      <a:pt x="14946" y="1750"/>
                    </a:cubicBezTo>
                    <a:cubicBezTo>
                      <a:pt x="14910" y="1663"/>
                      <a:pt x="14922" y="1540"/>
                      <a:pt x="14811" y="1516"/>
                    </a:cubicBezTo>
                    <a:cubicBezTo>
                      <a:pt x="14688" y="1528"/>
                      <a:pt x="14565" y="1553"/>
                      <a:pt x="14441" y="1602"/>
                    </a:cubicBezTo>
                    <a:cubicBezTo>
                      <a:pt x="14343" y="1614"/>
                      <a:pt x="14256" y="1627"/>
                      <a:pt x="14220" y="1676"/>
                    </a:cubicBezTo>
                    <a:cubicBezTo>
                      <a:pt x="14183" y="1725"/>
                      <a:pt x="14146" y="1762"/>
                      <a:pt x="14146" y="1787"/>
                    </a:cubicBezTo>
                    <a:cubicBezTo>
                      <a:pt x="14146" y="1811"/>
                      <a:pt x="14244" y="1811"/>
                      <a:pt x="14306" y="1836"/>
                    </a:cubicBezTo>
                    <a:cubicBezTo>
                      <a:pt x="14348" y="1844"/>
                      <a:pt x="14367" y="1870"/>
                      <a:pt x="14375" y="1870"/>
                    </a:cubicBezTo>
                    <a:cubicBezTo>
                      <a:pt x="14378" y="1870"/>
                      <a:pt x="14380" y="1864"/>
                      <a:pt x="14380" y="1848"/>
                    </a:cubicBezTo>
                    <a:cubicBezTo>
                      <a:pt x="14380" y="1804"/>
                      <a:pt x="14380" y="1760"/>
                      <a:pt x="14406" y="1760"/>
                    </a:cubicBezTo>
                    <a:cubicBezTo>
                      <a:pt x="14409" y="1760"/>
                      <a:pt x="14413" y="1761"/>
                      <a:pt x="14417" y="1762"/>
                    </a:cubicBezTo>
                    <a:cubicBezTo>
                      <a:pt x="14455" y="1772"/>
                      <a:pt x="14463" y="1811"/>
                      <a:pt x="14494" y="1811"/>
                    </a:cubicBezTo>
                    <a:cubicBezTo>
                      <a:pt x="14503" y="1811"/>
                      <a:pt x="14514" y="1807"/>
                      <a:pt x="14528" y="1799"/>
                    </a:cubicBezTo>
                    <a:cubicBezTo>
                      <a:pt x="14589" y="1750"/>
                      <a:pt x="14638" y="1713"/>
                      <a:pt x="14712" y="1676"/>
                    </a:cubicBezTo>
                    <a:cubicBezTo>
                      <a:pt x="14759" y="1656"/>
                      <a:pt x="14805" y="1643"/>
                      <a:pt x="14832" y="1643"/>
                    </a:cubicBezTo>
                    <a:cubicBezTo>
                      <a:pt x="14856" y="1643"/>
                      <a:pt x="14865" y="1653"/>
                      <a:pt x="14848" y="1676"/>
                    </a:cubicBezTo>
                    <a:cubicBezTo>
                      <a:pt x="14799" y="1737"/>
                      <a:pt x="14725" y="1750"/>
                      <a:pt x="14688" y="1811"/>
                    </a:cubicBezTo>
                    <a:cubicBezTo>
                      <a:pt x="14656" y="1854"/>
                      <a:pt x="14605" y="1888"/>
                      <a:pt x="14560" y="1888"/>
                    </a:cubicBezTo>
                    <a:cubicBezTo>
                      <a:pt x="14553" y="1888"/>
                      <a:pt x="14546" y="1887"/>
                      <a:pt x="14540" y="1885"/>
                    </a:cubicBezTo>
                    <a:cubicBezTo>
                      <a:pt x="14491" y="1898"/>
                      <a:pt x="14441" y="1910"/>
                      <a:pt x="14392" y="1935"/>
                    </a:cubicBezTo>
                    <a:cubicBezTo>
                      <a:pt x="14355" y="1972"/>
                      <a:pt x="14318" y="1996"/>
                      <a:pt x="14343" y="2070"/>
                    </a:cubicBezTo>
                    <a:cubicBezTo>
                      <a:pt x="14351" y="2091"/>
                      <a:pt x="14362" y="2095"/>
                      <a:pt x="14373" y="2095"/>
                    </a:cubicBezTo>
                    <a:cubicBezTo>
                      <a:pt x="14380" y="2095"/>
                      <a:pt x="14387" y="2093"/>
                      <a:pt x="14394" y="2093"/>
                    </a:cubicBezTo>
                    <a:cubicBezTo>
                      <a:pt x="14407" y="2093"/>
                      <a:pt x="14417" y="2100"/>
                      <a:pt x="14417" y="2144"/>
                    </a:cubicBezTo>
                    <a:cubicBezTo>
                      <a:pt x="14429" y="2243"/>
                      <a:pt x="14380" y="2280"/>
                      <a:pt x="14441" y="2317"/>
                    </a:cubicBezTo>
                    <a:cubicBezTo>
                      <a:pt x="14503" y="2366"/>
                      <a:pt x="14491" y="2341"/>
                      <a:pt x="14515" y="2403"/>
                    </a:cubicBezTo>
                    <a:cubicBezTo>
                      <a:pt x="14542" y="2457"/>
                      <a:pt x="14530" y="2491"/>
                      <a:pt x="14507" y="2491"/>
                    </a:cubicBezTo>
                    <a:cubicBezTo>
                      <a:pt x="14498" y="2491"/>
                      <a:pt x="14488" y="2487"/>
                      <a:pt x="14478" y="2477"/>
                    </a:cubicBezTo>
                    <a:cubicBezTo>
                      <a:pt x="14440" y="2448"/>
                      <a:pt x="14417" y="2419"/>
                      <a:pt x="14408" y="2419"/>
                    </a:cubicBezTo>
                    <a:cubicBezTo>
                      <a:pt x="14406" y="2419"/>
                      <a:pt x="14404" y="2422"/>
                      <a:pt x="14404" y="2427"/>
                    </a:cubicBezTo>
                    <a:cubicBezTo>
                      <a:pt x="14392" y="2452"/>
                      <a:pt x="14404" y="2514"/>
                      <a:pt x="14392" y="2526"/>
                    </a:cubicBezTo>
                    <a:cubicBezTo>
                      <a:pt x="14390" y="2530"/>
                      <a:pt x="14387" y="2532"/>
                      <a:pt x="14383" y="2532"/>
                    </a:cubicBezTo>
                    <a:cubicBezTo>
                      <a:pt x="14361" y="2532"/>
                      <a:pt x="14314" y="2483"/>
                      <a:pt x="14293" y="2452"/>
                    </a:cubicBezTo>
                    <a:cubicBezTo>
                      <a:pt x="14281" y="2427"/>
                      <a:pt x="14256" y="2403"/>
                      <a:pt x="14220" y="2390"/>
                    </a:cubicBezTo>
                    <a:cubicBezTo>
                      <a:pt x="14207" y="2378"/>
                      <a:pt x="14195" y="2366"/>
                      <a:pt x="14244" y="2366"/>
                    </a:cubicBezTo>
                    <a:cubicBezTo>
                      <a:pt x="14293" y="2366"/>
                      <a:pt x="14367" y="2366"/>
                      <a:pt x="14330" y="2304"/>
                    </a:cubicBezTo>
                    <a:cubicBezTo>
                      <a:pt x="14306" y="2243"/>
                      <a:pt x="14256" y="2267"/>
                      <a:pt x="14281" y="2243"/>
                    </a:cubicBezTo>
                    <a:cubicBezTo>
                      <a:pt x="14318" y="2230"/>
                      <a:pt x="14367" y="2243"/>
                      <a:pt x="14343" y="2206"/>
                    </a:cubicBezTo>
                    <a:cubicBezTo>
                      <a:pt x="14316" y="2170"/>
                      <a:pt x="14295" y="2147"/>
                      <a:pt x="14291" y="2147"/>
                    </a:cubicBezTo>
                    <a:cubicBezTo>
                      <a:pt x="14290" y="2147"/>
                      <a:pt x="14290" y="2150"/>
                      <a:pt x="14293" y="2156"/>
                    </a:cubicBezTo>
                    <a:cubicBezTo>
                      <a:pt x="14306" y="2181"/>
                      <a:pt x="14318" y="2230"/>
                      <a:pt x="14269" y="2230"/>
                    </a:cubicBezTo>
                    <a:cubicBezTo>
                      <a:pt x="14232" y="2218"/>
                      <a:pt x="14170" y="2230"/>
                      <a:pt x="14183" y="2206"/>
                    </a:cubicBezTo>
                    <a:cubicBezTo>
                      <a:pt x="14207" y="2181"/>
                      <a:pt x="14269" y="2132"/>
                      <a:pt x="14232" y="2132"/>
                    </a:cubicBezTo>
                    <a:cubicBezTo>
                      <a:pt x="14195" y="2132"/>
                      <a:pt x="14195" y="2156"/>
                      <a:pt x="14158" y="2169"/>
                    </a:cubicBezTo>
                    <a:cubicBezTo>
                      <a:pt x="14125" y="2169"/>
                      <a:pt x="14098" y="2196"/>
                      <a:pt x="14083" y="2196"/>
                    </a:cubicBezTo>
                    <a:cubicBezTo>
                      <a:pt x="14076" y="2196"/>
                      <a:pt x="14072" y="2189"/>
                      <a:pt x="14072" y="2169"/>
                    </a:cubicBezTo>
                    <a:cubicBezTo>
                      <a:pt x="14072" y="2095"/>
                      <a:pt x="14072" y="2058"/>
                      <a:pt x="14047" y="2058"/>
                    </a:cubicBezTo>
                    <a:cubicBezTo>
                      <a:pt x="14010" y="2058"/>
                      <a:pt x="13961" y="2058"/>
                      <a:pt x="13924" y="2033"/>
                    </a:cubicBezTo>
                    <a:cubicBezTo>
                      <a:pt x="13889" y="2010"/>
                      <a:pt x="13865" y="1921"/>
                      <a:pt x="13832" y="1921"/>
                    </a:cubicBezTo>
                    <a:cubicBezTo>
                      <a:pt x="13830" y="1921"/>
                      <a:pt x="13827" y="1921"/>
                      <a:pt x="13825" y="1922"/>
                    </a:cubicBezTo>
                    <a:cubicBezTo>
                      <a:pt x="13788" y="1935"/>
                      <a:pt x="13677" y="2045"/>
                      <a:pt x="13640" y="2058"/>
                    </a:cubicBezTo>
                    <a:cubicBezTo>
                      <a:pt x="13532" y="2067"/>
                      <a:pt x="13424" y="2071"/>
                      <a:pt x="13316" y="2071"/>
                    </a:cubicBezTo>
                    <a:cubicBezTo>
                      <a:pt x="13141" y="2071"/>
                      <a:pt x="12965" y="2061"/>
                      <a:pt x="12790" y="2045"/>
                    </a:cubicBezTo>
                    <a:cubicBezTo>
                      <a:pt x="12679" y="1996"/>
                      <a:pt x="12482" y="2045"/>
                      <a:pt x="12581" y="1972"/>
                    </a:cubicBezTo>
                    <a:cubicBezTo>
                      <a:pt x="12686" y="1901"/>
                      <a:pt x="12714" y="1798"/>
                      <a:pt x="12779" y="1798"/>
                    </a:cubicBezTo>
                    <a:cubicBezTo>
                      <a:pt x="12783" y="1798"/>
                      <a:pt x="12786" y="1798"/>
                      <a:pt x="12790" y="1799"/>
                    </a:cubicBezTo>
                    <a:cubicBezTo>
                      <a:pt x="12815" y="1807"/>
                      <a:pt x="12845" y="1813"/>
                      <a:pt x="12870" y="1813"/>
                    </a:cubicBezTo>
                    <a:cubicBezTo>
                      <a:pt x="12920" y="1813"/>
                      <a:pt x="12950" y="1791"/>
                      <a:pt x="12876" y="1725"/>
                    </a:cubicBezTo>
                    <a:cubicBezTo>
                      <a:pt x="12778" y="1627"/>
                      <a:pt x="12753" y="1516"/>
                      <a:pt x="12630" y="1516"/>
                    </a:cubicBezTo>
                    <a:cubicBezTo>
                      <a:pt x="12535" y="1506"/>
                      <a:pt x="12491" y="1467"/>
                      <a:pt x="12459" y="1467"/>
                    </a:cubicBezTo>
                    <a:cubicBezTo>
                      <a:pt x="12450" y="1467"/>
                      <a:pt x="12441" y="1470"/>
                      <a:pt x="12433" y="1479"/>
                    </a:cubicBezTo>
                    <a:cubicBezTo>
                      <a:pt x="12396" y="1516"/>
                      <a:pt x="12445" y="1540"/>
                      <a:pt x="12347" y="1540"/>
                    </a:cubicBezTo>
                    <a:cubicBezTo>
                      <a:pt x="12248" y="1540"/>
                      <a:pt x="12273" y="1516"/>
                      <a:pt x="12211" y="1503"/>
                    </a:cubicBezTo>
                    <a:cubicBezTo>
                      <a:pt x="12063" y="1466"/>
                      <a:pt x="11928" y="1429"/>
                      <a:pt x="11780" y="1368"/>
                    </a:cubicBezTo>
                    <a:cubicBezTo>
                      <a:pt x="11694" y="1318"/>
                      <a:pt x="11583" y="1355"/>
                      <a:pt x="11496" y="1318"/>
                    </a:cubicBezTo>
                    <a:cubicBezTo>
                      <a:pt x="11410" y="1269"/>
                      <a:pt x="11238" y="1109"/>
                      <a:pt x="11152" y="1084"/>
                    </a:cubicBezTo>
                    <a:cubicBezTo>
                      <a:pt x="11075" y="1069"/>
                      <a:pt x="10994" y="1059"/>
                      <a:pt x="10915" y="1059"/>
                    </a:cubicBezTo>
                    <a:cubicBezTo>
                      <a:pt x="10865" y="1059"/>
                      <a:pt x="10817" y="1063"/>
                      <a:pt x="10770" y="1072"/>
                    </a:cubicBezTo>
                    <a:cubicBezTo>
                      <a:pt x="10720" y="1097"/>
                      <a:pt x="10659" y="1257"/>
                      <a:pt x="10609" y="1269"/>
                    </a:cubicBezTo>
                    <a:cubicBezTo>
                      <a:pt x="10591" y="1275"/>
                      <a:pt x="10539" y="1282"/>
                      <a:pt x="10492" y="1282"/>
                    </a:cubicBezTo>
                    <a:cubicBezTo>
                      <a:pt x="10446" y="1282"/>
                      <a:pt x="10406" y="1275"/>
                      <a:pt x="10412" y="1257"/>
                    </a:cubicBezTo>
                    <a:cubicBezTo>
                      <a:pt x="10412" y="1208"/>
                      <a:pt x="10560" y="1109"/>
                      <a:pt x="10498" y="1109"/>
                    </a:cubicBezTo>
                    <a:cubicBezTo>
                      <a:pt x="10478" y="1105"/>
                      <a:pt x="10459" y="1105"/>
                      <a:pt x="10442" y="1105"/>
                    </a:cubicBezTo>
                    <a:cubicBezTo>
                      <a:pt x="10409" y="1105"/>
                      <a:pt x="10388" y="1105"/>
                      <a:pt x="10388" y="1072"/>
                    </a:cubicBezTo>
                    <a:cubicBezTo>
                      <a:pt x="10399" y="1025"/>
                      <a:pt x="10388" y="874"/>
                      <a:pt x="10377" y="874"/>
                    </a:cubicBezTo>
                    <a:cubicBezTo>
                      <a:pt x="10376" y="874"/>
                      <a:pt x="10376" y="874"/>
                      <a:pt x="10375" y="875"/>
                    </a:cubicBezTo>
                    <a:cubicBezTo>
                      <a:pt x="10351" y="900"/>
                      <a:pt x="10314" y="924"/>
                      <a:pt x="10277" y="924"/>
                    </a:cubicBezTo>
                    <a:cubicBezTo>
                      <a:pt x="10252" y="924"/>
                      <a:pt x="10190" y="961"/>
                      <a:pt x="10190" y="998"/>
                    </a:cubicBezTo>
                    <a:cubicBezTo>
                      <a:pt x="10193" y="1003"/>
                      <a:pt x="10194" y="1005"/>
                      <a:pt x="10195" y="1005"/>
                    </a:cubicBezTo>
                    <a:cubicBezTo>
                      <a:pt x="10200" y="1005"/>
                      <a:pt x="10198" y="971"/>
                      <a:pt x="10227" y="961"/>
                    </a:cubicBezTo>
                    <a:cubicBezTo>
                      <a:pt x="10242" y="961"/>
                      <a:pt x="10259" y="959"/>
                      <a:pt x="10272" y="959"/>
                    </a:cubicBezTo>
                    <a:cubicBezTo>
                      <a:pt x="10292" y="959"/>
                      <a:pt x="10304" y="964"/>
                      <a:pt x="10289" y="986"/>
                    </a:cubicBezTo>
                    <a:cubicBezTo>
                      <a:pt x="10277" y="1023"/>
                      <a:pt x="10203" y="1072"/>
                      <a:pt x="10227" y="1072"/>
                    </a:cubicBezTo>
                    <a:cubicBezTo>
                      <a:pt x="10252" y="1084"/>
                      <a:pt x="10326" y="1109"/>
                      <a:pt x="10301" y="1109"/>
                    </a:cubicBezTo>
                    <a:cubicBezTo>
                      <a:pt x="10277" y="1109"/>
                      <a:pt x="10190" y="1109"/>
                      <a:pt x="10190" y="1158"/>
                    </a:cubicBezTo>
                    <a:cubicBezTo>
                      <a:pt x="10190" y="1208"/>
                      <a:pt x="10166" y="1294"/>
                      <a:pt x="10129" y="1294"/>
                    </a:cubicBezTo>
                    <a:cubicBezTo>
                      <a:pt x="10104" y="1282"/>
                      <a:pt x="9895" y="1183"/>
                      <a:pt x="9882" y="1121"/>
                    </a:cubicBezTo>
                    <a:cubicBezTo>
                      <a:pt x="9858" y="1035"/>
                      <a:pt x="9821" y="937"/>
                      <a:pt x="9772" y="863"/>
                    </a:cubicBezTo>
                    <a:cubicBezTo>
                      <a:pt x="9685" y="776"/>
                      <a:pt x="9599" y="715"/>
                      <a:pt x="9500" y="653"/>
                    </a:cubicBezTo>
                    <a:cubicBezTo>
                      <a:pt x="9463" y="653"/>
                      <a:pt x="9463" y="690"/>
                      <a:pt x="9513" y="739"/>
                    </a:cubicBezTo>
                    <a:cubicBezTo>
                      <a:pt x="9562" y="801"/>
                      <a:pt x="9648" y="850"/>
                      <a:pt x="9648" y="863"/>
                    </a:cubicBezTo>
                    <a:cubicBezTo>
                      <a:pt x="9652" y="867"/>
                      <a:pt x="9644" y="868"/>
                      <a:pt x="9631" y="868"/>
                    </a:cubicBezTo>
                    <a:cubicBezTo>
                      <a:pt x="9604" y="868"/>
                      <a:pt x="9558" y="863"/>
                      <a:pt x="9550" y="863"/>
                    </a:cubicBezTo>
                    <a:cubicBezTo>
                      <a:pt x="9525" y="863"/>
                      <a:pt x="9451" y="887"/>
                      <a:pt x="9451" y="924"/>
                    </a:cubicBezTo>
                    <a:cubicBezTo>
                      <a:pt x="9439" y="961"/>
                      <a:pt x="9463" y="1023"/>
                      <a:pt x="9427" y="1023"/>
                    </a:cubicBezTo>
                    <a:cubicBezTo>
                      <a:pt x="9393" y="1034"/>
                      <a:pt x="9320" y="1125"/>
                      <a:pt x="9288" y="1125"/>
                    </a:cubicBezTo>
                    <a:cubicBezTo>
                      <a:pt x="9284" y="1125"/>
                      <a:pt x="9281" y="1124"/>
                      <a:pt x="9279" y="1121"/>
                    </a:cubicBezTo>
                    <a:cubicBezTo>
                      <a:pt x="9246" y="1111"/>
                      <a:pt x="9290" y="1043"/>
                      <a:pt x="9284" y="1043"/>
                    </a:cubicBezTo>
                    <a:cubicBezTo>
                      <a:pt x="9283" y="1043"/>
                      <a:pt x="9282" y="1044"/>
                      <a:pt x="9279" y="1047"/>
                    </a:cubicBezTo>
                    <a:cubicBezTo>
                      <a:pt x="9242" y="1072"/>
                      <a:pt x="9106" y="1060"/>
                      <a:pt x="9069" y="1097"/>
                    </a:cubicBezTo>
                    <a:cubicBezTo>
                      <a:pt x="9008" y="1158"/>
                      <a:pt x="8946" y="1232"/>
                      <a:pt x="8897" y="1306"/>
                    </a:cubicBezTo>
                    <a:cubicBezTo>
                      <a:pt x="8865" y="1330"/>
                      <a:pt x="8848" y="1344"/>
                      <a:pt x="8837" y="1344"/>
                    </a:cubicBezTo>
                    <a:cubicBezTo>
                      <a:pt x="8831" y="1344"/>
                      <a:pt x="8827" y="1340"/>
                      <a:pt x="8823" y="1331"/>
                    </a:cubicBezTo>
                    <a:cubicBezTo>
                      <a:pt x="8810" y="1318"/>
                      <a:pt x="8810" y="1269"/>
                      <a:pt x="8798" y="1257"/>
                    </a:cubicBezTo>
                    <a:cubicBezTo>
                      <a:pt x="8798" y="1245"/>
                      <a:pt x="8795" y="1238"/>
                      <a:pt x="8790" y="1238"/>
                    </a:cubicBezTo>
                    <a:cubicBezTo>
                      <a:pt x="8786" y="1238"/>
                      <a:pt x="8780" y="1245"/>
                      <a:pt x="8773" y="1257"/>
                    </a:cubicBezTo>
                    <a:cubicBezTo>
                      <a:pt x="8767" y="1269"/>
                      <a:pt x="8730" y="1269"/>
                      <a:pt x="8692" y="1269"/>
                    </a:cubicBezTo>
                    <a:cubicBezTo>
                      <a:pt x="8653" y="1269"/>
                      <a:pt x="8613" y="1269"/>
                      <a:pt x="8601" y="1282"/>
                    </a:cubicBezTo>
                    <a:cubicBezTo>
                      <a:pt x="8576" y="1318"/>
                      <a:pt x="8576" y="1368"/>
                      <a:pt x="8539" y="1368"/>
                    </a:cubicBezTo>
                    <a:cubicBezTo>
                      <a:pt x="8502" y="1368"/>
                      <a:pt x="8428" y="1442"/>
                      <a:pt x="8404" y="1479"/>
                    </a:cubicBezTo>
                    <a:cubicBezTo>
                      <a:pt x="8367" y="1503"/>
                      <a:pt x="8441" y="1516"/>
                      <a:pt x="8453" y="1540"/>
                    </a:cubicBezTo>
                    <a:cubicBezTo>
                      <a:pt x="8453" y="1577"/>
                      <a:pt x="8367" y="1602"/>
                      <a:pt x="8330" y="1602"/>
                    </a:cubicBezTo>
                    <a:cubicBezTo>
                      <a:pt x="8281" y="1602"/>
                      <a:pt x="8182" y="1590"/>
                      <a:pt x="8244" y="1516"/>
                    </a:cubicBezTo>
                    <a:cubicBezTo>
                      <a:pt x="8293" y="1442"/>
                      <a:pt x="8342" y="1442"/>
                      <a:pt x="8379" y="1405"/>
                    </a:cubicBezTo>
                    <a:cubicBezTo>
                      <a:pt x="8404" y="1368"/>
                      <a:pt x="8453" y="1380"/>
                      <a:pt x="8502" y="1318"/>
                    </a:cubicBezTo>
                    <a:cubicBezTo>
                      <a:pt x="8539" y="1257"/>
                      <a:pt x="8576" y="1195"/>
                      <a:pt x="8638" y="1183"/>
                    </a:cubicBezTo>
                    <a:cubicBezTo>
                      <a:pt x="8675" y="1175"/>
                      <a:pt x="8717" y="1163"/>
                      <a:pt x="8745" y="1163"/>
                    </a:cubicBezTo>
                    <a:cubicBezTo>
                      <a:pt x="8762" y="1163"/>
                      <a:pt x="8773" y="1168"/>
                      <a:pt x="8773" y="1183"/>
                    </a:cubicBezTo>
                    <a:cubicBezTo>
                      <a:pt x="8773" y="1200"/>
                      <a:pt x="8779" y="1209"/>
                      <a:pt x="8787" y="1209"/>
                    </a:cubicBezTo>
                    <a:cubicBezTo>
                      <a:pt x="8796" y="1209"/>
                      <a:pt x="8810" y="1197"/>
                      <a:pt x="8823" y="1171"/>
                    </a:cubicBezTo>
                    <a:cubicBezTo>
                      <a:pt x="8884" y="1097"/>
                      <a:pt x="8958" y="1047"/>
                      <a:pt x="9045" y="1010"/>
                    </a:cubicBezTo>
                    <a:cubicBezTo>
                      <a:pt x="9106" y="973"/>
                      <a:pt x="9168" y="973"/>
                      <a:pt x="9180" y="949"/>
                    </a:cubicBezTo>
                    <a:cubicBezTo>
                      <a:pt x="9180" y="924"/>
                      <a:pt x="9192" y="875"/>
                      <a:pt x="9155" y="875"/>
                    </a:cubicBezTo>
                    <a:cubicBezTo>
                      <a:pt x="9106" y="887"/>
                      <a:pt x="9057" y="900"/>
                      <a:pt x="8995" y="900"/>
                    </a:cubicBezTo>
                    <a:cubicBezTo>
                      <a:pt x="8934" y="900"/>
                      <a:pt x="8872" y="912"/>
                      <a:pt x="8823" y="949"/>
                    </a:cubicBezTo>
                    <a:cubicBezTo>
                      <a:pt x="8798" y="986"/>
                      <a:pt x="8773" y="1035"/>
                      <a:pt x="8712" y="1035"/>
                    </a:cubicBezTo>
                    <a:cubicBezTo>
                      <a:pt x="8638" y="1035"/>
                      <a:pt x="8576" y="1097"/>
                      <a:pt x="8527" y="1097"/>
                    </a:cubicBezTo>
                    <a:cubicBezTo>
                      <a:pt x="8465" y="1097"/>
                      <a:pt x="8404" y="1121"/>
                      <a:pt x="8367" y="1171"/>
                    </a:cubicBezTo>
                    <a:cubicBezTo>
                      <a:pt x="8330" y="1232"/>
                      <a:pt x="8219" y="1257"/>
                      <a:pt x="8194" y="1282"/>
                    </a:cubicBezTo>
                    <a:cubicBezTo>
                      <a:pt x="8172" y="1304"/>
                      <a:pt x="8135" y="1327"/>
                      <a:pt x="8116" y="1327"/>
                    </a:cubicBezTo>
                    <a:cubicBezTo>
                      <a:pt x="8104" y="1327"/>
                      <a:pt x="8099" y="1318"/>
                      <a:pt x="8108" y="1294"/>
                    </a:cubicBezTo>
                    <a:cubicBezTo>
                      <a:pt x="8133" y="1245"/>
                      <a:pt x="8207" y="1220"/>
                      <a:pt x="8157" y="1220"/>
                    </a:cubicBezTo>
                    <a:cubicBezTo>
                      <a:pt x="8108" y="1208"/>
                      <a:pt x="8059" y="1183"/>
                      <a:pt x="8022" y="1146"/>
                    </a:cubicBezTo>
                    <a:cubicBezTo>
                      <a:pt x="8020" y="1142"/>
                      <a:pt x="8018" y="1140"/>
                      <a:pt x="8016" y="1140"/>
                    </a:cubicBezTo>
                    <a:cubicBezTo>
                      <a:pt x="8006" y="1140"/>
                      <a:pt x="7995" y="1185"/>
                      <a:pt x="7985" y="1195"/>
                    </a:cubicBezTo>
                    <a:cubicBezTo>
                      <a:pt x="7948" y="1232"/>
                      <a:pt x="7899" y="1245"/>
                      <a:pt x="7849" y="1257"/>
                    </a:cubicBezTo>
                    <a:cubicBezTo>
                      <a:pt x="7812" y="1257"/>
                      <a:pt x="7763" y="1282"/>
                      <a:pt x="7726" y="1318"/>
                    </a:cubicBezTo>
                    <a:cubicBezTo>
                      <a:pt x="7714" y="1343"/>
                      <a:pt x="7615" y="1355"/>
                      <a:pt x="7640" y="1392"/>
                    </a:cubicBezTo>
                    <a:cubicBezTo>
                      <a:pt x="7652" y="1417"/>
                      <a:pt x="7714" y="1392"/>
                      <a:pt x="7702" y="1429"/>
                    </a:cubicBezTo>
                    <a:cubicBezTo>
                      <a:pt x="7689" y="1479"/>
                      <a:pt x="7652" y="1491"/>
                      <a:pt x="7714" y="1491"/>
                    </a:cubicBezTo>
                    <a:cubicBezTo>
                      <a:pt x="7738" y="1491"/>
                      <a:pt x="7775" y="1497"/>
                      <a:pt x="7811" y="1497"/>
                    </a:cubicBezTo>
                    <a:cubicBezTo>
                      <a:pt x="7846" y="1497"/>
                      <a:pt x="7880" y="1491"/>
                      <a:pt x="7899" y="1466"/>
                    </a:cubicBezTo>
                    <a:cubicBezTo>
                      <a:pt x="7948" y="1417"/>
                      <a:pt x="7997" y="1380"/>
                      <a:pt x="8047" y="1355"/>
                    </a:cubicBezTo>
                    <a:lnTo>
                      <a:pt x="8047" y="1355"/>
                    </a:lnTo>
                    <a:cubicBezTo>
                      <a:pt x="8010" y="1380"/>
                      <a:pt x="7948" y="1454"/>
                      <a:pt x="7948" y="1479"/>
                    </a:cubicBezTo>
                    <a:cubicBezTo>
                      <a:pt x="7959" y="1511"/>
                      <a:pt x="8026" y="1609"/>
                      <a:pt x="8018" y="1609"/>
                    </a:cubicBezTo>
                    <a:cubicBezTo>
                      <a:pt x="8017" y="1609"/>
                      <a:pt x="8014" y="1607"/>
                      <a:pt x="8010" y="1602"/>
                    </a:cubicBezTo>
                    <a:cubicBezTo>
                      <a:pt x="7960" y="1577"/>
                      <a:pt x="8010" y="1540"/>
                      <a:pt x="7923" y="1540"/>
                    </a:cubicBezTo>
                    <a:cubicBezTo>
                      <a:pt x="7914" y="1539"/>
                      <a:pt x="7906" y="1539"/>
                      <a:pt x="7898" y="1539"/>
                    </a:cubicBezTo>
                    <a:cubicBezTo>
                      <a:pt x="7818" y="1539"/>
                      <a:pt x="7786" y="1591"/>
                      <a:pt x="7763" y="1602"/>
                    </a:cubicBezTo>
                    <a:cubicBezTo>
                      <a:pt x="7738" y="1602"/>
                      <a:pt x="7665" y="1565"/>
                      <a:pt x="7615" y="1540"/>
                    </a:cubicBezTo>
                    <a:cubicBezTo>
                      <a:pt x="7554" y="1528"/>
                      <a:pt x="7381" y="1540"/>
                      <a:pt x="7307" y="1503"/>
                    </a:cubicBezTo>
                    <a:cubicBezTo>
                      <a:pt x="7221" y="1454"/>
                      <a:pt x="6999" y="1331"/>
                      <a:pt x="6938" y="1282"/>
                    </a:cubicBezTo>
                    <a:cubicBezTo>
                      <a:pt x="6876" y="1245"/>
                      <a:pt x="6864" y="1195"/>
                      <a:pt x="6901" y="1183"/>
                    </a:cubicBezTo>
                    <a:cubicBezTo>
                      <a:pt x="6925" y="1183"/>
                      <a:pt x="6888" y="1171"/>
                      <a:pt x="6839" y="1171"/>
                    </a:cubicBezTo>
                    <a:cubicBezTo>
                      <a:pt x="6771" y="1183"/>
                      <a:pt x="6703" y="1189"/>
                      <a:pt x="6636" y="1189"/>
                    </a:cubicBezTo>
                    <a:cubicBezTo>
                      <a:pt x="6568" y="1189"/>
                      <a:pt x="6500" y="1183"/>
                      <a:pt x="6432" y="1171"/>
                    </a:cubicBezTo>
                    <a:cubicBezTo>
                      <a:pt x="6420" y="1171"/>
                      <a:pt x="6395" y="1171"/>
                      <a:pt x="6383" y="1158"/>
                    </a:cubicBezTo>
                    <a:cubicBezTo>
                      <a:pt x="6285" y="1109"/>
                      <a:pt x="6137" y="1023"/>
                      <a:pt x="6038" y="986"/>
                    </a:cubicBezTo>
                    <a:cubicBezTo>
                      <a:pt x="6015" y="976"/>
                      <a:pt x="5973" y="972"/>
                      <a:pt x="5923" y="972"/>
                    </a:cubicBezTo>
                    <a:cubicBezTo>
                      <a:pt x="5789" y="972"/>
                      <a:pt x="5596" y="998"/>
                      <a:pt x="5533" y="998"/>
                    </a:cubicBezTo>
                    <a:cubicBezTo>
                      <a:pt x="5447" y="998"/>
                      <a:pt x="5250" y="912"/>
                      <a:pt x="5077" y="900"/>
                    </a:cubicBezTo>
                    <a:cubicBezTo>
                      <a:pt x="4892" y="875"/>
                      <a:pt x="4720" y="838"/>
                      <a:pt x="4547" y="776"/>
                    </a:cubicBezTo>
                    <a:cubicBezTo>
                      <a:pt x="4436" y="752"/>
                      <a:pt x="4313" y="752"/>
                      <a:pt x="4190" y="752"/>
                    </a:cubicBezTo>
                    <a:cubicBezTo>
                      <a:pt x="4116" y="764"/>
                      <a:pt x="4030" y="776"/>
                      <a:pt x="3956" y="776"/>
                    </a:cubicBezTo>
                    <a:cubicBezTo>
                      <a:pt x="3907" y="776"/>
                      <a:pt x="3820" y="715"/>
                      <a:pt x="3771" y="715"/>
                    </a:cubicBezTo>
                    <a:cubicBezTo>
                      <a:pt x="3734" y="702"/>
                      <a:pt x="3623" y="715"/>
                      <a:pt x="3660" y="678"/>
                    </a:cubicBezTo>
                    <a:cubicBezTo>
                      <a:pt x="3697" y="653"/>
                      <a:pt x="3709" y="604"/>
                      <a:pt x="3709" y="567"/>
                    </a:cubicBezTo>
                    <a:cubicBezTo>
                      <a:pt x="3709" y="542"/>
                      <a:pt x="3549" y="555"/>
                      <a:pt x="3537" y="542"/>
                    </a:cubicBezTo>
                    <a:lnTo>
                      <a:pt x="3389" y="542"/>
                    </a:lnTo>
                    <a:cubicBezTo>
                      <a:pt x="3335" y="550"/>
                      <a:pt x="3265" y="573"/>
                      <a:pt x="3222" y="573"/>
                    </a:cubicBezTo>
                    <a:cubicBezTo>
                      <a:pt x="3196" y="573"/>
                      <a:pt x="3180" y="565"/>
                      <a:pt x="3180" y="542"/>
                    </a:cubicBezTo>
                    <a:cubicBezTo>
                      <a:pt x="3180" y="493"/>
                      <a:pt x="3180" y="456"/>
                      <a:pt x="3118" y="456"/>
                    </a:cubicBezTo>
                    <a:cubicBezTo>
                      <a:pt x="3102" y="456"/>
                      <a:pt x="3088" y="455"/>
                      <a:pt x="3076" y="455"/>
                    </a:cubicBezTo>
                    <a:cubicBezTo>
                      <a:pt x="3051" y="455"/>
                      <a:pt x="3032" y="460"/>
                      <a:pt x="3007" y="493"/>
                    </a:cubicBezTo>
                    <a:cubicBezTo>
                      <a:pt x="2978" y="531"/>
                      <a:pt x="2957" y="562"/>
                      <a:pt x="2925" y="562"/>
                    </a:cubicBezTo>
                    <a:cubicBezTo>
                      <a:pt x="2917" y="562"/>
                      <a:pt x="2907" y="560"/>
                      <a:pt x="2896" y="555"/>
                    </a:cubicBezTo>
                    <a:cubicBezTo>
                      <a:pt x="2847" y="530"/>
                      <a:pt x="2798" y="493"/>
                      <a:pt x="2822" y="468"/>
                    </a:cubicBezTo>
                    <a:cubicBezTo>
                      <a:pt x="2859" y="456"/>
                      <a:pt x="2970" y="444"/>
                      <a:pt x="2945" y="407"/>
                    </a:cubicBezTo>
                    <a:cubicBezTo>
                      <a:pt x="2933" y="382"/>
                      <a:pt x="2859" y="370"/>
                      <a:pt x="2699" y="333"/>
                    </a:cubicBezTo>
                    <a:cubicBezTo>
                      <a:pt x="2693" y="331"/>
                      <a:pt x="2688" y="331"/>
                      <a:pt x="2682" y="331"/>
                    </a:cubicBezTo>
                    <a:cubicBezTo>
                      <a:pt x="2596" y="331"/>
                      <a:pt x="2556" y="508"/>
                      <a:pt x="2428" y="555"/>
                    </a:cubicBezTo>
                    <a:cubicBezTo>
                      <a:pt x="2395" y="568"/>
                      <a:pt x="2360" y="572"/>
                      <a:pt x="2324" y="572"/>
                    </a:cubicBezTo>
                    <a:cubicBezTo>
                      <a:pt x="2255" y="572"/>
                      <a:pt x="2182" y="556"/>
                      <a:pt x="2110" y="556"/>
                    </a:cubicBezTo>
                    <a:cubicBezTo>
                      <a:pt x="2080" y="556"/>
                      <a:pt x="2051" y="559"/>
                      <a:pt x="2021" y="567"/>
                    </a:cubicBezTo>
                    <a:cubicBezTo>
                      <a:pt x="1898" y="604"/>
                      <a:pt x="1874" y="678"/>
                      <a:pt x="1910" y="702"/>
                    </a:cubicBezTo>
                    <a:cubicBezTo>
                      <a:pt x="1960" y="715"/>
                      <a:pt x="2009" y="739"/>
                      <a:pt x="1984" y="764"/>
                    </a:cubicBezTo>
                    <a:cubicBezTo>
                      <a:pt x="1980" y="768"/>
                      <a:pt x="1974" y="770"/>
                      <a:pt x="1968" y="770"/>
                    </a:cubicBezTo>
                    <a:cubicBezTo>
                      <a:pt x="1943" y="770"/>
                      <a:pt x="1906" y="746"/>
                      <a:pt x="1892" y="746"/>
                    </a:cubicBezTo>
                    <a:cubicBezTo>
                      <a:pt x="1888" y="746"/>
                      <a:pt x="1886" y="747"/>
                      <a:pt x="1886" y="752"/>
                    </a:cubicBezTo>
                    <a:cubicBezTo>
                      <a:pt x="1886" y="776"/>
                      <a:pt x="1935" y="863"/>
                      <a:pt x="1910" y="863"/>
                    </a:cubicBezTo>
                    <a:cubicBezTo>
                      <a:pt x="1888" y="863"/>
                      <a:pt x="1865" y="724"/>
                      <a:pt x="1822" y="724"/>
                    </a:cubicBezTo>
                    <a:cubicBezTo>
                      <a:pt x="1819" y="724"/>
                      <a:pt x="1815" y="725"/>
                      <a:pt x="1812" y="727"/>
                    </a:cubicBezTo>
                    <a:cubicBezTo>
                      <a:pt x="1763" y="752"/>
                      <a:pt x="1701" y="863"/>
                      <a:pt x="1615" y="875"/>
                    </a:cubicBezTo>
                    <a:cubicBezTo>
                      <a:pt x="1598" y="880"/>
                      <a:pt x="1583" y="881"/>
                      <a:pt x="1567" y="881"/>
                    </a:cubicBezTo>
                    <a:cubicBezTo>
                      <a:pt x="1534" y="881"/>
                      <a:pt x="1502" y="874"/>
                      <a:pt x="1470" y="874"/>
                    </a:cubicBezTo>
                    <a:cubicBezTo>
                      <a:pt x="1437" y="874"/>
                      <a:pt x="1404" y="881"/>
                      <a:pt x="1368" y="912"/>
                    </a:cubicBezTo>
                    <a:cubicBezTo>
                      <a:pt x="1282" y="998"/>
                      <a:pt x="1171" y="1084"/>
                      <a:pt x="1159" y="1171"/>
                    </a:cubicBezTo>
                    <a:cubicBezTo>
                      <a:pt x="1134" y="1257"/>
                      <a:pt x="1159" y="1355"/>
                      <a:pt x="1036" y="1442"/>
                    </a:cubicBezTo>
                    <a:cubicBezTo>
                      <a:pt x="974" y="1503"/>
                      <a:pt x="888" y="1540"/>
                      <a:pt x="802" y="1553"/>
                    </a:cubicBezTo>
                    <a:cubicBezTo>
                      <a:pt x="765" y="1553"/>
                      <a:pt x="530" y="1577"/>
                      <a:pt x="481" y="1577"/>
                    </a:cubicBezTo>
                    <a:cubicBezTo>
                      <a:pt x="420" y="1590"/>
                      <a:pt x="457" y="1663"/>
                      <a:pt x="420" y="1713"/>
                    </a:cubicBezTo>
                    <a:cubicBezTo>
                      <a:pt x="383" y="1762"/>
                      <a:pt x="333" y="1799"/>
                      <a:pt x="346" y="1811"/>
                    </a:cubicBezTo>
                    <a:cubicBezTo>
                      <a:pt x="370" y="1836"/>
                      <a:pt x="457" y="1848"/>
                      <a:pt x="481" y="1885"/>
                    </a:cubicBezTo>
                    <a:cubicBezTo>
                      <a:pt x="518" y="1922"/>
                      <a:pt x="555" y="1935"/>
                      <a:pt x="629" y="1972"/>
                    </a:cubicBezTo>
                    <a:cubicBezTo>
                      <a:pt x="691" y="2021"/>
                      <a:pt x="974" y="2206"/>
                      <a:pt x="999" y="2280"/>
                    </a:cubicBezTo>
                    <a:cubicBezTo>
                      <a:pt x="1023" y="2366"/>
                      <a:pt x="1036" y="2403"/>
                      <a:pt x="1073" y="2427"/>
                    </a:cubicBezTo>
                    <a:cubicBezTo>
                      <a:pt x="1106" y="2436"/>
                      <a:pt x="1174" y="2456"/>
                      <a:pt x="1226" y="2456"/>
                    </a:cubicBezTo>
                    <a:cubicBezTo>
                      <a:pt x="1250" y="2456"/>
                      <a:pt x="1270" y="2451"/>
                      <a:pt x="1282" y="2440"/>
                    </a:cubicBezTo>
                    <a:cubicBezTo>
                      <a:pt x="1301" y="2415"/>
                      <a:pt x="1313" y="2406"/>
                      <a:pt x="1324" y="2406"/>
                    </a:cubicBezTo>
                    <a:cubicBezTo>
                      <a:pt x="1334" y="2406"/>
                      <a:pt x="1344" y="2415"/>
                      <a:pt x="1356" y="2427"/>
                    </a:cubicBezTo>
                    <a:cubicBezTo>
                      <a:pt x="1359" y="2430"/>
                      <a:pt x="1368" y="2431"/>
                      <a:pt x="1379" y="2431"/>
                    </a:cubicBezTo>
                    <a:cubicBezTo>
                      <a:pt x="1390" y="2431"/>
                      <a:pt x="1405" y="2430"/>
                      <a:pt x="1419" y="2430"/>
                    </a:cubicBezTo>
                    <a:cubicBezTo>
                      <a:pt x="1448" y="2430"/>
                      <a:pt x="1479" y="2434"/>
                      <a:pt x="1492" y="2452"/>
                    </a:cubicBezTo>
                    <a:cubicBezTo>
                      <a:pt x="1513" y="2474"/>
                      <a:pt x="1487" y="2555"/>
                      <a:pt x="1446" y="2555"/>
                    </a:cubicBezTo>
                    <a:cubicBezTo>
                      <a:pt x="1441" y="2555"/>
                      <a:pt x="1435" y="2553"/>
                      <a:pt x="1430" y="2551"/>
                    </a:cubicBezTo>
                    <a:cubicBezTo>
                      <a:pt x="1403" y="2542"/>
                      <a:pt x="1362" y="2512"/>
                      <a:pt x="1333" y="2512"/>
                    </a:cubicBezTo>
                    <a:cubicBezTo>
                      <a:pt x="1322" y="2512"/>
                      <a:pt x="1313" y="2516"/>
                      <a:pt x="1307" y="2526"/>
                    </a:cubicBezTo>
                    <a:cubicBezTo>
                      <a:pt x="1270" y="2563"/>
                      <a:pt x="1307" y="2563"/>
                      <a:pt x="1368" y="2612"/>
                    </a:cubicBezTo>
                    <a:cubicBezTo>
                      <a:pt x="1430" y="2662"/>
                      <a:pt x="1455" y="2735"/>
                      <a:pt x="1504" y="2735"/>
                    </a:cubicBezTo>
                    <a:cubicBezTo>
                      <a:pt x="1541" y="2723"/>
                      <a:pt x="1565" y="2698"/>
                      <a:pt x="1602" y="2662"/>
                    </a:cubicBezTo>
                    <a:cubicBezTo>
                      <a:pt x="1627" y="2643"/>
                      <a:pt x="1667" y="2637"/>
                      <a:pt x="1707" y="2637"/>
                    </a:cubicBezTo>
                    <a:cubicBezTo>
                      <a:pt x="1747" y="2637"/>
                      <a:pt x="1787" y="2643"/>
                      <a:pt x="1812" y="2649"/>
                    </a:cubicBezTo>
                    <a:cubicBezTo>
                      <a:pt x="1874" y="2649"/>
                      <a:pt x="1874" y="2735"/>
                      <a:pt x="1787" y="2735"/>
                    </a:cubicBezTo>
                    <a:cubicBezTo>
                      <a:pt x="1701" y="2748"/>
                      <a:pt x="1627" y="2760"/>
                      <a:pt x="1652" y="2809"/>
                    </a:cubicBezTo>
                    <a:cubicBezTo>
                      <a:pt x="1659" y="2839"/>
                      <a:pt x="1658" y="2855"/>
                      <a:pt x="1647" y="2855"/>
                    </a:cubicBezTo>
                    <a:cubicBezTo>
                      <a:pt x="1640" y="2855"/>
                      <a:pt x="1629" y="2849"/>
                      <a:pt x="1615" y="2834"/>
                    </a:cubicBezTo>
                    <a:cubicBezTo>
                      <a:pt x="1606" y="2828"/>
                      <a:pt x="1599" y="2826"/>
                      <a:pt x="1591" y="2826"/>
                    </a:cubicBezTo>
                    <a:cubicBezTo>
                      <a:pt x="1565" y="2826"/>
                      <a:pt x="1539" y="2855"/>
                      <a:pt x="1492" y="2883"/>
                    </a:cubicBezTo>
                    <a:cubicBezTo>
                      <a:pt x="1411" y="2900"/>
                      <a:pt x="1331" y="2910"/>
                      <a:pt x="1253" y="2910"/>
                    </a:cubicBezTo>
                    <a:cubicBezTo>
                      <a:pt x="1162" y="2910"/>
                      <a:pt x="1072" y="2897"/>
                      <a:pt x="986" y="2871"/>
                    </a:cubicBezTo>
                    <a:cubicBezTo>
                      <a:pt x="925" y="2834"/>
                      <a:pt x="949" y="2785"/>
                      <a:pt x="986" y="2735"/>
                    </a:cubicBezTo>
                    <a:cubicBezTo>
                      <a:pt x="1023" y="2698"/>
                      <a:pt x="1011" y="2674"/>
                      <a:pt x="962" y="2674"/>
                    </a:cubicBezTo>
                    <a:cubicBezTo>
                      <a:pt x="839" y="2686"/>
                      <a:pt x="715" y="2723"/>
                      <a:pt x="592" y="2760"/>
                    </a:cubicBezTo>
                    <a:cubicBezTo>
                      <a:pt x="543" y="2785"/>
                      <a:pt x="518" y="2797"/>
                      <a:pt x="555" y="2834"/>
                    </a:cubicBezTo>
                    <a:cubicBezTo>
                      <a:pt x="583" y="2852"/>
                      <a:pt x="576" y="2884"/>
                      <a:pt x="546" y="2884"/>
                    </a:cubicBezTo>
                    <a:cubicBezTo>
                      <a:pt x="535" y="2884"/>
                      <a:pt x="522" y="2880"/>
                      <a:pt x="506" y="2871"/>
                    </a:cubicBezTo>
                    <a:cubicBezTo>
                      <a:pt x="485" y="2863"/>
                      <a:pt x="462" y="2859"/>
                      <a:pt x="438" y="2859"/>
                    </a:cubicBezTo>
                    <a:cubicBezTo>
                      <a:pt x="389" y="2859"/>
                      <a:pt x="337" y="2875"/>
                      <a:pt x="296" y="2908"/>
                    </a:cubicBezTo>
                    <a:cubicBezTo>
                      <a:pt x="247" y="2945"/>
                      <a:pt x="272" y="2970"/>
                      <a:pt x="210" y="2982"/>
                    </a:cubicBezTo>
                    <a:cubicBezTo>
                      <a:pt x="149" y="3007"/>
                      <a:pt x="87" y="3068"/>
                      <a:pt x="50" y="3093"/>
                    </a:cubicBezTo>
                    <a:cubicBezTo>
                      <a:pt x="13" y="3117"/>
                      <a:pt x="1" y="3142"/>
                      <a:pt x="87" y="3179"/>
                    </a:cubicBezTo>
                    <a:cubicBezTo>
                      <a:pt x="173" y="3204"/>
                      <a:pt x="259" y="3228"/>
                      <a:pt x="346" y="3241"/>
                    </a:cubicBezTo>
                    <a:cubicBezTo>
                      <a:pt x="420" y="3241"/>
                      <a:pt x="432" y="3265"/>
                      <a:pt x="383" y="3302"/>
                    </a:cubicBezTo>
                    <a:cubicBezTo>
                      <a:pt x="333" y="3339"/>
                      <a:pt x="247" y="3364"/>
                      <a:pt x="309" y="3401"/>
                    </a:cubicBezTo>
                    <a:cubicBezTo>
                      <a:pt x="346" y="3438"/>
                      <a:pt x="383" y="3487"/>
                      <a:pt x="395" y="3549"/>
                    </a:cubicBezTo>
                    <a:cubicBezTo>
                      <a:pt x="407" y="3586"/>
                      <a:pt x="543" y="3598"/>
                      <a:pt x="617" y="3610"/>
                    </a:cubicBezTo>
                    <a:cubicBezTo>
                      <a:pt x="628" y="3614"/>
                      <a:pt x="638" y="3615"/>
                      <a:pt x="649" y="3615"/>
                    </a:cubicBezTo>
                    <a:cubicBezTo>
                      <a:pt x="700" y="3615"/>
                      <a:pt x="751" y="3581"/>
                      <a:pt x="833" y="3581"/>
                    </a:cubicBezTo>
                    <a:cubicBezTo>
                      <a:pt x="850" y="3581"/>
                      <a:pt x="868" y="3582"/>
                      <a:pt x="888" y="3586"/>
                    </a:cubicBezTo>
                    <a:cubicBezTo>
                      <a:pt x="962" y="3598"/>
                      <a:pt x="1023" y="3598"/>
                      <a:pt x="1097" y="3598"/>
                    </a:cubicBezTo>
                    <a:cubicBezTo>
                      <a:pt x="1116" y="3598"/>
                      <a:pt x="1120" y="3577"/>
                      <a:pt x="1137" y="3577"/>
                    </a:cubicBezTo>
                    <a:cubicBezTo>
                      <a:pt x="1143" y="3577"/>
                      <a:pt x="1150" y="3579"/>
                      <a:pt x="1159" y="3586"/>
                    </a:cubicBezTo>
                    <a:cubicBezTo>
                      <a:pt x="1182" y="3597"/>
                      <a:pt x="1215" y="3661"/>
                      <a:pt x="1239" y="3661"/>
                    </a:cubicBezTo>
                    <a:cubicBezTo>
                      <a:pt x="1241" y="3661"/>
                      <a:pt x="1243" y="3660"/>
                      <a:pt x="1245" y="3660"/>
                    </a:cubicBezTo>
                    <a:cubicBezTo>
                      <a:pt x="1257" y="3660"/>
                      <a:pt x="1319" y="3561"/>
                      <a:pt x="1381" y="3536"/>
                    </a:cubicBezTo>
                    <a:lnTo>
                      <a:pt x="1553" y="3475"/>
                    </a:lnTo>
                    <a:cubicBezTo>
                      <a:pt x="1590" y="3462"/>
                      <a:pt x="1602" y="3413"/>
                      <a:pt x="1627" y="3413"/>
                    </a:cubicBezTo>
                    <a:cubicBezTo>
                      <a:pt x="1676" y="3438"/>
                      <a:pt x="1701" y="3475"/>
                      <a:pt x="1701" y="3512"/>
                    </a:cubicBezTo>
                    <a:cubicBezTo>
                      <a:pt x="1701" y="3549"/>
                      <a:pt x="1652" y="3610"/>
                      <a:pt x="1615" y="3610"/>
                    </a:cubicBezTo>
                    <a:cubicBezTo>
                      <a:pt x="1578" y="3623"/>
                      <a:pt x="1652" y="3721"/>
                      <a:pt x="1664" y="3770"/>
                    </a:cubicBezTo>
                    <a:cubicBezTo>
                      <a:pt x="1701" y="3807"/>
                      <a:pt x="1713" y="3869"/>
                      <a:pt x="1713" y="3918"/>
                    </a:cubicBezTo>
                    <a:cubicBezTo>
                      <a:pt x="1689" y="4017"/>
                      <a:pt x="1602" y="4091"/>
                      <a:pt x="1504" y="4091"/>
                    </a:cubicBezTo>
                    <a:cubicBezTo>
                      <a:pt x="1415" y="4091"/>
                      <a:pt x="1374" y="4059"/>
                      <a:pt x="1354" y="4059"/>
                    </a:cubicBezTo>
                    <a:cubicBezTo>
                      <a:pt x="1350" y="4059"/>
                      <a:pt x="1346" y="4061"/>
                      <a:pt x="1344" y="4066"/>
                    </a:cubicBezTo>
                    <a:cubicBezTo>
                      <a:pt x="1331" y="4078"/>
                      <a:pt x="1257" y="4226"/>
                      <a:pt x="1196" y="4251"/>
                    </a:cubicBezTo>
                    <a:cubicBezTo>
                      <a:pt x="1177" y="4254"/>
                      <a:pt x="1159" y="4256"/>
                      <a:pt x="1141" y="4256"/>
                    </a:cubicBezTo>
                    <a:cubicBezTo>
                      <a:pt x="1086" y="4256"/>
                      <a:pt x="1033" y="4242"/>
                      <a:pt x="986" y="4214"/>
                    </a:cubicBezTo>
                    <a:cubicBezTo>
                      <a:pt x="971" y="4199"/>
                      <a:pt x="951" y="4192"/>
                      <a:pt x="931" y="4192"/>
                    </a:cubicBezTo>
                    <a:cubicBezTo>
                      <a:pt x="902" y="4192"/>
                      <a:pt x="872" y="4205"/>
                      <a:pt x="851" y="4226"/>
                    </a:cubicBezTo>
                    <a:cubicBezTo>
                      <a:pt x="814" y="4276"/>
                      <a:pt x="888" y="4276"/>
                      <a:pt x="851" y="4288"/>
                    </a:cubicBezTo>
                    <a:cubicBezTo>
                      <a:pt x="814" y="4300"/>
                      <a:pt x="777" y="4350"/>
                      <a:pt x="752" y="4374"/>
                    </a:cubicBezTo>
                    <a:cubicBezTo>
                      <a:pt x="734" y="4393"/>
                      <a:pt x="752" y="4393"/>
                      <a:pt x="777" y="4393"/>
                    </a:cubicBezTo>
                    <a:cubicBezTo>
                      <a:pt x="802" y="4393"/>
                      <a:pt x="832" y="4393"/>
                      <a:pt x="839" y="4411"/>
                    </a:cubicBezTo>
                    <a:cubicBezTo>
                      <a:pt x="839" y="4448"/>
                      <a:pt x="789" y="4423"/>
                      <a:pt x="789" y="4460"/>
                    </a:cubicBezTo>
                    <a:cubicBezTo>
                      <a:pt x="789" y="4497"/>
                      <a:pt x="789" y="4510"/>
                      <a:pt x="728" y="4522"/>
                    </a:cubicBezTo>
                    <a:cubicBezTo>
                      <a:pt x="654" y="4559"/>
                      <a:pt x="592" y="4621"/>
                      <a:pt x="555" y="4695"/>
                    </a:cubicBezTo>
                    <a:cubicBezTo>
                      <a:pt x="555" y="4756"/>
                      <a:pt x="580" y="4744"/>
                      <a:pt x="580" y="4781"/>
                    </a:cubicBezTo>
                    <a:cubicBezTo>
                      <a:pt x="567" y="4818"/>
                      <a:pt x="481" y="4867"/>
                      <a:pt x="469" y="4892"/>
                    </a:cubicBezTo>
                    <a:cubicBezTo>
                      <a:pt x="494" y="4966"/>
                      <a:pt x="530" y="5027"/>
                      <a:pt x="580" y="5089"/>
                    </a:cubicBezTo>
                    <a:cubicBezTo>
                      <a:pt x="582" y="5093"/>
                      <a:pt x="585" y="5094"/>
                      <a:pt x="588" y="5094"/>
                    </a:cubicBezTo>
                    <a:cubicBezTo>
                      <a:pt x="614" y="5094"/>
                      <a:pt x="657" y="4962"/>
                      <a:pt x="691" y="4929"/>
                    </a:cubicBezTo>
                    <a:cubicBezTo>
                      <a:pt x="719" y="4900"/>
                      <a:pt x="764" y="4872"/>
                      <a:pt x="780" y="4872"/>
                    </a:cubicBezTo>
                    <a:cubicBezTo>
                      <a:pt x="792" y="4872"/>
                      <a:pt x="789" y="4887"/>
                      <a:pt x="752" y="4929"/>
                    </a:cubicBezTo>
                    <a:cubicBezTo>
                      <a:pt x="654" y="5027"/>
                      <a:pt x="654" y="5052"/>
                      <a:pt x="703" y="5113"/>
                    </a:cubicBezTo>
                    <a:cubicBezTo>
                      <a:pt x="752" y="5175"/>
                      <a:pt x="814" y="5224"/>
                      <a:pt x="888" y="5249"/>
                    </a:cubicBezTo>
                    <a:cubicBezTo>
                      <a:pt x="910" y="5249"/>
                      <a:pt x="1016" y="5135"/>
                      <a:pt x="1024" y="5135"/>
                    </a:cubicBezTo>
                    <a:cubicBezTo>
                      <a:pt x="1024" y="5135"/>
                      <a:pt x="1024" y="5136"/>
                      <a:pt x="1023" y="5138"/>
                    </a:cubicBezTo>
                    <a:cubicBezTo>
                      <a:pt x="1011" y="5163"/>
                      <a:pt x="999" y="5237"/>
                      <a:pt x="1023" y="5237"/>
                    </a:cubicBezTo>
                    <a:cubicBezTo>
                      <a:pt x="1048" y="5249"/>
                      <a:pt x="1110" y="5274"/>
                      <a:pt x="1085" y="5298"/>
                    </a:cubicBezTo>
                    <a:cubicBezTo>
                      <a:pt x="1062" y="5314"/>
                      <a:pt x="1039" y="5324"/>
                      <a:pt x="1016" y="5324"/>
                    </a:cubicBezTo>
                    <a:cubicBezTo>
                      <a:pt x="1002" y="5324"/>
                      <a:pt x="988" y="5320"/>
                      <a:pt x="974" y="5311"/>
                    </a:cubicBezTo>
                    <a:cubicBezTo>
                      <a:pt x="960" y="5303"/>
                      <a:pt x="954" y="5296"/>
                      <a:pt x="942" y="5296"/>
                    </a:cubicBezTo>
                    <a:cubicBezTo>
                      <a:pt x="933" y="5296"/>
                      <a:pt x="921" y="5300"/>
                      <a:pt x="900" y="5311"/>
                    </a:cubicBezTo>
                    <a:cubicBezTo>
                      <a:pt x="896" y="5314"/>
                      <a:pt x="891" y="5316"/>
                      <a:pt x="886" y="5316"/>
                    </a:cubicBezTo>
                    <a:cubicBezTo>
                      <a:pt x="846" y="5316"/>
                      <a:pt x="799" y="5204"/>
                      <a:pt x="758" y="5204"/>
                    </a:cubicBezTo>
                    <a:cubicBezTo>
                      <a:pt x="752" y="5204"/>
                      <a:pt x="746" y="5206"/>
                      <a:pt x="740" y="5212"/>
                    </a:cubicBezTo>
                    <a:cubicBezTo>
                      <a:pt x="703" y="5261"/>
                      <a:pt x="654" y="5372"/>
                      <a:pt x="666" y="5385"/>
                    </a:cubicBezTo>
                    <a:cubicBezTo>
                      <a:pt x="691" y="5397"/>
                      <a:pt x="740" y="5421"/>
                      <a:pt x="789" y="5446"/>
                    </a:cubicBezTo>
                    <a:cubicBezTo>
                      <a:pt x="839" y="5471"/>
                      <a:pt x="900" y="5619"/>
                      <a:pt x="962" y="5643"/>
                    </a:cubicBezTo>
                    <a:cubicBezTo>
                      <a:pt x="971" y="5648"/>
                      <a:pt x="982" y="5650"/>
                      <a:pt x="994" y="5650"/>
                    </a:cubicBezTo>
                    <a:cubicBezTo>
                      <a:pt x="1044" y="5650"/>
                      <a:pt x="1112" y="5616"/>
                      <a:pt x="1171" y="5606"/>
                    </a:cubicBezTo>
                    <a:cubicBezTo>
                      <a:pt x="1245" y="5594"/>
                      <a:pt x="1307" y="5606"/>
                      <a:pt x="1307" y="5545"/>
                    </a:cubicBezTo>
                    <a:cubicBezTo>
                      <a:pt x="1294" y="5471"/>
                      <a:pt x="1319" y="5385"/>
                      <a:pt x="1356" y="5323"/>
                    </a:cubicBezTo>
                    <a:cubicBezTo>
                      <a:pt x="1388" y="5291"/>
                      <a:pt x="1430" y="5272"/>
                      <a:pt x="1451" y="5272"/>
                    </a:cubicBezTo>
                    <a:cubicBezTo>
                      <a:pt x="1470" y="5272"/>
                      <a:pt x="1471" y="5288"/>
                      <a:pt x="1430" y="5323"/>
                    </a:cubicBezTo>
                    <a:cubicBezTo>
                      <a:pt x="1356" y="5385"/>
                      <a:pt x="1294" y="5458"/>
                      <a:pt x="1368" y="5557"/>
                    </a:cubicBezTo>
                    <a:cubicBezTo>
                      <a:pt x="1442" y="5668"/>
                      <a:pt x="1492" y="5754"/>
                      <a:pt x="1479" y="5791"/>
                    </a:cubicBezTo>
                    <a:cubicBezTo>
                      <a:pt x="1467" y="5816"/>
                      <a:pt x="1418" y="5865"/>
                      <a:pt x="1430" y="5890"/>
                    </a:cubicBezTo>
                    <a:cubicBezTo>
                      <a:pt x="1430" y="5914"/>
                      <a:pt x="1516" y="5951"/>
                      <a:pt x="1504" y="5976"/>
                    </a:cubicBezTo>
                    <a:cubicBezTo>
                      <a:pt x="1504" y="5988"/>
                      <a:pt x="1479" y="6050"/>
                      <a:pt x="1442" y="6075"/>
                    </a:cubicBezTo>
                    <a:cubicBezTo>
                      <a:pt x="1422" y="6094"/>
                      <a:pt x="1379" y="6162"/>
                      <a:pt x="1414" y="6162"/>
                    </a:cubicBezTo>
                    <a:cubicBezTo>
                      <a:pt x="1422" y="6162"/>
                      <a:pt x="1435" y="6158"/>
                      <a:pt x="1455" y="6148"/>
                    </a:cubicBezTo>
                    <a:cubicBezTo>
                      <a:pt x="1555" y="6104"/>
                      <a:pt x="1645" y="6009"/>
                      <a:pt x="1661" y="6009"/>
                    </a:cubicBezTo>
                    <a:cubicBezTo>
                      <a:pt x="1663" y="6009"/>
                      <a:pt x="1664" y="6011"/>
                      <a:pt x="1664" y="6013"/>
                    </a:cubicBezTo>
                    <a:cubicBezTo>
                      <a:pt x="1664" y="6036"/>
                      <a:pt x="1633" y="6151"/>
                      <a:pt x="1637" y="6151"/>
                    </a:cubicBezTo>
                    <a:cubicBezTo>
                      <a:pt x="1638" y="6151"/>
                      <a:pt x="1638" y="6150"/>
                      <a:pt x="1639" y="6148"/>
                    </a:cubicBezTo>
                    <a:cubicBezTo>
                      <a:pt x="1664" y="6124"/>
                      <a:pt x="1713" y="6013"/>
                      <a:pt x="1763" y="6001"/>
                    </a:cubicBezTo>
                    <a:cubicBezTo>
                      <a:pt x="1781" y="5993"/>
                      <a:pt x="1794" y="5990"/>
                      <a:pt x="1806" y="5990"/>
                    </a:cubicBezTo>
                    <a:cubicBezTo>
                      <a:pt x="1835" y="5990"/>
                      <a:pt x="1851" y="6008"/>
                      <a:pt x="1886" y="6025"/>
                    </a:cubicBezTo>
                    <a:cubicBezTo>
                      <a:pt x="1935" y="6038"/>
                      <a:pt x="1972" y="6050"/>
                      <a:pt x="2009" y="6062"/>
                    </a:cubicBezTo>
                    <a:cubicBezTo>
                      <a:pt x="2034" y="6087"/>
                      <a:pt x="2095" y="6198"/>
                      <a:pt x="2120" y="6210"/>
                    </a:cubicBezTo>
                    <a:cubicBezTo>
                      <a:pt x="2127" y="6215"/>
                      <a:pt x="2132" y="6217"/>
                      <a:pt x="2138" y="6217"/>
                    </a:cubicBezTo>
                    <a:cubicBezTo>
                      <a:pt x="2161" y="6217"/>
                      <a:pt x="2169" y="6174"/>
                      <a:pt x="2169" y="6124"/>
                    </a:cubicBezTo>
                    <a:cubicBezTo>
                      <a:pt x="2169" y="6075"/>
                      <a:pt x="2243" y="6013"/>
                      <a:pt x="2243" y="5964"/>
                    </a:cubicBezTo>
                    <a:cubicBezTo>
                      <a:pt x="2251" y="5922"/>
                      <a:pt x="2254" y="5892"/>
                      <a:pt x="2259" y="5892"/>
                    </a:cubicBezTo>
                    <a:cubicBezTo>
                      <a:pt x="2261" y="5892"/>
                      <a:pt x="2264" y="5898"/>
                      <a:pt x="2268" y="5914"/>
                    </a:cubicBezTo>
                    <a:cubicBezTo>
                      <a:pt x="2268" y="5964"/>
                      <a:pt x="2317" y="5964"/>
                      <a:pt x="2354" y="5976"/>
                    </a:cubicBezTo>
                    <a:cubicBezTo>
                      <a:pt x="2373" y="5982"/>
                      <a:pt x="2376" y="5982"/>
                      <a:pt x="2368" y="5982"/>
                    </a:cubicBezTo>
                    <a:cubicBezTo>
                      <a:pt x="2360" y="5982"/>
                      <a:pt x="2342" y="5982"/>
                      <a:pt x="2317" y="5988"/>
                    </a:cubicBezTo>
                    <a:cubicBezTo>
                      <a:pt x="2255" y="6013"/>
                      <a:pt x="2243" y="6050"/>
                      <a:pt x="2268" y="6087"/>
                    </a:cubicBezTo>
                    <a:cubicBezTo>
                      <a:pt x="2286" y="6111"/>
                      <a:pt x="2317" y="6124"/>
                      <a:pt x="2348" y="6124"/>
                    </a:cubicBezTo>
                    <a:cubicBezTo>
                      <a:pt x="2379" y="6124"/>
                      <a:pt x="2409" y="6111"/>
                      <a:pt x="2428" y="6087"/>
                    </a:cubicBezTo>
                    <a:cubicBezTo>
                      <a:pt x="2455" y="6060"/>
                      <a:pt x="2478" y="6052"/>
                      <a:pt x="2496" y="6052"/>
                    </a:cubicBezTo>
                    <a:cubicBezTo>
                      <a:pt x="2516" y="6052"/>
                      <a:pt x="2532" y="6061"/>
                      <a:pt x="2545" y="6061"/>
                    </a:cubicBezTo>
                    <a:cubicBezTo>
                      <a:pt x="2552" y="6061"/>
                      <a:pt x="2558" y="6058"/>
                      <a:pt x="2564" y="6050"/>
                    </a:cubicBezTo>
                    <a:cubicBezTo>
                      <a:pt x="2587" y="6015"/>
                      <a:pt x="2665" y="5926"/>
                      <a:pt x="2684" y="5926"/>
                    </a:cubicBezTo>
                    <a:cubicBezTo>
                      <a:pt x="2685" y="5926"/>
                      <a:pt x="2686" y="5926"/>
                      <a:pt x="2687" y="5927"/>
                    </a:cubicBezTo>
                    <a:cubicBezTo>
                      <a:pt x="2687" y="5939"/>
                      <a:pt x="2637" y="5976"/>
                      <a:pt x="2613" y="6025"/>
                    </a:cubicBezTo>
                    <a:cubicBezTo>
                      <a:pt x="2588" y="6075"/>
                      <a:pt x="2539" y="6173"/>
                      <a:pt x="2514" y="6222"/>
                    </a:cubicBezTo>
                    <a:cubicBezTo>
                      <a:pt x="2502" y="6259"/>
                      <a:pt x="2490" y="6309"/>
                      <a:pt x="2527" y="6309"/>
                    </a:cubicBezTo>
                    <a:cubicBezTo>
                      <a:pt x="2576" y="6309"/>
                      <a:pt x="2551" y="6346"/>
                      <a:pt x="2514" y="6346"/>
                    </a:cubicBezTo>
                    <a:cubicBezTo>
                      <a:pt x="2477" y="6346"/>
                      <a:pt x="2477" y="6370"/>
                      <a:pt x="2465" y="6420"/>
                    </a:cubicBezTo>
                    <a:cubicBezTo>
                      <a:pt x="2440" y="6456"/>
                      <a:pt x="2428" y="6567"/>
                      <a:pt x="2465" y="6567"/>
                    </a:cubicBezTo>
                    <a:cubicBezTo>
                      <a:pt x="2514" y="6567"/>
                      <a:pt x="2527" y="6592"/>
                      <a:pt x="2453" y="6604"/>
                    </a:cubicBezTo>
                    <a:cubicBezTo>
                      <a:pt x="2354" y="6654"/>
                      <a:pt x="2280" y="6728"/>
                      <a:pt x="2231" y="6814"/>
                    </a:cubicBezTo>
                    <a:cubicBezTo>
                      <a:pt x="2182" y="6912"/>
                      <a:pt x="2120" y="6888"/>
                      <a:pt x="2046" y="6937"/>
                    </a:cubicBezTo>
                    <a:cubicBezTo>
                      <a:pt x="1947" y="6999"/>
                      <a:pt x="1861" y="7073"/>
                      <a:pt x="1800" y="7171"/>
                    </a:cubicBezTo>
                    <a:cubicBezTo>
                      <a:pt x="1775" y="7220"/>
                      <a:pt x="1787" y="7245"/>
                      <a:pt x="1800" y="7257"/>
                    </a:cubicBezTo>
                    <a:cubicBezTo>
                      <a:pt x="1812" y="7257"/>
                      <a:pt x="1812" y="7282"/>
                      <a:pt x="1775" y="7282"/>
                    </a:cubicBezTo>
                    <a:cubicBezTo>
                      <a:pt x="1750" y="7282"/>
                      <a:pt x="1726" y="7293"/>
                      <a:pt x="1705" y="7293"/>
                    </a:cubicBezTo>
                    <a:cubicBezTo>
                      <a:pt x="1694" y="7293"/>
                      <a:pt x="1685" y="7290"/>
                      <a:pt x="1676" y="7282"/>
                    </a:cubicBezTo>
                    <a:cubicBezTo>
                      <a:pt x="1652" y="7257"/>
                      <a:pt x="1664" y="7245"/>
                      <a:pt x="1615" y="7245"/>
                    </a:cubicBezTo>
                    <a:cubicBezTo>
                      <a:pt x="1529" y="7245"/>
                      <a:pt x="1455" y="7270"/>
                      <a:pt x="1393" y="7331"/>
                    </a:cubicBezTo>
                    <a:cubicBezTo>
                      <a:pt x="1344" y="7381"/>
                      <a:pt x="1319" y="7430"/>
                      <a:pt x="1282" y="7491"/>
                    </a:cubicBezTo>
                    <a:cubicBezTo>
                      <a:pt x="1282" y="7501"/>
                      <a:pt x="1266" y="7583"/>
                      <a:pt x="1311" y="7583"/>
                    </a:cubicBezTo>
                    <a:cubicBezTo>
                      <a:pt x="1322" y="7583"/>
                      <a:pt x="1336" y="7578"/>
                      <a:pt x="1356" y="7565"/>
                    </a:cubicBezTo>
                    <a:cubicBezTo>
                      <a:pt x="1418" y="7504"/>
                      <a:pt x="1479" y="7442"/>
                      <a:pt x="1529" y="7368"/>
                    </a:cubicBezTo>
                    <a:cubicBezTo>
                      <a:pt x="1541" y="7362"/>
                      <a:pt x="1559" y="7359"/>
                      <a:pt x="1573" y="7359"/>
                    </a:cubicBezTo>
                    <a:cubicBezTo>
                      <a:pt x="1587" y="7359"/>
                      <a:pt x="1596" y="7362"/>
                      <a:pt x="1590" y="7368"/>
                    </a:cubicBezTo>
                    <a:cubicBezTo>
                      <a:pt x="1565" y="7393"/>
                      <a:pt x="1516" y="7467"/>
                      <a:pt x="1578" y="7467"/>
                    </a:cubicBezTo>
                    <a:cubicBezTo>
                      <a:pt x="1623" y="7456"/>
                      <a:pt x="1647" y="7404"/>
                      <a:pt x="1660" y="7404"/>
                    </a:cubicBezTo>
                    <a:cubicBezTo>
                      <a:pt x="1662" y="7404"/>
                      <a:pt x="1663" y="7404"/>
                      <a:pt x="1664" y="7405"/>
                    </a:cubicBezTo>
                    <a:cubicBezTo>
                      <a:pt x="1689" y="7418"/>
                      <a:pt x="1689" y="7467"/>
                      <a:pt x="1713" y="7479"/>
                    </a:cubicBezTo>
                    <a:cubicBezTo>
                      <a:pt x="1720" y="7481"/>
                      <a:pt x="1727" y="7482"/>
                      <a:pt x="1736" y="7482"/>
                    </a:cubicBezTo>
                    <a:cubicBezTo>
                      <a:pt x="1777" y="7482"/>
                      <a:pt x="1832" y="7458"/>
                      <a:pt x="1812" y="7418"/>
                    </a:cubicBezTo>
                    <a:cubicBezTo>
                      <a:pt x="1787" y="7368"/>
                      <a:pt x="1824" y="7393"/>
                      <a:pt x="1861" y="7356"/>
                    </a:cubicBezTo>
                    <a:cubicBezTo>
                      <a:pt x="1870" y="7328"/>
                      <a:pt x="1900" y="7314"/>
                      <a:pt x="1925" y="7314"/>
                    </a:cubicBezTo>
                    <a:cubicBezTo>
                      <a:pt x="1934" y="7314"/>
                      <a:pt x="1941" y="7316"/>
                      <a:pt x="1947" y="7319"/>
                    </a:cubicBezTo>
                    <a:cubicBezTo>
                      <a:pt x="1984" y="7319"/>
                      <a:pt x="2009" y="7294"/>
                      <a:pt x="2034" y="7257"/>
                    </a:cubicBezTo>
                    <a:cubicBezTo>
                      <a:pt x="2071" y="7220"/>
                      <a:pt x="2317" y="7171"/>
                      <a:pt x="2305" y="7134"/>
                    </a:cubicBezTo>
                    <a:cubicBezTo>
                      <a:pt x="2280" y="7097"/>
                      <a:pt x="2243" y="7073"/>
                      <a:pt x="2280" y="7036"/>
                    </a:cubicBezTo>
                    <a:cubicBezTo>
                      <a:pt x="2329" y="6999"/>
                      <a:pt x="2761" y="6777"/>
                      <a:pt x="2761" y="6752"/>
                    </a:cubicBezTo>
                    <a:cubicBezTo>
                      <a:pt x="2761" y="6715"/>
                      <a:pt x="2662" y="6691"/>
                      <a:pt x="2724" y="6666"/>
                    </a:cubicBezTo>
                    <a:cubicBezTo>
                      <a:pt x="2810" y="6641"/>
                      <a:pt x="2884" y="6604"/>
                      <a:pt x="2945" y="6555"/>
                    </a:cubicBezTo>
                    <a:cubicBezTo>
                      <a:pt x="3007" y="6493"/>
                      <a:pt x="3155" y="6370"/>
                      <a:pt x="3217" y="6358"/>
                    </a:cubicBezTo>
                    <a:cubicBezTo>
                      <a:pt x="3266" y="6358"/>
                      <a:pt x="3290" y="6358"/>
                      <a:pt x="3290" y="6247"/>
                    </a:cubicBezTo>
                    <a:cubicBezTo>
                      <a:pt x="3303" y="6148"/>
                      <a:pt x="3414" y="6185"/>
                      <a:pt x="3451" y="6124"/>
                    </a:cubicBezTo>
                    <a:cubicBezTo>
                      <a:pt x="3475" y="6050"/>
                      <a:pt x="3364" y="5988"/>
                      <a:pt x="3315" y="5976"/>
                    </a:cubicBezTo>
                    <a:cubicBezTo>
                      <a:pt x="3266" y="5964"/>
                      <a:pt x="3290" y="5840"/>
                      <a:pt x="3352" y="5791"/>
                    </a:cubicBezTo>
                    <a:cubicBezTo>
                      <a:pt x="3414" y="5742"/>
                      <a:pt x="3500" y="5717"/>
                      <a:pt x="3549" y="5668"/>
                    </a:cubicBezTo>
                    <a:cubicBezTo>
                      <a:pt x="3611" y="5619"/>
                      <a:pt x="3660" y="5545"/>
                      <a:pt x="3586" y="5471"/>
                    </a:cubicBezTo>
                    <a:cubicBezTo>
                      <a:pt x="3554" y="5448"/>
                      <a:pt x="3546" y="5440"/>
                      <a:pt x="3549" y="5440"/>
                    </a:cubicBezTo>
                    <a:cubicBezTo>
                      <a:pt x="3555" y="5440"/>
                      <a:pt x="3595" y="5463"/>
                      <a:pt x="3611" y="5471"/>
                    </a:cubicBezTo>
                    <a:cubicBezTo>
                      <a:pt x="3615" y="5473"/>
                      <a:pt x="3620" y="5474"/>
                      <a:pt x="3627" y="5474"/>
                    </a:cubicBezTo>
                    <a:cubicBezTo>
                      <a:pt x="3659" y="5474"/>
                      <a:pt x="3713" y="5448"/>
                      <a:pt x="3734" y="5397"/>
                    </a:cubicBezTo>
                    <a:cubicBezTo>
                      <a:pt x="3783" y="5323"/>
                      <a:pt x="3845" y="5249"/>
                      <a:pt x="3907" y="5200"/>
                    </a:cubicBezTo>
                    <a:cubicBezTo>
                      <a:pt x="3968" y="5138"/>
                      <a:pt x="4042" y="5076"/>
                      <a:pt x="4128" y="5040"/>
                    </a:cubicBezTo>
                    <a:cubicBezTo>
                      <a:pt x="4135" y="5038"/>
                      <a:pt x="4142" y="5038"/>
                      <a:pt x="4148" y="5038"/>
                    </a:cubicBezTo>
                    <a:cubicBezTo>
                      <a:pt x="4201" y="5038"/>
                      <a:pt x="4246" y="5076"/>
                      <a:pt x="4301" y="5076"/>
                    </a:cubicBezTo>
                    <a:cubicBezTo>
                      <a:pt x="4375" y="5089"/>
                      <a:pt x="4362" y="5175"/>
                      <a:pt x="4276" y="5175"/>
                    </a:cubicBezTo>
                    <a:cubicBezTo>
                      <a:pt x="4219" y="5175"/>
                      <a:pt x="4189" y="5159"/>
                      <a:pt x="4160" y="5159"/>
                    </a:cubicBezTo>
                    <a:cubicBezTo>
                      <a:pt x="4146" y="5159"/>
                      <a:pt x="4132" y="5163"/>
                      <a:pt x="4116" y="5175"/>
                    </a:cubicBezTo>
                    <a:cubicBezTo>
                      <a:pt x="4079" y="5212"/>
                      <a:pt x="3968" y="5274"/>
                      <a:pt x="3980" y="5372"/>
                    </a:cubicBezTo>
                    <a:cubicBezTo>
                      <a:pt x="3980" y="5458"/>
                      <a:pt x="3882" y="5545"/>
                      <a:pt x="3857" y="5643"/>
                    </a:cubicBezTo>
                    <a:cubicBezTo>
                      <a:pt x="3839" y="5716"/>
                      <a:pt x="3828" y="5735"/>
                      <a:pt x="3853" y="5735"/>
                    </a:cubicBezTo>
                    <a:cubicBezTo>
                      <a:pt x="3861" y="5735"/>
                      <a:pt x="3875" y="5733"/>
                      <a:pt x="3894" y="5730"/>
                    </a:cubicBezTo>
                    <a:cubicBezTo>
                      <a:pt x="3904" y="5728"/>
                      <a:pt x="3914" y="5727"/>
                      <a:pt x="3923" y="5727"/>
                    </a:cubicBezTo>
                    <a:cubicBezTo>
                      <a:pt x="3982" y="5727"/>
                      <a:pt x="4018" y="5758"/>
                      <a:pt x="3943" y="5779"/>
                    </a:cubicBezTo>
                    <a:cubicBezTo>
                      <a:pt x="3870" y="5816"/>
                      <a:pt x="3820" y="5877"/>
                      <a:pt x="3833" y="5890"/>
                    </a:cubicBezTo>
                    <a:cubicBezTo>
                      <a:pt x="3857" y="5898"/>
                      <a:pt x="3883" y="5902"/>
                      <a:pt x="3909" y="5902"/>
                    </a:cubicBezTo>
                    <a:cubicBezTo>
                      <a:pt x="3961" y="5902"/>
                      <a:pt x="4013" y="5886"/>
                      <a:pt x="4054" y="5853"/>
                    </a:cubicBezTo>
                    <a:cubicBezTo>
                      <a:pt x="4128" y="5791"/>
                      <a:pt x="4178" y="5766"/>
                      <a:pt x="4239" y="5730"/>
                    </a:cubicBezTo>
                    <a:cubicBezTo>
                      <a:pt x="4313" y="5668"/>
                      <a:pt x="4399" y="5619"/>
                      <a:pt x="4486" y="5594"/>
                    </a:cubicBezTo>
                    <a:cubicBezTo>
                      <a:pt x="4535" y="5569"/>
                      <a:pt x="4658" y="5569"/>
                      <a:pt x="4695" y="5508"/>
                    </a:cubicBezTo>
                    <a:cubicBezTo>
                      <a:pt x="4720" y="5458"/>
                      <a:pt x="4658" y="5323"/>
                      <a:pt x="4658" y="5286"/>
                    </a:cubicBezTo>
                    <a:cubicBezTo>
                      <a:pt x="4658" y="5251"/>
                      <a:pt x="4725" y="5149"/>
                      <a:pt x="4763" y="5149"/>
                    </a:cubicBezTo>
                    <a:cubicBezTo>
                      <a:pt x="4765" y="5149"/>
                      <a:pt x="4767" y="5150"/>
                      <a:pt x="4769" y="5150"/>
                    </a:cubicBezTo>
                    <a:cubicBezTo>
                      <a:pt x="4818" y="5163"/>
                      <a:pt x="4880" y="5163"/>
                      <a:pt x="4929" y="5163"/>
                    </a:cubicBezTo>
                    <a:cubicBezTo>
                      <a:pt x="5040" y="5187"/>
                      <a:pt x="5126" y="5224"/>
                      <a:pt x="5213" y="5286"/>
                    </a:cubicBezTo>
                    <a:cubicBezTo>
                      <a:pt x="5235" y="5320"/>
                      <a:pt x="5360" y="5425"/>
                      <a:pt x="5400" y="5425"/>
                    </a:cubicBezTo>
                    <a:cubicBezTo>
                      <a:pt x="5404" y="5425"/>
                      <a:pt x="5408" y="5424"/>
                      <a:pt x="5410" y="5421"/>
                    </a:cubicBezTo>
                    <a:cubicBezTo>
                      <a:pt x="5420" y="5412"/>
                      <a:pt x="5493" y="5315"/>
                      <a:pt x="5515" y="5315"/>
                    </a:cubicBezTo>
                    <a:cubicBezTo>
                      <a:pt x="5521" y="5315"/>
                      <a:pt x="5523" y="5321"/>
                      <a:pt x="5521" y="5335"/>
                    </a:cubicBezTo>
                    <a:cubicBezTo>
                      <a:pt x="5496" y="5421"/>
                      <a:pt x="5570" y="5495"/>
                      <a:pt x="5619" y="5532"/>
                    </a:cubicBezTo>
                    <a:cubicBezTo>
                      <a:pt x="5682" y="5556"/>
                      <a:pt x="5749" y="5564"/>
                      <a:pt x="5815" y="5564"/>
                    </a:cubicBezTo>
                    <a:cubicBezTo>
                      <a:pt x="5853" y="5564"/>
                      <a:pt x="5891" y="5562"/>
                      <a:pt x="5927" y="5557"/>
                    </a:cubicBezTo>
                    <a:cubicBezTo>
                      <a:pt x="6013" y="5557"/>
                      <a:pt x="6038" y="5532"/>
                      <a:pt x="6063" y="5532"/>
                    </a:cubicBezTo>
                    <a:cubicBezTo>
                      <a:pt x="6094" y="5532"/>
                      <a:pt x="6176" y="5575"/>
                      <a:pt x="6231" y="5575"/>
                    </a:cubicBezTo>
                    <a:cubicBezTo>
                      <a:pt x="6242" y="5575"/>
                      <a:pt x="6252" y="5573"/>
                      <a:pt x="6260" y="5569"/>
                    </a:cubicBezTo>
                    <a:cubicBezTo>
                      <a:pt x="6269" y="5565"/>
                      <a:pt x="6275" y="5563"/>
                      <a:pt x="6278" y="5563"/>
                    </a:cubicBezTo>
                    <a:cubicBezTo>
                      <a:pt x="6295" y="5563"/>
                      <a:pt x="6271" y="5603"/>
                      <a:pt x="6322" y="5643"/>
                    </a:cubicBezTo>
                    <a:cubicBezTo>
                      <a:pt x="6368" y="5674"/>
                      <a:pt x="6464" y="5706"/>
                      <a:pt x="6544" y="5706"/>
                    </a:cubicBezTo>
                    <a:cubicBezTo>
                      <a:pt x="6591" y="5706"/>
                      <a:pt x="6632" y="5695"/>
                      <a:pt x="6654" y="5668"/>
                    </a:cubicBezTo>
                    <a:cubicBezTo>
                      <a:pt x="6701" y="5629"/>
                      <a:pt x="6744" y="5599"/>
                      <a:pt x="6768" y="5599"/>
                    </a:cubicBezTo>
                    <a:cubicBezTo>
                      <a:pt x="6782" y="5599"/>
                      <a:pt x="6790" y="5609"/>
                      <a:pt x="6790" y="5631"/>
                    </a:cubicBezTo>
                    <a:cubicBezTo>
                      <a:pt x="6790" y="5680"/>
                      <a:pt x="6716" y="5754"/>
                      <a:pt x="6740" y="5791"/>
                    </a:cubicBezTo>
                    <a:cubicBezTo>
                      <a:pt x="6851" y="5840"/>
                      <a:pt x="6962" y="5914"/>
                      <a:pt x="7073" y="5976"/>
                    </a:cubicBezTo>
                    <a:cubicBezTo>
                      <a:pt x="7184" y="6087"/>
                      <a:pt x="7295" y="6198"/>
                      <a:pt x="7418" y="6284"/>
                    </a:cubicBezTo>
                    <a:cubicBezTo>
                      <a:pt x="7421" y="6285"/>
                      <a:pt x="7424" y="6285"/>
                      <a:pt x="7428" y="6285"/>
                    </a:cubicBezTo>
                    <a:cubicBezTo>
                      <a:pt x="7469" y="6285"/>
                      <a:pt x="7554" y="6221"/>
                      <a:pt x="7554" y="6198"/>
                    </a:cubicBezTo>
                    <a:cubicBezTo>
                      <a:pt x="7554" y="6173"/>
                      <a:pt x="7504" y="6099"/>
                      <a:pt x="7504" y="6075"/>
                    </a:cubicBezTo>
                    <a:cubicBezTo>
                      <a:pt x="7504" y="6070"/>
                      <a:pt x="7509" y="6068"/>
                      <a:pt x="7515" y="6068"/>
                    </a:cubicBezTo>
                    <a:cubicBezTo>
                      <a:pt x="7543" y="6068"/>
                      <a:pt x="7615" y="6102"/>
                      <a:pt x="7615" y="6111"/>
                    </a:cubicBezTo>
                    <a:cubicBezTo>
                      <a:pt x="7628" y="6124"/>
                      <a:pt x="7665" y="6222"/>
                      <a:pt x="7689" y="6222"/>
                    </a:cubicBezTo>
                    <a:cubicBezTo>
                      <a:pt x="7726" y="6235"/>
                      <a:pt x="7775" y="6235"/>
                      <a:pt x="7812" y="6235"/>
                    </a:cubicBezTo>
                    <a:cubicBezTo>
                      <a:pt x="7812" y="6222"/>
                      <a:pt x="7763" y="6050"/>
                      <a:pt x="7751" y="5988"/>
                    </a:cubicBezTo>
                    <a:cubicBezTo>
                      <a:pt x="7742" y="5943"/>
                      <a:pt x="7733" y="5891"/>
                      <a:pt x="7743" y="5891"/>
                    </a:cubicBezTo>
                    <a:cubicBezTo>
                      <a:pt x="7747" y="5891"/>
                      <a:pt x="7753" y="5898"/>
                      <a:pt x="7763" y="5914"/>
                    </a:cubicBezTo>
                    <a:cubicBezTo>
                      <a:pt x="7825" y="6025"/>
                      <a:pt x="7886" y="6148"/>
                      <a:pt x="7948" y="6259"/>
                    </a:cubicBezTo>
                    <a:cubicBezTo>
                      <a:pt x="7985" y="6306"/>
                      <a:pt x="8009" y="6346"/>
                      <a:pt x="8034" y="6346"/>
                    </a:cubicBezTo>
                    <a:cubicBezTo>
                      <a:pt x="8042" y="6346"/>
                      <a:pt x="8050" y="6342"/>
                      <a:pt x="8059" y="6333"/>
                    </a:cubicBezTo>
                    <a:cubicBezTo>
                      <a:pt x="8088" y="6294"/>
                      <a:pt x="8125" y="6232"/>
                      <a:pt x="8127" y="6232"/>
                    </a:cubicBezTo>
                    <a:lnTo>
                      <a:pt x="8127" y="6232"/>
                    </a:lnTo>
                    <a:cubicBezTo>
                      <a:pt x="8128" y="6232"/>
                      <a:pt x="8126" y="6237"/>
                      <a:pt x="8120" y="6247"/>
                    </a:cubicBezTo>
                    <a:cubicBezTo>
                      <a:pt x="8108" y="6321"/>
                      <a:pt x="8133" y="6395"/>
                      <a:pt x="8194" y="6456"/>
                    </a:cubicBezTo>
                    <a:cubicBezTo>
                      <a:pt x="8256" y="6506"/>
                      <a:pt x="8256" y="6543"/>
                      <a:pt x="8281" y="6543"/>
                    </a:cubicBezTo>
                    <a:cubicBezTo>
                      <a:pt x="8305" y="6543"/>
                      <a:pt x="8281" y="6580"/>
                      <a:pt x="8268" y="6592"/>
                    </a:cubicBezTo>
                    <a:cubicBezTo>
                      <a:pt x="8244" y="6617"/>
                      <a:pt x="8268" y="6654"/>
                      <a:pt x="8293" y="6654"/>
                    </a:cubicBezTo>
                    <a:cubicBezTo>
                      <a:pt x="8318" y="6666"/>
                      <a:pt x="8318" y="6678"/>
                      <a:pt x="8293" y="6691"/>
                    </a:cubicBezTo>
                    <a:cubicBezTo>
                      <a:pt x="8268" y="6703"/>
                      <a:pt x="8231" y="6740"/>
                      <a:pt x="8268" y="6752"/>
                    </a:cubicBezTo>
                    <a:cubicBezTo>
                      <a:pt x="8318" y="6777"/>
                      <a:pt x="8367" y="6814"/>
                      <a:pt x="8404" y="6863"/>
                    </a:cubicBezTo>
                    <a:cubicBezTo>
                      <a:pt x="8465" y="6949"/>
                      <a:pt x="8527" y="7036"/>
                      <a:pt x="8613" y="7110"/>
                    </a:cubicBezTo>
                    <a:cubicBezTo>
                      <a:pt x="8619" y="7110"/>
                      <a:pt x="8635" y="7106"/>
                      <a:pt x="8647" y="7106"/>
                    </a:cubicBezTo>
                    <a:cubicBezTo>
                      <a:pt x="8660" y="7106"/>
                      <a:pt x="8669" y="7110"/>
                      <a:pt x="8663" y="7122"/>
                    </a:cubicBezTo>
                    <a:cubicBezTo>
                      <a:pt x="8613" y="7183"/>
                      <a:pt x="8589" y="7257"/>
                      <a:pt x="8576" y="7331"/>
                    </a:cubicBezTo>
                    <a:cubicBezTo>
                      <a:pt x="8576" y="7353"/>
                      <a:pt x="8583" y="7363"/>
                      <a:pt x="8592" y="7363"/>
                    </a:cubicBezTo>
                    <a:cubicBezTo>
                      <a:pt x="8604" y="7363"/>
                      <a:pt x="8619" y="7347"/>
                      <a:pt x="8626" y="7319"/>
                    </a:cubicBezTo>
                    <a:cubicBezTo>
                      <a:pt x="8633" y="7291"/>
                      <a:pt x="8644" y="7262"/>
                      <a:pt x="8657" y="7262"/>
                    </a:cubicBezTo>
                    <a:cubicBezTo>
                      <a:pt x="8666" y="7262"/>
                      <a:pt x="8677" y="7277"/>
                      <a:pt x="8687" y="7319"/>
                    </a:cubicBezTo>
                    <a:cubicBezTo>
                      <a:pt x="8706" y="7405"/>
                      <a:pt x="8726" y="7454"/>
                      <a:pt x="8733" y="7454"/>
                    </a:cubicBezTo>
                    <a:cubicBezTo>
                      <a:pt x="8735" y="7454"/>
                      <a:pt x="8737" y="7450"/>
                      <a:pt x="8737" y="7442"/>
                    </a:cubicBezTo>
                    <a:cubicBezTo>
                      <a:pt x="8746" y="7413"/>
                      <a:pt x="8741" y="7369"/>
                      <a:pt x="8744" y="7369"/>
                    </a:cubicBezTo>
                    <a:lnTo>
                      <a:pt x="8744" y="7369"/>
                    </a:lnTo>
                    <a:cubicBezTo>
                      <a:pt x="8745" y="7369"/>
                      <a:pt x="8746" y="7373"/>
                      <a:pt x="8749" y="7381"/>
                    </a:cubicBezTo>
                    <a:cubicBezTo>
                      <a:pt x="8761" y="7405"/>
                      <a:pt x="8773" y="7479"/>
                      <a:pt x="8823" y="7479"/>
                    </a:cubicBezTo>
                    <a:cubicBezTo>
                      <a:pt x="8829" y="7481"/>
                      <a:pt x="8833" y="7482"/>
                      <a:pt x="8836" y="7482"/>
                    </a:cubicBezTo>
                    <a:cubicBezTo>
                      <a:pt x="8845" y="7482"/>
                      <a:pt x="8847" y="7477"/>
                      <a:pt x="8851" y="7477"/>
                    </a:cubicBezTo>
                    <a:cubicBezTo>
                      <a:pt x="8856" y="7477"/>
                      <a:pt x="8863" y="7482"/>
                      <a:pt x="8884" y="7504"/>
                    </a:cubicBezTo>
                    <a:cubicBezTo>
                      <a:pt x="8914" y="7534"/>
                      <a:pt x="8958" y="7550"/>
                      <a:pt x="8990" y="7550"/>
                    </a:cubicBezTo>
                    <a:cubicBezTo>
                      <a:pt x="9011" y="7550"/>
                      <a:pt x="9027" y="7543"/>
                      <a:pt x="9032" y="7528"/>
                    </a:cubicBezTo>
                    <a:cubicBezTo>
                      <a:pt x="9053" y="7508"/>
                      <a:pt x="9048" y="7461"/>
                      <a:pt x="9053" y="7461"/>
                    </a:cubicBezTo>
                    <a:cubicBezTo>
                      <a:pt x="9054" y="7461"/>
                      <a:pt x="9055" y="7463"/>
                      <a:pt x="9057" y="7467"/>
                    </a:cubicBezTo>
                    <a:cubicBezTo>
                      <a:pt x="9069" y="7491"/>
                      <a:pt x="9069" y="7504"/>
                      <a:pt x="9082" y="7516"/>
                    </a:cubicBezTo>
                    <a:cubicBezTo>
                      <a:pt x="9082" y="7541"/>
                      <a:pt x="9106" y="7565"/>
                      <a:pt x="9118" y="7578"/>
                    </a:cubicBezTo>
                    <a:cubicBezTo>
                      <a:pt x="9143" y="7578"/>
                      <a:pt x="9082" y="7602"/>
                      <a:pt x="9045" y="7639"/>
                    </a:cubicBezTo>
                    <a:cubicBezTo>
                      <a:pt x="9008" y="7676"/>
                      <a:pt x="8946" y="7750"/>
                      <a:pt x="8971" y="7775"/>
                    </a:cubicBezTo>
                    <a:cubicBezTo>
                      <a:pt x="8995" y="7812"/>
                      <a:pt x="9057" y="7935"/>
                      <a:pt x="9082" y="7935"/>
                    </a:cubicBezTo>
                    <a:cubicBezTo>
                      <a:pt x="9118" y="7935"/>
                      <a:pt x="9106" y="7935"/>
                      <a:pt x="9082" y="7960"/>
                    </a:cubicBezTo>
                    <a:cubicBezTo>
                      <a:pt x="9062" y="7988"/>
                      <a:pt x="9043" y="8017"/>
                      <a:pt x="9024" y="8017"/>
                    </a:cubicBezTo>
                    <a:cubicBezTo>
                      <a:pt x="9019" y="8017"/>
                      <a:pt x="9013" y="8015"/>
                      <a:pt x="9008" y="8009"/>
                    </a:cubicBezTo>
                    <a:cubicBezTo>
                      <a:pt x="8988" y="7980"/>
                      <a:pt x="8977" y="7936"/>
                      <a:pt x="8961" y="7936"/>
                    </a:cubicBezTo>
                    <a:cubicBezTo>
                      <a:pt x="8956" y="7936"/>
                      <a:pt x="8951" y="7939"/>
                      <a:pt x="8946" y="7947"/>
                    </a:cubicBezTo>
                    <a:cubicBezTo>
                      <a:pt x="8934" y="7997"/>
                      <a:pt x="8971" y="7997"/>
                      <a:pt x="8995" y="8034"/>
                    </a:cubicBezTo>
                    <a:cubicBezTo>
                      <a:pt x="9020" y="8058"/>
                      <a:pt x="8995" y="8108"/>
                      <a:pt x="8995" y="8120"/>
                    </a:cubicBezTo>
                    <a:cubicBezTo>
                      <a:pt x="8995" y="8145"/>
                      <a:pt x="9032" y="8231"/>
                      <a:pt x="9069" y="8280"/>
                    </a:cubicBezTo>
                    <a:cubicBezTo>
                      <a:pt x="9079" y="8290"/>
                      <a:pt x="9087" y="8293"/>
                      <a:pt x="9093" y="8293"/>
                    </a:cubicBezTo>
                    <a:cubicBezTo>
                      <a:pt x="9113" y="8293"/>
                      <a:pt x="9125" y="8261"/>
                      <a:pt x="9143" y="8243"/>
                    </a:cubicBezTo>
                    <a:cubicBezTo>
                      <a:pt x="9180" y="8231"/>
                      <a:pt x="9229" y="8243"/>
                      <a:pt x="9242" y="8218"/>
                    </a:cubicBezTo>
                    <a:cubicBezTo>
                      <a:pt x="9242" y="8189"/>
                      <a:pt x="9258" y="8134"/>
                      <a:pt x="9264" y="8134"/>
                    </a:cubicBezTo>
                    <a:cubicBezTo>
                      <a:pt x="9265" y="8134"/>
                      <a:pt x="9266" y="8137"/>
                      <a:pt x="9266" y="8145"/>
                    </a:cubicBezTo>
                    <a:cubicBezTo>
                      <a:pt x="9266" y="8194"/>
                      <a:pt x="9316" y="8206"/>
                      <a:pt x="9340" y="8243"/>
                    </a:cubicBezTo>
                    <a:cubicBezTo>
                      <a:pt x="9353" y="8280"/>
                      <a:pt x="9340" y="8268"/>
                      <a:pt x="9316" y="8317"/>
                    </a:cubicBezTo>
                    <a:cubicBezTo>
                      <a:pt x="9316" y="8366"/>
                      <a:pt x="9303" y="8416"/>
                      <a:pt x="9279" y="8465"/>
                    </a:cubicBezTo>
                    <a:cubicBezTo>
                      <a:pt x="9262" y="8498"/>
                      <a:pt x="9268" y="8514"/>
                      <a:pt x="9284" y="8514"/>
                    </a:cubicBezTo>
                    <a:cubicBezTo>
                      <a:pt x="9292" y="8514"/>
                      <a:pt x="9303" y="8510"/>
                      <a:pt x="9316" y="8502"/>
                    </a:cubicBezTo>
                    <a:cubicBezTo>
                      <a:pt x="9340" y="8477"/>
                      <a:pt x="9365" y="8440"/>
                      <a:pt x="9402" y="8440"/>
                    </a:cubicBezTo>
                    <a:cubicBezTo>
                      <a:pt x="9427" y="8440"/>
                      <a:pt x="9439" y="8428"/>
                      <a:pt x="9427" y="8391"/>
                    </a:cubicBezTo>
                    <a:cubicBezTo>
                      <a:pt x="9427" y="8374"/>
                      <a:pt x="9427" y="8351"/>
                      <a:pt x="9435" y="8351"/>
                    </a:cubicBezTo>
                    <a:cubicBezTo>
                      <a:pt x="9438" y="8351"/>
                      <a:pt x="9444" y="8355"/>
                      <a:pt x="9451" y="8366"/>
                    </a:cubicBezTo>
                    <a:cubicBezTo>
                      <a:pt x="9463" y="8391"/>
                      <a:pt x="9488" y="8428"/>
                      <a:pt x="9513" y="8440"/>
                    </a:cubicBezTo>
                    <a:cubicBezTo>
                      <a:pt x="9537" y="8465"/>
                      <a:pt x="9463" y="8453"/>
                      <a:pt x="9500" y="8526"/>
                    </a:cubicBezTo>
                    <a:cubicBezTo>
                      <a:pt x="9525" y="8588"/>
                      <a:pt x="9525" y="8600"/>
                      <a:pt x="9562" y="8625"/>
                    </a:cubicBezTo>
                    <a:cubicBezTo>
                      <a:pt x="9574" y="8634"/>
                      <a:pt x="9588" y="8638"/>
                      <a:pt x="9601" y="8638"/>
                    </a:cubicBezTo>
                    <a:cubicBezTo>
                      <a:pt x="9644" y="8638"/>
                      <a:pt x="9691" y="8601"/>
                      <a:pt x="9710" y="8563"/>
                    </a:cubicBezTo>
                    <a:cubicBezTo>
                      <a:pt x="9723" y="8546"/>
                      <a:pt x="9730" y="8540"/>
                      <a:pt x="9732" y="8540"/>
                    </a:cubicBezTo>
                    <a:cubicBezTo>
                      <a:pt x="9737" y="8540"/>
                      <a:pt x="9726" y="8564"/>
                      <a:pt x="9710" y="8588"/>
                    </a:cubicBezTo>
                    <a:cubicBezTo>
                      <a:pt x="9693" y="8621"/>
                      <a:pt x="9693" y="8621"/>
                      <a:pt x="9710" y="8621"/>
                    </a:cubicBezTo>
                    <a:cubicBezTo>
                      <a:pt x="9718" y="8621"/>
                      <a:pt x="9730" y="8621"/>
                      <a:pt x="9747" y="8625"/>
                    </a:cubicBezTo>
                    <a:cubicBezTo>
                      <a:pt x="9808" y="8625"/>
                      <a:pt x="9821" y="8637"/>
                      <a:pt x="9747" y="8650"/>
                    </a:cubicBezTo>
                    <a:cubicBezTo>
                      <a:pt x="9685" y="8650"/>
                      <a:pt x="9685" y="8687"/>
                      <a:pt x="9636" y="8711"/>
                    </a:cubicBezTo>
                    <a:cubicBezTo>
                      <a:pt x="9587" y="8736"/>
                      <a:pt x="9537" y="8773"/>
                      <a:pt x="9562" y="8835"/>
                    </a:cubicBezTo>
                    <a:cubicBezTo>
                      <a:pt x="9574" y="8863"/>
                      <a:pt x="9596" y="8873"/>
                      <a:pt x="9619" y="8873"/>
                    </a:cubicBezTo>
                    <a:cubicBezTo>
                      <a:pt x="9645" y="8873"/>
                      <a:pt x="9672" y="8860"/>
                      <a:pt x="9685" y="8847"/>
                    </a:cubicBezTo>
                    <a:cubicBezTo>
                      <a:pt x="9693" y="8839"/>
                      <a:pt x="9706" y="8836"/>
                      <a:pt x="9720" y="8836"/>
                    </a:cubicBezTo>
                    <a:cubicBezTo>
                      <a:pt x="9748" y="8836"/>
                      <a:pt x="9784" y="8847"/>
                      <a:pt x="9808" y="8847"/>
                    </a:cubicBezTo>
                    <a:cubicBezTo>
                      <a:pt x="9845" y="8847"/>
                      <a:pt x="9870" y="8871"/>
                      <a:pt x="9821" y="8871"/>
                    </a:cubicBezTo>
                    <a:cubicBezTo>
                      <a:pt x="9772" y="8871"/>
                      <a:pt x="9722" y="8884"/>
                      <a:pt x="9673" y="8908"/>
                    </a:cubicBezTo>
                    <a:cubicBezTo>
                      <a:pt x="9636" y="8945"/>
                      <a:pt x="9599" y="8995"/>
                      <a:pt x="9661" y="8995"/>
                    </a:cubicBezTo>
                    <a:cubicBezTo>
                      <a:pt x="9722" y="8995"/>
                      <a:pt x="9772" y="9019"/>
                      <a:pt x="9698" y="9019"/>
                    </a:cubicBezTo>
                    <a:cubicBezTo>
                      <a:pt x="9624" y="9019"/>
                      <a:pt x="9636" y="9093"/>
                      <a:pt x="9710" y="9130"/>
                    </a:cubicBezTo>
                    <a:cubicBezTo>
                      <a:pt x="9755" y="9148"/>
                      <a:pt x="9807" y="9160"/>
                      <a:pt x="9855" y="9160"/>
                    </a:cubicBezTo>
                    <a:cubicBezTo>
                      <a:pt x="9873" y="9160"/>
                      <a:pt x="9891" y="9158"/>
                      <a:pt x="9907" y="9155"/>
                    </a:cubicBezTo>
                    <a:cubicBezTo>
                      <a:pt x="9969" y="9155"/>
                      <a:pt x="9944" y="9216"/>
                      <a:pt x="9993" y="9229"/>
                    </a:cubicBezTo>
                    <a:cubicBezTo>
                      <a:pt x="10002" y="9232"/>
                      <a:pt x="10010" y="9234"/>
                      <a:pt x="10018" y="9234"/>
                    </a:cubicBezTo>
                    <a:cubicBezTo>
                      <a:pt x="10071" y="9234"/>
                      <a:pt x="10117" y="9173"/>
                      <a:pt x="10117" y="9130"/>
                    </a:cubicBezTo>
                    <a:cubicBezTo>
                      <a:pt x="10121" y="9113"/>
                      <a:pt x="10125" y="9106"/>
                      <a:pt x="10129" y="9106"/>
                    </a:cubicBezTo>
                    <a:cubicBezTo>
                      <a:pt x="10136" y="9106"/>
                      <a:pt x="10141" y="9127"/>
                      <a:pt x="10141" y="9143"/>
                    </a:cubicBezTo>
                    <a:cubicBezTo>
                      <a:pt x="10141" y="9180"/>
                      <a:pt x="10092" y="9229"/>
                      <a:pt x="10080" y="9253"/>
                    </a:cubicBezTo>
                    <a:cubicBezTo>
                      <a:pt x="10055" y="9278"/>
                      <a:pt x="10104" y="9290"/>
                      <a:pt x="10129" y="9315"/>
                    </a:cubicBezTo>
                    <a:cubicBezTo>
                      <a:pt x="10145" y="9325"/>
                      <a:pt x="10163" y="9330"/>
                      <a:pt x="10179" y="9330"/>
                    </a:cubicBezTo>
                    <a:cubicBezTo>
                      <a:pt x="10225" y="9330"/>
                      <a:pt x="10264" y="9295"/>
                      <a:pt x="10264" y="9241"/>
                    </a:cubicBezTo>
                    <a:cubicBezTo>
                      <a:pt x="10264" y="9182"/>
                      <a:pt x="10282" y="9140"/>
                      <a:pt x="10293" y="9140"/>
                    </a:cubicBezTo>
                    <a:cubicBezTo>
                      <a:pt x="10298" y="9140"/>
                      <a:pt x="10301" y="9148"/>
                      <a:pt x="10301" y="9167"/>
                    </a:cubicBezTo>
                    <a:cubicBezTo>
                      <a:pt x="10301" y="9216"/>
                      <a:pt x="10289" y="9266"/>
                      <a:pt x="10277" y="9315"/>
                    </a:cubicBezTo>
                    <a:cubicBezTo>
                      <a:pt x="10270" y="9335"/>
                      <a:pt x="10282" y="9345"/>
                      <a:pt x="10300" y="9345"/>
                    </a:cubicBezTo>
                    <a:cubicBezTo>
                      <a:pt x="10315" y="9345"/>
                      <a:pt x="10334" y="9338"/>
                      <a:pt x="10351" y="9327"/>
                    </a:cubicBezTo>
                    <a:cubicBezTo>
                      <a:pt x="10364" y="9314"/>
                      <a:pt x="10378" y="9304"/>
                      <a:pt x="10381" y="9304"/>
                    </a:cubicBezTo>
                    <a:cubicBezTo>
                      <a:pt x="10384" y="9304"/>
                      <a:pt x="10380" y="9311"/>
                      <a:pt x="10363" y="9327"/>
                    </a:cubicBezTo>
                    <a:cubicBezTo>
                      <a:pt x="10338" y="9377"/>
                      <a:pt x="10326" y="9426"/>
                      <a:pt x="10363" y="9475"/>
                    </a:cubicBezTo>
                    <a:cubicBezTo>
                      <a:pt x="10371" y="9517"/>
                      <a:pt x="10430" y="9575"/>
                      <a:pt x="10471" y="9575"/>
                    </a:cubicBezTo>
                    <a:cubicBezTo>
                      <a:pt x="10491" y="9575"/>
                      <a:pt x="10507" y="9561"/>
                      <a:pt x="10511" y="9525"/>
                    </a:cubicBezTo>
                    <a:cubicBezTo>
                      <a:pt x="10519" y="9450"/>
                      <a:pt x="10527" y="9409"/>
                      <a:pt x="10532" y="9409"/>
                    </a:cubicBezTo>
                    <a:cubicBezTo>
                      <a:pt x="10534" y="9409"/>
                      <a:pt x="10535" y="9418"/>
                      <a:pt x="10535" y="9438"/>
                    </a:cubicBezTo>
                    <a:cubicBezTo>
                      <a:pt x="10548" y="9488"/>
                      <a:pt x="10548" y="9537"/>
                      <a:pt x="10572" y="9586"/>
                    </a:cubicBezTo>
                    <a:cubicBezTo>
                      <a:pt x="10572" y="9635"/>
                      <a:pt x="10523" y="9623"/>
                      <a:pt x="10511" y="9635"/>
                    </a:cubicBezTo>
                    <a:cubicBezTo>
                      <a:pt x="10511" y="9648"/>
                      <a:pt x="10535" y="9660"/>
                      <a:pt x="10585" y="9672"/>
                    </a:cubicBezTo>
                    <a:cubicBezTo>
                      <a:pt x="10604" y="9672"/>
                      <a:pt x="10626" y="9674"/>
                      <a:pt x="10646" y="9674"/>
                    </a:cubicBezTo>
                    <a:cubicBezTo>
                      <a:pt x="10675" y="9674"/>
                      <a:pt x="10701" y="9670"/>
                      <a:pt x="10708" y="9648"/>
                    </a:cubicBezTo>
                    <a:cubicBezTo>
                      <a:pt x="10708" y="9628"/>
                      <a:pt x="10708" y="9615"/>
                      <a:pt x="10710" y="9615"/>
                    </a:cubicBezTo>
                    <a:cubicBezTo>
                      <a:pt x="10711" y="9615"/>
                      <a:pt x="10715" y="9625"/>
                      <a:pt x="10720" y="9648"/>
                    </a:cubicBezTo>
                    <a:cubicBezTo>
                      <a:pt x="10745" y="9697"/>
                      <a:pt x="10757" y="9734"/>
                      <a:pt x="10770" y="9783"/>
                    </a:cubicBezTo>
                    <a:cubicBezTo>
                      <a:pt x="10782" y="9808"/>
                      <a:pt x="10794" y="9833"/>
                      <a:pt x="10819" y="9857"/>
                    </a:cubicBezTo>
                    <a:cubicBezTo>
                      <a:pt x="10843" y="9882"/>
                      <a:pt x="10868" y="9906"/>
                      <a:pt x="10868" y="9931"/>
                    </a:cubicBezTo>
                    <a:cubicBezTo>
                      <a:pt x="10868" y="9956"/>
                      <a:pt x="10905" y="10079"/>
                      <a:pt x="10905" y="10153"/>
                    </a:cubicBezTo>
                    <a:cubicBezTo>
                      <a:pt x="10905" y="10227"/>
                      <a:pt x="10942" y="10412"/>
                      <a:pt x="10880" y="10424"/>
                    </a:cubicBezTo>
                    <a:cubicBezTo>
                      <a:pt x="10852" y="10435"/>
                      <a:pt x="10810" y="10444"/>
                      <a:pt x="10777" y="10444"/>
                    </a:cubicBezTo>
                    <a:cubicBezTo>
                      <a:pt x="10739" y="10444"/>
                      <a:pt x="10713" y="10432"/>
                      <a:pt x="10733" y="10399"/>
                    </a:cubicBezTo>
                    <a:cubicBezTo>
                      <a:pt x="10782" y="10338"/>
                      <a:pt x="10868" y="10215"/>
                      <a:pt x="10819" y="10190"/>
                    </a:cubicBezTo>
                    <a:cubicBezTo>
                      <a:pt x="10770" y="10153"/>
                      <a:pt x="10609" y="10178"/>
                      <a:pt x="10535" y="10141"/>
                    </a:cubicBezTo>
                    <a:cubicBezTo>
                      <a:pt x="10482" y="10114"/>
                      <a:pt x="10417" y="10062"/>
                      <a:pt x="10379" y="10062"/>
                    </a:cubicBezTo>
                    <a:cubicBezTo>
                      <a:pt x="10365" y="10062"/>
                      <a:pt x="10354" y="10070"/>
                      <a:pt x="10351" y="10091"/>
                    </a:cubicBezTo>
                    <a:cubicBezTo>
                      <a:pt x="10363" y="10227"/>
                      <a:pt x="10412" y="10375"/>
                      <a:pt x="10486" y="10498"/>
                    </a:cubicBezTo>
                    <a:cubicBezTo>
                      <a:pt x="10560" y="10609"/>
                      <a:pt x="10462" y="10695"/>
                      <a:pt x="10523" y="10744"/>
                    </a:cubicBezTo>
                    <a:cubicBezTo>
                      <a:pt x="10585" y="10794"/>
                      <a:pt x="10745" y="10806"/>
                      <a:pt x="10683" y="10818"/>
                    </a:cubicBezTo>
                    <a:cubicBezTo>
                      <a:pt x="10597" y="10818"/>
                      <a:pt x="10535" y="10880"/>
                      <a:pt x="10535" y="10966"/>
                    </a:cubicBezTo>
                    <a:cubicBezTo>
                      <a:pt x="10535" y="11065"/>
                      <a:pt x="10560" y="11225"/>
                      <a:pt x="10560" y="11274"/>
                    </a:cubicBezTo>
                    <a:cubicBezTo>
                      <a:pt x="10548" y="11422"/>
                      <a:pt x="10535" y="11558"/>
                      <a:pt x="10498" y="11705"/>
                    </a:cubicBezTo>
                    <a:cubicBezTo>
                      <a:pt x="10474" y="11816"/>
                      <a:pt x="10412" y="11890"/>
                      <a:pt x="10425" y="11989"/>
                    </a:cubicBezTo>
                    <a:cubicBezTo>
                      <a:pt x="10412" y="12075"/>
                      <a:pt x="10425" y="12161"/>
                      <a:pt x="10462" y="12248"/>
                    </a:cubicBezTo>
                    <a:cubicBezTo>
                      <a:pt x="10498" y="12346"/>
                      <a:pt x="10523" y="12445"/>
                      <a:pt x="10511" y="12556"/>
                    </a:cubicBezTo>
                    <a:cubicBezTo>
                      <a:pt x="10511" y="12630"/>
                      <a:pt x="10449" y="12765"/>
                      <a:pt x="10462" y="12814"/>
                    </a:cubicBezTo>
                    <a:cubicBezTo>
                      <a:pt x="10474" y="12864"/>
                      <a:pt x="10560" y="12938"/>
                      <a:pt x="10560" y="13036"/>
                    </a:cubicBezTo>
                    <a:cubicBezTo>
                      <a:pt x="10560" y="13135"/>
                      <a:pt x="10585" y="13233"/>
                      <a:pt x="10634" y="13320"/>
                    </a:cubicBezTo>
                    <a:cubicBezTo>
                      <a:pt x="10696" y="13393"/>
                      <a:pt x="10720" y="13393"/>
                      <a:pt x="10770" y="13480"/>
                    </a:cubicBezTo>
                    <a:cubicBezTo>
                      <a:pt x="10807" y="13566"/>
                      <a:pt x="10807" y="13628"/>
                      <a:pt x="10831" y="13628"/>
                    </a:cubicBezTo>
                    <a:cubicBezTo>
                      <a:pt x="10851" y="13628"/>
                      <a:pt x="10871" y="13580"/>
                      <a:pt x="10884" y="13580"/>
                    </a:cubicBezTo>
                    <a:cubicBezTo>
                      <a:pt x="10887" y="13580"/>
                      <a:pt x="10890" y="13583"/>
                      <a:pt x="10893" y="13591"/>
                    </a:cubicBezTo>
                    <a:cubicBezTo>
                      <a:pt x="10917" y="13628"/>
                      <a:pt x="10979" y="13714"/>
                      <a:pt x="10954" y="13726"/>
                    </a:cubicBezTo>
                    <a:cubicBezTo>
                      <a:pt x="10951" y="13728"/>
                      <a:pt x="10948" y="13728"/>
                      <a:pt x="10945" y="13728"/>
                    </a:cubicBezTo>
                    <a:cubicBezTo>
                      <a:pt x="10927" y="13728"/>
                      <a:pt x="10905" y="13712"/>
                      <a:pt x="10895" y="13712"/>
                    </a:cubicBezTo>
                    <a:cubicBezTo>
                      <a:pt x="10891" y="13712"/>
                      <a:pt x="10889" y="13716"/>
                      <a:pt x="10893" y="13726"/>
                    </a:cubicBezTo>
                    <a:cubicBezTo>
                      <a:pt x="10905" y="13800"/>
                      <a:pt x="10930" y="13862"/>
                      <a:pt x="10967" y="13923"/>
                    </a:cubicBezTo>
                    <a:cubicBezTo>
                      <a:pt x="11016" y="13960"/>
                      <a:pt x="11065" y="13960"/>
                      <a:pt x="11065" y="13997"/>
                    </a:cubicBezTo>
                    <a:cubicBezTo>
                      <a:pt x="11065" y="14046"/>
                      <a:pt x="11016" y="14108"/>
                      <a:pt x="11041" y="14157"/>
                    </a:cubicBezTo>
                    <a:cubicBezTo>
                      <a:pt x="11078" y="14207"/>
                      <a:pt x="11287" y="14453"/>
                      <a:pt x="11324" y="14539"/>
                    </a:cubicBezTo>
                    <a:cubicBezTo>
                      <a:pt x="11349" y="14626"/>
                      <a:pt x="11324" y="14675"/>
                      <a:pt x="11386" y="14687"/>
                    </a:cubicBezTo>
                    <a:cubicBezTo>
                      <a:pt x="11509" y="14736"/>
                      <a:pt x="11620" y="14786"/>
                      <a:pt x="11718" y="14847"/>
                    </a:cubicBezTo>
                    <a:cubicBezTo>
                      <a:pt x="11780" y="14884"/>
                      <a:pt x="11817" y="14847"/>
                      <a:pt x="11891" y="14897"/>
                    </a:cubicBezTo>
                    <a:cubicBezTo>
                      <a:pt x="11952" y="14946"/>
                      <a:pt x="12137" y="15131"/>
                      <a:pt x="12137" y="15205"/>
                    </a:cubicBezTo>
                    <a:cubicBezTo>
                      <a:pt x="12150" y="15242"/>
                      <a:pt x="12150" y="15291"/>
                      <a:pt x="12174" y="15328"/>
                    </a:cubicBezTo>
                    <a:cubicBezTo>
                      <a:pt x="12186" y="15402"/>
                      <a:pt x="12211" y="15463"/>
                      <a:pt x="12248" y="15525"/>
                    </a:cubicBezTo>
                    <a:cubicBezTo>
                      <a:pt x="12310" y="15599"/>
                      <a:pt x="12421" y="15895"/>
                      <a:pt x="12482" y="16018"/>
                    </a:cubicBezTo>
                    <a:cubicBezTo>
                      <a:pt x="12531" y="16141"/>
                      <a:pt x="12507" y="16166"/>
                      <a:pt x="12568" y="16227"/>
                    </a:cubicBezTo>
                    <a:cubicBezTo>
                      <a:pt x="12679" y="16314"/>
                      <a:pt x="12778" y="16412"/>
                      <a:pt x="12864" y="16535"/>
                    </a:cubicBezTo>
                    <a:cubicBezTo>
                      <a:pt x="12889" y="16622"/>
                      <a:pt x="12901" y="16708"/>
                      <a:pt x="12901" y="16794"/>
                    </a:cubicBezTo>
                    <a:cubicBezTo>
                      <a:pt x="12912" y="16828"/>
                      <a:pt x="12913" y="16841"/>
                      <a:pt x="12907" y="16841"/>
                    </a:cubicBezTo>
                    <a:cubicBezTo>
                      <a:pt x="12899" y="16841"/>
                      <a:pt x="12879" y="16821"/>
                      <a:pt x="12852" y="16794"/>
                    </a:cubicBezTo>
                    <a:cubicBezTo>
                      <a:pt x="12834" y="16777"/>
                      <a:pt x="12795" y="16765"/>
                      <a:pt x="12761" y="16765"/>
                    </a:cubicBezTo>
                    <a:cubicBezTo>
                      <a:pt x="12723" y="16765"/>
                      <a:pt x="12691" y="16780"/>
                      <a:pt x="12704" y="16819"/>
                    </a:cubicBezTo>
                    <a:cubicBezTo>
                      <a:pt x="12766" y="16917"/>
                      <a:pt x="12864" y="17004"/>
                      <a:pt x="12975" y="17053"/>
                    </a:cubicBezTo>
                    <a:cubicBezTo>
                      <a:pt x="13024" y="17053"/>
                      <a:pt x="13086" y="17065"/>
                      <a:pt x="13123" y="17102"/>
                    </a:cubicBezTo>
                    <a:cubicBezTo>
                      <a:pt x="13209" y="17188"/>
                      <a:pt x="13295" y="17275"/>
                      <a:pt x="13369" y="17373"/>
                    </a:cubicBezTo>
                    <a:cubicBezTo>
                      <a:pt x="13394" y="17423"/>
                      <a:pt x="13394" y="17484"/>
                      <a:pt x="13369" y="17546"/>
                    </a:cubicBezTo>
                    <a:cubicBezTo>
                      <a:pt x="13332" y="17595"/>
                      <a:pt x="13295" y="17620"/>
                      <a:pt x="13345" y="17657"/>
                    </a:cubicBezTo>
                    <a:cubicBezTo>
                      <a:pt x="13382" y="17706"/>
                      <a:pt x="13542" y="17817"/>
                      <a:pt x="13591" y="17878"/>
                    </a:cubicBezTo>
                    <a:cubicBezTo>
                      <a:pt x="13653" y="17940"/>
                      <a:pt x="13776" y="18063"/>
                      <a:pt x="13825" y="18137"/>
                    </a:cubicBezTo>
                    <a:cubicBezTo>
                      <a:pt x="13859" y="18188"/>
                      <a:pt x="13876" y="18216"/>
                      <a:pt x="13895" y="18216"/>
                    </a:cubicBezTo>
                    <a:cubicBezTo>
                      <a:pt x="13903" y="18216"/>
                      <a:pt x="13912" y="18210"/>
                      <a:pt x="13924" y="18199"/>
                    </a:cubicBezTo>
                    <a:cubicBezTo>
                      <a:pt x="13948" y="18162"/>
                      <a:pt x="14010" y="18088"/>
                      <a:pt x="13973" y="18051"/>
                    </a:cubicBezTo>
                    <a:cubicBezTo>
                      <a:pt x="13936" y="18002"/>
                      <a:pt x="13911" y="17989"/>
                      <a:pt x="13899" y="17940"/>
                    </a:cubicBezTo>
                    <a:cubicBezTo>
                      <a:pt x="13899" y="17891"/>
                      <a:pt x="13899" y="17854"/>
                      <a:pt x="13850" y="17841"/>
                    </a:cubicBezTo>
                    <a:cubicBezTo>
                      <a:pt x="13788" y="17817"/>
                      <a:pt x="13690" y="17854"/>
                      <a:pt x="13677" y="17768"/>
                    </a:cubicBezTo>
                    <a:cubicBezTo>
                      <a:pt x="13653" y="17669"/>
                      <a:pt x="13702" y="17644"/>
                      <a:pt x="13702" y="17620"/>
                    </a:cubicBezTo>
                    <a:cubicBezTo>
                      <a:pt x="13702" y="17595"/>
                      <a:pt x="13677" y="17607"/>
                      <a:pt x="13665" y="17583"/>
                    </a:cubicBezTo>
                    <a:cubicBezTo>
                      <a:pt x="13603" y="17484"/>
                      <a:pt x="13566" y="17386"/>
                      <a:pt x="13542" y="17287"/>
                    </a:cubicBezTo>
                    <a:cubicBezTo>
                      <a:pt x="13530" y="17213"/>
                      <a:pt x="13505" y="17151"/>
                      <a:pt x="13456" y="17090"/>
                    </a:cubicBezTo>
                    <a:cubicBezTo>
                      <a:pt x="13419" y="17053"/>
                      <a:pt x="13258" y="16843"/>
                      <a:pt x="13221" y="16806"/>
                    </a:cubicBezTo>
                    <a:cubicBezTo>
                      <a:pt x="13197" y="16770"/>
                      <a:pt x="13172" y="16597"/>
                      <a:pt x="13123" y="16535"/>
                    </a:cubicBezTo>
                    <a:cubicBezTo>
                      <a:pt x="13086" y="16486"/>
                      <a:pt x="13037" y="16461"/>
                      <a:pt x="13012" y="16425"/>
                    </a:cubicBezTo>
                    <a:cubicBezTo>
                      <a:pt x="12987" y="16351"/>
                      <a:pt x="12950" y="16289"/>
                      <a:pt x="12901" y="16227"/>
                    </a:cubicBezTo>
                    <a:cubicBezTo>
                      <a:pt x="12827" y="16166"/>
                      <a:pt x="12778" y="16129"/>
                      <a:pt x="12766" y="16055"/>
                    </a:cubicBezTo>
                    <a:cubicBezTo>
                      <a:pt x="12753" y="15981"/>
                      <a:pt x="12704" y="15661"/>
                      <a:pt x="12692" y="15611"/>
                    </a:cubicBezTo>
                    <a:cubicBezTo>
                      <a:pt x="12692" y="15574"/>
                      <a:pt x="12692" y="15537"/>
                      <a:pt x="12724" y="15537"/>
                    </a:cubicBezTo>
                    <a:cubicBezTo>
                      <a:pt x="12734" y="15537"/>
                      <a:pt x="12748" y="15541"/>
                      <a:pt x="12766" y="15550"/>
                    </a:cubicBezTo>
                    <a:cubicBezTo>
                      <a:pt x="12832" y="15594"/>
                      <a:pt x="12839" y="15638"/>
                      <a:pt x="12866" y="15638"/>
                    </a:cubicBezTo>
                    <a:cubicBezTo>
                      <a:pt x="12869" y="15638"/>
                      <a:pt x="12873" y="15637"/>
                      <a:pt x="12876" y="15636"/>
                    </a:cubicBezTo>
                    <a:cubicBezTo>
                      <a:pt x="12897" y="15629"/>
                      <a:pt x="12921" y="15619"/>
                      <a:pt x="12942" y="15619"/>
                    </a:cubicBezTo>
                    <a:cubicBezTo>
                      <a:pt x="12960" y="15619"/>
                      <a:pt x="12976" y="15626"/>
                      <a:pt x="12987" y="15648"/>
                    </a:cubicBezTo>
                    <a:cubicBezTo>
                      <a:pt x="13024" y="15698"/>
                      <a:pt x="13098" y="15673"/>
                      <a:pt x="13123" y="15710"/>
                    </a:cubicBezTo>
                    <a:cubicBezTo>
                      <a:pt x="13148" y="15747"/>
                      <a:pt x="13148" y="15919"/>
                      <a:pt x="13209" y="16092"/>
                    </a:cubicBezTo>
                    <a:cubicBezTo>
                      <a:pt x="13283" y="16264"/>
                      <a:pt x="13295" y="16314"/>
                      <a:pt x="13283" y="16351"/>
                    </a:cubicBezTo>
                    <a:cubicBezTo>
                      <a:pt x="13272" y="16383"/>
                      <a:pt x="13223" y="16454"/>
                      <a:pt x="13245" y="16454"/>
                    </a:cubicBezTo>
                    <a:cubicBezTo>
                      <a:pt x="13248" y="16454"/>
                      <a:pt x="13252" y="16452"/>
                      <a:pt x="13258" y="16449"/>
                    </a:cubicBezTo>
                    <a:cubicBezTo>
                      <a:pt x="13305" y="16421"/>
                      <a:pt x="13295" y="16345"/>
                      <a:pt x="13314" y="16345"/>
                    </a:cubicBezTo>
                    <a:cubicBezTo>
                      <a:pt x="13320" y="16345"/>
                      <a:pt x="13329" y="16354"/>
                      <a:pt x="13345" y="16375"/>
                    </a:cubicBezTo>
                    <a:cubicBezTo>
                      <a:pt x="13382" y="16449"/>
                      <a:pt x="13443" y="16523"/>
                      <a:pt x="13493" y="16585"/>
                    </a:cubicBezTo>
                    <a:cubicBezTo>
                      <a:pt x="13542" y="16646"/>
                      <a:pt x="13603" y="16696"/>
                      <a:pt x="13665" y="16720"/>
                    </a:cubicBezTo>
                    <a:cubicBezTo>
                      <a:pt x="13714" y="16745"/>
                      <a:pt x="13665" y="16794"/>
                      <a:pt x="13714" y="16868"/>
                    </a:cubicBezTo>
                    <a:cubicBezTo>
                      <a:pt x="13764" y="16930"/>
                      <a:pt x="13838" y="16942"/>
                      <a:pt x="13862" y="16991"/>
                    </a:cubicBezTo>
                    <a:cubicBezTo>
                      <a:pt x="13875" y="17041"/>
                      <a:pt x="13887" y="17102"/>
                      <a:pt x="13924" y="17115"/>
                    </a:cubicBezTo>
                    <a:cubicBezTo>
                      <a:pt x="13934" y="17115"/>
                      <a:pt x="13951" y="17111"/>
                      <a:pt x="13968" y="17111"/>
                    </a:cubicBezTo>
                    <a:cubicBezTo>
                      <a:pt x="13994" y="17111"/>
                      <a:pt x="14017" y="17119"/>
                      <a:pt x="14010" y="17164"/>
                    </a:cubicBezTo>
                    <a:cubicBezTo>
                      <a:pt x="14010" y="17225"/>
                      <a:pt x="13973" y="17250"/>
                      <a:pt x="13985" y="17312"/>
                    </a:cubicBezTo>
                    <a:cubicBezTo>
                      <a:pt x="14010" y="17386"/>
                      <a:pt x="14084" y="17423"/>
                      <a:pt x="14133" y="17447"/>
                    </a:cubicBezTo>
                    <a:cubicBezTo>
                      <a:pt x="14170" y="17484"/>
                      <a:pt x="14183" y="17521"/>
                      <a:pt x="14207" y="17521"/>
                    </a:cubicBezTo>
                    <a:cubicBezTo>
                      <a:pt x="14256" y="17546"/>
                      <a:pt x="14293" y="17595"/>
                      <a:pt x="14306" y="17644"/>
                    </a:cubicBezTo>
                    <a:cubicBezTo>
                      <a:pt x="14318" y="17681"/>
                      <a:pt x="14343" y="17706"/>
                      <a:pt x="14380" y="17731"/>
                    </a:cubicBezTo>
                    <a:cubicBezTo>
                      <a:pt x="14429" y="17792"/>
                      <a:pt x="14478" y="17841"/>
                      <a:pt x="14528" y="17903"/>
                    </a:cubicBezTo>
                    <a:cubicBezTo>
                      <a:pt x="14577" y="17977"/>
                      <a:pt x="14749" y="18162"/>
                      <a:pt x="14799" y="18236"/>
                    </a:cubicBezTo>
                    <a:cubicBezTo>
                      <a:pt x="14860" y="18322"/>
                      <a:pt x="14922" y="18396"/>
                      <a:pt x="14910" y="18458"/>
                    </a:cubicBezTo>
                    <a:cubicBezTo>
                      <a:pt x="14910" y="18519"/>
                      <a:pt x="14836" y="18556"/>
                      <a:pt x="14885" y="18568"/>
                    </a:cubicBezTo>
                    <a:cubicBezTo>
                      <a:pt x="14922" y="18568"/>
                      <a:pt x="14959" y="18568"/>
                      <a:pt x="14971" y="18618"/>
                    </a:cubicBezTo>
                    <a:cubicBezTo>
                      <a:pt x="14996" y="18667"/>
                      <a:pt x="14946" y="18753"/>
                      <a:pt x="14922" y="18803"/>
                    </a:cubicBezTo>
                    <a:cubicBezTo>
                      <a:pt x="14910" y="18852"/>
                      <a:pt x="14971" y="18839"/>
                      <a:pt x="14959" y="18864"/>
                    </a:cubicBezTo>
                    <a:cubicBezTo>
                      <a:pt x="14946" y="18901"/>
                      <a:pt x="14873" y="18975"/>
                      <a:pt x="14897" y="19024"/>
                    </a:cubicBezTo>
                    <a:cubicBezTo>
                      <a:pt x="14959" y="19135"/>
                      <a:pt x="15033" y="19234"/>
                      <a:pt x="15131" y="19332"/>
                    </a:cubicBezTo>
                    <a:cubicBezTo>
                      <a:pt x="15181" y="19357"/>
                      <a:pt x="15255" y="19357"/>
                      <a:pt x="15316" y="19443"/>
                    </a:cubicBezTo>
                    <a:cubicBezTo>
                      <a:pt x="15365" y="19517"/>
                      <a:pt x="15439" y="19591"/>
                      <a:pt x="15526" y="19628"/>
                    </a:cubicBezTo>
                    <a:cubicBezTo>
                      <a:pt x="15600" y="19653"/>
                      <a:pt x="15747" y="19665"/>
                      <a:pt x="15784" y="19690"/>
                    </a:cubicBezTo>
                    <a:cubicBezTo>
                      <a:pt x="15920" y="19788"/>
                      <a:pt x="16055" y="19887"/>
                      <a:pt x="16203" y="19973"/>
                    </a:cubicBezTo>
                    <a:cubicBezTo>
                      <a:pt x="16339" y="20035"/>
                      <a:pt x="16474" y="20096"/>
                      <a:pt x="16598" y="20158"/>
                    </a:cubicBezTo>
                    <a:cubicBezTo>
                      <a:pt x="16721" y="20219"/>
                      <a:pt x="16869" y="20244"/>
                      <a:pt x="16930" y="20293"/>
                    </a:cubicBezTo>
                    <a:cubicBezTo>
                      <a:pt x="16966" y="20309"/>
                      <a:pt x="17007" y="20316"/>
                      <a:pt x="17048" y="20316"/>
                    </a:cubicBezTo>
                    <a:cubicBezTo>
                      <a:pt x="17105" y="20316"/>
                      <a:pt x="17163" y="20303"/>
                      <a:pt x="17214" y="20281"/>
                    </a:cubicBezTo>
                    <a:cubicBezTo>
                      <a:pt x="17275" y="20232"/>
                      <a:pt x="17325" y="20170"/>
                      <a:pt x="17411" y="20170"/>
                    </a:cubicBezTo>
                    <a:cubicBezTo>
                      <a:pt x="17425" y="20168"/>
                      <a:pt x="17440" y="20167"/>
                      <a:pt x="17454" y="20167"/>
                    </a:cubicBezTo>
                    <a:cubicBezTo>
                      <a:pt x="17525" y="20167"/>
                      <a:pt x="17596" y="20193"/>
                      <a:pt x="17657" y="20244"/>
                    </a:cubicBezTo>
                    <a:cubicBezTo>
                      <a:pt x="17756" y="20318"/>
                      <a:pt x="17830" y="20343"/>
                      <a:pt x="17879" y="20404"/>
                    </a:cubicBezTo>
                    <a:cubicBezTo>
                      <a:pt x="17928" y="20478"/>
                      <a:pt x="17990" y="20564"/>
                      <a:pt x="18051" y="20626"/>
                    </a:cubicBezTo>
                    <a:cubicBezTo>
                      <a:pt x="18064" y="20638"/>
                      <a:pt x="18076" y="20651"/>
                      <a:pt x="18088" y="20663"/>
                    </a:cubicBezTo>
                    <a:cubicBezTo>
                      <a:pt x="18162" y="20737"/>
                      <a:pt x="18224" y="20799"/>
                      <a:pt x="18286" y="20823"/>
                    </a:cubicBezTo>
                    <a:cubicBezTo>
                      <a:pt x="18372" y="20823"/>
                      <a:pt x="18470" y="20836"/>
                      <a:pt x="18557" y="20873"/>
                    </a:cubicBezTo>
                    <a:lnTo>
                      <a:pt x="18581" y="20885"/>
                    </a:lnTo>
                    <a:cubicBezTo>
                      <a:pt x="18668" y="20934"/>
                      <a:pt x="18766" y="20983"/>
                      <a:pt x="18865" y="21020"/>
                    </a:cubicBezTo>
                    <a:cubicBezTo>
                      <a:pt x="18903" y="21036"/>
                      <a:pt x="18950" y="21046"/>
                      <a:pt x="18996" y="21046"/>
                    </a:cubicBezTo>
                    <a:cubicBezTo>
                      <a:pt x="19023" y="21046"/>
                      <a:pt x="19051" y="21042"/>
                      <a:pt x="19074" y="21033"/>
                    </a:cubicBezTo>
                    <a:lnTo>
                      <a:pt x="19099" y="21020"/>
                    </a:lnTo>
                    <a:cubicBezTo>
                      <a:pt x="19123" y="21008"/>
                      <a:pt x="19157" y="21002"/>
                      <a:pt x="19182" y="21002"/>
                    </a:cubicBezTo>
                    <a:cubicBezTo>
                      <a:pt x="19207" y="21002"/>
                      <a:pt x="19222" y="21008"/>
                      <a:pt x="19210" y="21020"/>
                    </a:cubicBezTo>
                    <a:cubicBezTo>
                      <a:pt x="19185" y="21045"/>
                      <a:pt x="19148" y="21107"/>
                      <a:pt x="19160" y="21144"/>
                    </a:cubicBezTo>
                    <a:lnTo>
                      <a:pt x="19173" y="21156"/>
                    </a:lnTo>
                    <a:cubicBezTo>
                      <a:pt x="19210" y="21181"/>
                      <a:pt x="19308" y="21353"/>
                      <a:pt x="19394" y="21452"/>
                    </a:cubicBezTo>
                    <a:cubicBezTo>
                      <a:pt x="19481" y="21538"/>
                      <a:pt x="19567" y="21587"/>
                      <a:pt x="19616" y="21636"/>
                    </a:cubicBezTo>
                    <a:cubicBezTo>
                      <a:pt x="19629" y="21649"/>
                      <a:pt x="19641" y="21661"/>
                      <a:pt x="19653" y="21673"/>
                    </a:cubicBezTo>
                    <a:cubicBezTo>
                      <a:pt x="19678" y="21710"/>
                      <a:pt x="19616" y="21723"/>
                      <a:pt x="19616" y="21760"/>
                    </a:cubicBezTo>
                    <a:cubicBezTo>
                      <a:pt x="19604" y="21797"/>
                      <a:pt x="19555" y="21846"/>
                      <a:pt x="19567" y="21895"/>
                    </a:cubicBezTo>
                    <a:cubicBezTo>
                      <a:pt x="19567" y="21932"/>
                      <a:pt x="19567" y="21969"/>
                      <a:pt x="19604" y="21969"/>
                    </a:cubicBezTo>
                    <a:cubicBezTo>
                      <a:pt x="19653" y="21981"/>
                      <a:pt x="19641" y="22018"/>
                      <a:pt x="19678" y="22031"/>
                    </a:cubicBezTo>
                    <a:cubicBezTo>
                      <a:pt x="19689" y="22042"/>
                      <a:pt x="19702" y="22046"/>
                      <a:pt x="19715" y="22046"/>
                    </a:cubicBezTo>
                    <a:cubicBezTo>
                      <a:pt x="19746" y="22046"/>
                      <a:pt x="19776" y="22020"/>
                      <a:pt x="19776" y="21994"/>
                    </a:cubicBezTo>
                    <a:cubicBezTo>
                      <a:pt x="19776" y="21969"/>
                      <a:pt x="19690" y="21920"/>
                      <a:pt x="19678" y="21895"/>
                    </a:cubicBezTo>
                    <a:cubicBezTo>
                      <a:pt x="19675" y="21889"/>
                      <a:pt x="19675" y="21887"/>
                      <a:pt x="19678" y="21887"/>
                    </a:cubicBezTo>
                    <a:cubicBezTo>
                      <a:pt x="19687" y="21887"/>
                      <a:pt x="19721" y="21913"/>
                      <a:pt x="19739" y="21932"/>
                    </a:cubicBezTo>
                    <a:cubicBezTo>
                      <a:pt x="19764" y="21944"/>
                      <a:pt x="19813" y="21969"/>
                      <a:pt x="19838" y="22043"/>
                    </a:cubicBezTo>
                    <a:cubicBezTo>
                      <a:pt x="19863" y="22105"/>
                      <a:pt x="19875" y="22105"/>
                      <a:pt x="19912" y="22105"/>
                    </a:cubicBezTo>
                    <a:cubicBezTo>
                      <a:pt x="19974" y="22117"/>
                      <a:pt x="20023" y="22154"/>
                      <a:pt x="20048" y="22203"/>
                    </a:cubicBezTo>
                    <a:cubicBezTo>
                      <a:pt x="20072" y="22277"/>
                      <a:pt x="20084" y="22339"/>
                      <a:pt x="20121" y="22388"/>
                    </a:cubicBezTo>
                    <a:cubicBezTo>
                      <a:pt x="20149" y="22406"/>
                      <a:pt x="20182" y="22418"/>
                      <a:pt x="20213" y="22418"/>
                    </a:cubicBezTo>
                    <a:cubicBezTo>
                      <a:pt x="20224" y="22418"/>
                      <a:pt x="20235" y="22416"/>
                      <a:pt x="20245" y="22413"/>
                    </a:cubicBezTo>
                    <a:cubicBezTo>
                      <a:pt x="20269" y="22413"/>
                      <a:pt x="20282" y="22413"/>
                      <a:pt x="20306" y="22425"/>
                    </a:cubicBezTo>
                    <a:cubicBezTo>
                      <a:pt x="20393" y="22437"/>
                      <a:pt x="20466" y="22462"/>
                      <a:pt x="20540" y="22511"/>
                    </a:cubicBezTo>
                    <a:cubicBezTo>
                      <a:pt x="20574" y="22556"/>
                      <a:pt x="20628" y="22611"/>
                      <a:pt x="20638" y="22611"/>
                    </a:cubicBezTo>
                    <a:cubicBezTo>
                      <a:pt x="20638" y="22611"/>
                      <a:pt x="20639" y="22611"/>
                      <a:pt x="20639" y="22610"/>
                    </a:cubicBezTo>
                    <a:cubicBezTo>
                      <a:pt x="20639" y="22592"/>
                      <a:pt x="20653" y="22560"/>
                      <a:pt x="20665" y="22560"/>
                    </a:cubicBezTo>
                    <a:cubicBezTo>
                      <a:pt x="20669" y="22560"/>
                      <a:pt x="20673" y="22563"/>
                      <a:pt x="20676" y="22573"/>
                    </a:cubicBezTo>
                    <a:cubicBezTo>
                      <a:pt x="20688" y="22610"/>
                      <a:pt x="20676" y="22708"/>
                      <a:pt x="20738" y="22721"/>
                    </a:cubicBezTo>
                    <a:cubicBezTo>
                      <a:pt x="20811" y="22721"/>
                      <a:pt x="20836" y="22696"/>
                      <a:pt x="20861" y="22684"/>
                    </a:cubicBezTo>
                    <a:cubicBezTo>
                      <a:pt x="20898" y="22671"/>
                      <a:pt x="20947" y="22671"/>
                      <a:pt x="20910" y="22622"/>
                    </a:cubicBezTo>
                    <a:cubicBezTo>
                      <a:pt x="20873" y="22573"/>
                      <a:pt x="20811" y="22524"/>
                      <a:pt x="20824" y="22487"/>
                    </a:cubicBezTo>
                    <a:cubicBezTo>
                      <a:pt x="20848" y="22450"/>
                      <a:pt x="20885" y="22425"/>
                      <a:pt x="20910" y="22400"/>
                    </a:cubicBezTo>
                    <a:cubicBezTo>
                      <a:pt x="20947" y="22351"/>
                      <a:pt x="20984" y="22302"/>
                      <a:pt x="21033" y="22265"/>
                    </a:cubicBezTo>
                    <a:cubicBezTo>
                      <a:pt x="21054" y="22234"/>
                      <a:pt x="21090" y="22212"/>
                      <a:pt x="21124" y="22212"/>
                    </a:cubicBezTo>
                    <a:cubicBezTo>
                      <a:pt x="21131" y="22212"/>
                      <a:pt x="21138" y="22213"/>
                      <a:pt x="21144" y="22216"/>
                    </a:cubicBezTo>
                    <a:cubicBezTo>
                      <a:pt x="21181" y="22216"/>
                      <a:pt x="21206" y="22277"/>
                      <a:pt x="21230" y="22302"/>
                    </a:cubicBezTo>
                    <a:cubicBezTo>
                      <a:pt x="21237" y="22305"/>
                      <a:pt x="21243" y="22306"/>
                      <a:pt x="21249" y="22306"/>
                    </a:cubicBezTo>
                    <a:cubicBezTo>
                      <a:pt x="21255" y="22306"/>
                      <a:pt x="21260" y="22305"/>
                      <a:pt x="21266" y="22305"/>
                    </a:cubicBezTo>
                    <a:cubicBezTo>
                      <a:pt x="21277" y="22305"/>
                      <a:pt x="21286" y="22308"/>
                      <a:pt x="21292" y="22326"/>
                    </a:cubicBezTo>
                    <a:cubicBezTo>
                      <a:pt x="21292" y="22376"/>
                      <a:pt x="21341" y="22376"/>
                      <a:pt x="21341" y="22413"/>
                    </a:cubicBezTo>
                    <a:cubicBezTo>
                      <a:pt x="21341" y="22450"/>
                      <a:pt x="21317" y="22450"/>
                      <a:pt x="21317" y="22487"/>
                    </a:cubicBezTo>
                    <a:cubicBezTo>
                      <a:pt x="21341" y="22573"/>
                      <a:pt x="21391" y="22659"/>
                      <a:pt x="21452" y="22733"/>
                    </a:cubicBezTo>
                    <a:cubicBezTo>
                      <a:pt x="21526" y="22795"/>
                      <a:pt x="21563" y="22869"/>
                      <a:pt x="21588" y="22967"/>
                    </a:cubicBezTo>
                    <a:lnTo>
                      <a:pt x="21588" y="23177"/>
                    </a:lnTo>
                    <a:cubicBezTo>
                      <a:pt x="21588" y="23226"/>
                      <a:pt x="21575" y="23497"/>
                      <a:pt x="21563" y="23559"/>
                    </a:cubicBezTo>
                    <a:cubicBezTo>
                      <a:pt x="21551" y="23633"/>
                      <a:pt x="21637" y="23682"/>
                      <a:pt x="21612" y="23731"/>
                    </a:cubicBezTo>
                    <a:cubicBezTo>
                      <a:pt x="21588" y="23780"/>
                      <a:pt x="21489" y="24027"/>
                      <a:pt x="21428" y="24051"/>
                    </a:cubicBezTo>
                    <a:cubicBezTo>
                      <a:pt x="21366" y="24076"/>
                      <a:pt x="21317" y="24051"/>
                      <a:pt x="21280" y="24101"/>
                    </a:cubicBezTo>
                    <a:cubicBezTo>
                      <a:pt x="21243" y="24150"/>
                      <a:pt x="21255" y="24212"/>
                      <a:pt x="21243" y="24236"/>
                    </a:cubicBezTo>
                    <a:cubicBezTo>
                      <a:pt x="21218" y="24261"/>
                      <a:pt x="21193" y="24261"/>
                      <a:pt x="21181" y="24298"/>
                    </a:cubicBezTo>
                    <a:cubicBezTo>
                      <a:pt x="21181" y="24323"/>
                      <a:pt x="21181" y="24335"/>
                      <a:pt x="21181" y="24347"/>
                    </a:cubicBezTo>
                    <a:cubicBezTo>
                      <a:pt x="21181" y="24396"/>
                      <a:pt x="21193" y="24446"/>
                      <a:pt x="21169" y="24458"/>
                    </a:cubicBezTo>
                    <a:cubicBezTo>
                      <a:pt x="21119" y="24458"/>
                      <a:pt x="21070" y="24470"/>
                      <a:pt x="21033" y="24495"/>
                    </a:cubicBezTo>
                    <a:cubicBezTo>
                      <a:pt x="20996" y="24532"/>
                      <a:pt x="20935" y="24520"/>
                      <a:pt x="20935" y="24557"/>
                    </a:cubicBezTo>
                    <a:cubicBezTo>
                      <a:pt x="20935" y="24618"/>
                      <a:pt x="20935" y="24668"/>
                      <a:pt x="20910" y="24729"/>
                    </a:cubicBezTo>
                    <a:cubicBezTo>
                      <a:pt x="20898" y="24766"/>
                      <a:pt x="20799" y="24815"/>
                      <a:pt x="20811" y="24852"/>
                    </a:cubicBezTo>
                    <a:cubicBezTo>
                      <a:pt x="20824" y="24889"/>
                      <a:pt x="20824" y="24926"/>
                      <a:pt x="20811" y="24963"/>
                    </a:cubicBezTo>
                    <a:cubicBezTo>
                      <a:pt x="20774" y="25000"/>
                      <a:pt x="20750" y="25037"/>
                      <a:pt x="20738" y="25086"/>
                    </a:cubicBezTo>
                    <a:cubicBezTo>
                      <a:pt x="20713" y="25123"/>
                      <a:pt x="20750" y="25197"/>
                      <a:pt x="20738" y="25247"/>
                    </a:cubicBezTo>
                    <a:cubicBezTo>
                      <a:pt x="20713" y="25284"/>
                      <a:pt x="20688" y="25370"/>
                      <a:pt x="20713" y="25394"/>
                    </a:cubicBezTo>
                    <a:cubicBezTo>
                      <a:pt x="20747" y="25429"/>
                      <a:pt x="20782" y="25507"/>
                      <a:pt x="20816" y="25507"/>
                    </a:cubicBezTo>
                    <a:cubicBezTo>
                      <a:pt x="20819" y="25507"/>
                      <a:pt x="20821" y="25506"/>
                      <a:pt x="20824" y="25505"/>
                    </a:cubicBezTo>
                    <a:cubicBezTo>
                      <a:pt x="20848" y="25505"/>
                      <a:pt x="20898" y="25407"/>
                      <a:pt x="20922" y="25382"/>
                    </a:cubicBezTo>
                    <a:cubicBezTo>
                      <a:pt x="20935" y="25364"/>
                      <a:pt x="20941" y="25354"/>
                      <a:pt x="20942" y="25354"/>
                    </a:cubicBezTo>
                    <a:lnTo>
                      <a:pt x="20942" y="25354"/>
                    </a:lnTo>
                    <a:cubicBezTo>
                      <a:pt x="20944" y="25354"/>
                      <a:pt x="20941" y="25364"/>
                      <a:pt x="20935" y="25382"/>
                    </a:cubicBezTo>
                    <a:cubicBezTo>
                      <a:pt x="20922" y="25419"/>
                      <a:pt x="20935" y="25431"/>
                      <a:pt x="20959" y="25431"/>
                    </a:cubicBezTo>
                    <a:cubicBezTo>
                      <a:pt x="20972" y="25444"/>
                      <a:pt x="20996" y="25431"/>
                      <a:pt x="20972" y="25493"/>
                    </a:cubicBezTo>
                    <a:cubicBezTo>
                      <a:pt x="20959" y="25542"/>
                      <a:pt x="20947" y="25592"/>
                      <a:pt x="20935" y="25653"/>
                    </a:cubicBezTo>
                    <a:cubicBezTo>
                      <a:pt x="20918" y="25686"/>
                      <a:pt x="20907" y="25686"/>
                      <a:pt x="20895" y="25686"/>
                    </a:cubicBezTo>
                    <a:cubicBezTo>
                      <a:pt x="20888" y="25686"/>
                      <a:pt x="20881" y="25686"/>
                      <a:pt x="20873" y="25690"/>
                    </a:cubicBezTo>
                    <a:cubicBezTo>
                      <a:pt x="20861" y="25690"/>
                      <a:pt x="20861" y="25690"/>
                      <a:pt x="20848" y="25703"/>
                    </a:cubicBezTo>
                    <a:cubicBezTo>
                      <a:pt x="20799" y="25739"/>
                      <a:pt x="20762" y="25776"/>
                      <a:pt x="20725" y="25826"/>
                    </a:cubicBezTo>
                    <a:cubicBezTo>
                      <a:pt x="20688" y="25875"/>
                      <a:pt x="20590" y="25974"/>
                      <a:pt x="20627" y="26072"/>
                    </a:cubicBezTo>
                    <a:cubicBezTo>
                      <a:pt x="20651" y="26183"/>
                      <a:pt x="20750" y="26319"/>
                      <a:pt x="20713" y="26356"/>
                    </a:cubicBezTo>
                    <a:cubicBezTo>
                      <a:pt x="20688" y="26380"/>
                      <a:pt x="20639" y="26380"/>
                      <a:pt x="20651" y="26429"/>
                    </a:cubicBezTo>
                    <a:cubicBezTo>
                      <a:pt x="20651" y="26479"/>
                      <a:pt x="20861" y="26516"/>
                      <a:pt x="20959" y="26713"/>
                    </a:cubicBezTo>
                    <a:cubicBezTo>
                      <a:pt x="21009" y="26824"/>
                      <a:pt x="21070" y="26947"/>
                      <a:pt x="21144" y="27058"/>
                    </a:cubicBezTo>
                    <a:cubicBezTo>
                      <a:pt x="21181" y="27107"/>
                      <a:pt x="21304" y="27440"/>
                      <a:pt x="21354" y="27575"/>
                    </a:cubicBezTo>
                    <a:cubicBezTo>
                      <a:pt x="21391" y="27723"/>
                      <a:pt x="21723" y="28352"/>
                      <a:pt x="21760" y="28413"/>
                    </a:cubicBezTo>
                    <a:cubicBezTo>
                      <a:pt x="21809" y="28487"/>
                      <a:pt x="21834" y="28586"/>
                      <a:pt x="21809" y="28610"/>
                    </a:cubicBezTo>
                    <a:cubicBezTo>
                      <a:pt x="21807" y="28616"/>
                      <a:pt x="21804" y="28618"/>
                      <a:pt x="21802" y="28618"/>
                    </a:cubicBezTo>
                    <a:cubicBezTo>
                      <a:pt x="21796" y="28618"/>
                      <a:pt x="21791" y="28608"/>
                      <a:pt x="21788" y="28608"/>
                    </a:cubicBezTo>
                    <a:cubicBezTo>
                      <a:pt x="21786" y="28608"/>
                      <a:pt x="21785" y="28612"/>
                      <a:pt x="21785" y="28623"/>
                    </a:cubicBezTo>
                    <a:cubicBezTo>
                      <a:pt x="21834" y="28746"/>
                      <a:pt x="21908" y="28857"/>
                      <a:pt x="21994" y="28955"/>
                    </a:cubicBezTo>
                    <a:cubicBezTo>
                      <a:pt x="22019" y="28992"/>
                      <a:pt x="22044" y="29029"/>
                      <a:pt x="22068" y="29066"/>
                    </a:cubicBezTo>
                    <a:cubicBezTo>
                      <a:pt x="22093" y="29103"/>
                      <a:pt x="22499" y="29313"/>
                      <a:pt x="22573" y="29387"/>
                    </a:cubicBezTo>
                    <a:cubicBezTo>
                      <a:pt x="22660" y="29473"/>
                      <a:pt x="22980" y="29645"/>
                      <a:pt x="22980" y="29695"/>
                    </a:cubicBezTo>
                    <a:cubicBezTo>
                      <a:pt x="22980" y="29732"/>
                      <a:pt x="23017" y="29756"/>
                      <a:pt x="23054" y="29793"/>
                    </a:cubicBezTo>
                    <a:cubicBezTo>
                      <a:pt x="23103" y="29843"/>
                      <a:pt x="23214" y="29892"/>
                      <a:pt x="23226" y="29929"/>
                    </a:cubicBezTo>
                    <a:cubicBezTo>
                      <a:pt x="23239" y="29966"/>
                      <a:pt x="23239" y="30126"/>
                      <a:pt x="23239" y="30200"/>
                    </a:cubicBezTo>
                    <a:cubicBezTo>
                      <a:pt x="23251" y="30360"/>
                      <a:pt x="23263" y="30520"/>
                      <a:pt x="23263" y="30680"/>
                    </a:cubicBezTo>
                    <a:cubicBezTo>
                      <a:pt x="23276" y="30878"/>
                      <a:pt x="23263" y="31087"/>
                      <a:pt x="23214" y="31284"/>
                    </a:cubicBezTo>
                    <a:cubicBezTo>
                      <a:pt x="23177" y="31333"/>
                      <a:pt x="23140" y="31370"/>
                      <a:pt x="23153" y="31395"/>
                    </a:cubicBezTo>
                    <a:cubicBezTo>
                      <a:pt x="23177" y="31543"/>
                      <a:pt x="23189" y="31691"/>
                      <a:pt x="23189" y="31839"/>
                    </a:cubicBezTo>
                    <a:cubicBezTo>
                      <a:pt x="23177" y="31986"/>
                      <a:pt x="23140" y="32110"/>
                      <a:pt x="23128" y="32196"/>
                    </a:cubicBezTo>
                    <a:cubicBezTo>
                      <a:pt x="23128" y="32282"/>
                      <a:pt x="22992" y="32911"/>
                      <a:pt x="22955" y="33009"/>
                    </a:cubicBezTo>
                    <a:cubicBezTo>
                      <a:pt x="22931" y="33120"/>
                      <a:pt x="23029" y="33317"/>
                      <a:pt x="23005" y="33366"/>
                    </a:cubicBezTo>
                    <a:cubicBezTo>
                      <a:pt x="22980" y="33428"/>
                      <a:pt x="22894" y="33465"/>
                      <a:pt x="22894" y="33539"/>
                    </a:cubicBezTo>
                    <a:cubicBezTo>
                      <a:pt x="22894" y="33601"/>
                      <a:pt x="22931" y="34069"/>
                      <a:pt x="22931" y="34130"/>
                    </a:cubicBezTo>
                    <a:cubicBezTo>
                      <a:pt x="22918" y="34217"/>
                      <a:pt x="22906" y="34303"/>
                      <a:pt x="22894" y="34389"/>
                    </a:cubicBezTo>
                    <a:cubicBezTo>
                      <a:pt x="22906" y="34438"/>
                      <a:pt x="22906" y="34500"/>
                      <a:pt x="22894" y="34549"/>
                    </a:cubicBezTo>
                    <a:cubicBezTo>
                      <a:pt x="22857" y="34623"/>
                      <a:pt x="22598" y="35375"/>
                      <a:pt x="22561" y="35486"/>
                    </a:cubicBezTo>
                    <a:cubicBezTo>
                      <a:pt x="22536" y="35535"/>
                      <a:pt x="22499" y="35597"/>
                      <a:pt x="22450" y="35634"/>
                    </a:cubicBezTo>
                    <a:cubicBezTo>
                      <a:pt x="22413" y="35671"/>
                      <a:pt x="22401" y="35732"/>
                      <a:pt x="22413" y="35781"/>
                    </a:cubicBezTo>
                    <a:cubicBezTo>
                      <a:pt x="22438" y="35843"/>
                      <a:pt x="22475" y="36028"/>
                      <a:pt x="22499" y="36102"/>
                    </a:cubicBezTo>
                    <a:cubicBezTo>
                      <a:pt x="22524" y="36200"/>
                      <a:pt x="22524" y="36299"/>
                      <a:pt x="22499" y="36385"/>
                    </a:cubicBezTo>
                    <a:cubicBezTo>
                      <a:pt x="22463" y="36447"/>
                      <a:pt x="22438" y="36521"/>
                      <a:pt x="22413" y="36582"/>
                    </a:cubicBezTo>
                    <a:cubicBezTo>
                      <a:pt x="22376" y="36693"/>
                      <a:pt x="22352" y="36816"/>
                      <a:pt x="22352" y="36927"/>
                    </a:cubicBezTo>
                    <a:cubicBezTo>
                      <a:pt x="22364" y="37001"/>
                      <a:pt x="22401" y="37075"/>
                      <a:pt x="22450" y="37124"/>
                    </a:cubicBezTo>
                    <a:cubicBezTo>
                      <a:pt x="22455" y="37128"/>
                      <a:pt x="22459" y="37129"/>
                      <a:pt x="22464" y="37129"/>
                    </a:cubicBezTo>
                    <a:cubicBezTo>
                      <a:pt x="22497" y="37129"/>
                      <a:pt x="22530" y="37061"/>
                      <a:pt x="22573" y="37051"/>
                    </a:cubicBezTo>
                    <a:cubicBezTo>
                      <a:pt x="22593" y="37043"/>
                      <a:pt x="22616" y="37040"/>
                      <a:pt x="22640" y="37040"/>
                    </a:cubicBezTo>
                    <a:cubicBezTo>
                      <a:pt x="22692" y="37040"/>
                      <a:pt x="22742" y="37054"/>
                      <a:pt x="22734" y="37063"/>
                    </a:cubicBezTo>
                    <a:cubicBezTo>
                      <a:pt x="22721" y="37087"/>
                      <a:pt x="22610" y="37137"/>
                      <a:pt x="22635" y="37174"/>
                    </a:cubicBezTo>
                    <a:cubicBezTo>
                      <a:pt x="22660" y="37223"/>
                      <a:pt x="22684" y="37260"/>
                      <a:pt x="22660" y="37272"/>
                    </a:cubicBezTo>
                    <a:cubicBezTo>
                      <a:pt x="22647" y="37297"/>
                      <a:pt x="22623" y="37297"/>
                      <a:pt x="22623" y="37371"/>
                    </a:cubicBezTo>
                    <a:cubicBezTo>
                      <a:pt x="22610" y="37445"/>
                      <a:pt x="22573" y="37617"/>
                      <a:pt x="22561" y="37654"/>
                    </a:cubicBezTo>
                    <a:cubicBezTo>
                      <a:pt x="22561" y="37704"/>
                      <a:pt x="22598" y="37790"/>
                      <a:pt x="22586" y="37827"/>
                    </a:cubicBezTo>
                    <a:cubicBezTo>
                      <a:pt x="22573" y="37864"/>
                      <a:pt x="22524" y="37913"/>
                      <a:pt x="22524" y="37938"/>
                    </a:cubicBezTo>
                    <a:cubicBezTo>
                      <a:pt x="22524" y="37962"/>
                      <a:pt x="22647" y="38036"/>
                      <a:pt x="22623" y="38049"/>
                    </a:cubicBezTo>
                    <a:cubicBezTo>
                      <a:pt x="22610" y="38073"/>
                      <a:pt x="22499" y="38086"/>
                      <a:pt x="22499" y="38122"/>
                    </a:cubicBezTo>
                    <a:cubicBezTo>
                      <a:pt x="22512" y="38159"/>
                      <a:pt x="22512" y="38172"/>
                      <a:pt x="22524" y="38184"/>
                    </a:cubicBezTo>
                    <a:cubicBezTo>
                      <a:pt x="22512" y="38184"/>
                      <a:pt x="22512" y="38196"/>
                      <a:pt x="22499" y="38209"/>
                    </a:cubicBezTo>
                    <a:cubicBezTo>
                      <a:pt x="22487" y="38246"/>
                      <a:pt x="22475" y="38307"/>
                      <a:pt x="22524" y="38320"/>
                    </a:cubicBezTo>
                    <a:cubicBezTo>
                      <a:pt x="22554" y="38340"/>
                      <a:pt x="22576" y="38360"/>
                      <a:pt x="22550" y="38360"/>
                    </a:cubicBezTo>
                    <a:cubicBezTo>
                      <a:pt x="22544" y="38360"/>
                      <a:pt x="22535" y="38359"/>
                      <a:pt x="22524" y="38357"/>
                    </a:cubicBezTo>
                    <a:cubicBezTo>
                      <a:pt x="22516" y="38355"/>
                      <a:pt x="22508" y="38354"/>
                      <a:pt x="22501" y="38354"/>
                    </a:cubicBezTo>
                    <a:cubicBezTo>
                      <a:pt x="22453" y="38354"/>
                      <a:pt x="22424" y="38388"/>
                      <a:pt x="22413" y="38431"/>
                    </a:cubicBezTo>
                    <a:cubicBezTo>
                      <a:pt x="22413" y="38455"/>
                      <a:pt x="22450" y="38517"/>
                      <a:pt x="22450" y="38554"/>
                    </a:cubicBezTo>
                    <a:cubicBezTo>
                      <a:pt x="22463" y="38615"/>
                      <a:pt x="22450" y="38665"/>
                      <a:pt x="22426" y="38714"/>
                    </a:cubicBezTo>
                    <a:cubicBezTo>
                      <a:pt x="22418" y="38724"/>
                      <a:pt x="22412" y="38728"/>
                      <a:pt x="22405" y="38728"/>
                    </a:cubicBezTo>
                    <a:cubicBezTo>
                      <a:pt x="22379" y="38728"/>
                      <a:pt x="22362" y="38660"/>
                      <a:pt x="22352" y="38640"/>
                    </a:cubicBezTo>
                    <a:cubicBezTo>
                      <a:pt x="22352" y="38615"/>
                      <a:pt x="22241" y="38554"/>
                      <a:pt x="22241" y="38504"/>
                    </a:cubicBezTo>
                    <a:cubicBezTo>
                      <a:pt x="22241" y="38474"/>
                      <a:pt x="22249" y="38452"/>
                      <a:pt x="22238" y="38452"/>
                    </a:cubicBezTo>
                    <a:cubicBezTo>
                      <a:pt x="22236" y="38452"/>
                      <a:pt x="22233" y="38453"/>
                      <a:pt x="22228" y="38455"/>
                    </a:cubicBezTo>
                    <a:cubicBezTo>
                      <a:pt x="22191" y="38480"/>
                      <a:pt x="22142" y="38504"/>
                      <a:pt x="22118" y="38554"/>
                    </a:cubicBezTo>
                    <a:cubicBezTo>
                      <a:pt x="22093" y="38566"/>
                      <a:pt x="22130" y="38603"/>
                      <a:pt x="22130" y="38628"/>
                    </a:cubicBezTo>
                    <a:cubicBezTo>
                      <a:pt x="22130" y="38665"/>
                      <a:pt x="22105" y="38665"/>
                      <a:pt x="22056" y="38689"/>
                    </a:cubicBezTo>
                    <a:cubicBezTo>
                      <a:pt x="22019" y="38702"/>
                      <a:pt x="21933" y="38763"/>
                      <a:pt x="21933" y="38800"/>
                    </a:cubicBezTo>
                    <a:cubicBezTo>
                      <a:pt x="21933" y="38843"/>
                      <a:pt x="21961" y="38876"/>
                      <a:pt x="21976" y="38876"/>
                    </a:cubicBezTo>
                    <a:cubicBezTo>
                      <a:pt x="21978" y="38876"/>
                      <a:pt x="21980" y="38876"/>
                      <a:pt x="21982" y="38874"/>
                    </a:cubicBezTo>
                    <a:cubicBezTo>
                      <a:pt x="22007" y="38862"/>
                      <a:pt x="21970" y="38812"/>
                      <a:pt x="21982" y="38788"/>
                    </a:cubicBezTo>
                    <a:cubicBezTo>
                      <a:pt x="21985" y="38781"/>
                      <a:pt x="21992" y="38778"/>
                      <a:pt x="22000" y="38778"/>
                    </a:cubicBezTo>
                    <a:cubicBezTo>
                      <a:pt x="22022" y="38778"/>
                      <a:pt x="22057" y="38798"/>
                      <a:pt x="22093" y="38825"/>
                    </a:cubicBezTo>
                    <a:cubicBezTo>
                      <a:pt x="22105" y="38849"/>
                      <a:pt x="22142" y="38862"/>
                      <a:pt x="22179" y="38862"/>
                    </a:cubicBezTo>
                    <a:cubicBezTo>
                      <a:pt x="22204" y="38862"/>
                      <a:pt x="22241" y="38837"/>
                      <a:pt x="22265" y="38837"/>
                    </a:cubicBezTo>
                    <a:cubicBezTo>
                      <a:pt x="22278" y="38837"/>
                      <a:pt x="22315" y="38923"/>
                      <a:pt x="22302" y="38960"/>
                    </a:cubicBezTo>
                    <a:cubicBezTo>
                      <a:pt x="22302" y="38997"/>
                      <a:pt x="22228" y="39022"/>
                      <a:pt x="22228" y="39059"/>
                    </a:cubicBezTo>
                    <a:cubicBezTo>
                      <a:pt x="22228" y="39096"/>
                      <a:pt x="22191" y="39157"/>
                      <a:pt x="22204" y="39182"/>
                    </a:cubicBezTo>
                    <a:cubicBezTo>
                      <a:pt x="22209" y="39193"/>
                      <a:pt x="22230" y="39196"/>
                      <a:pt x="22254" y="39196"/>
                    </a:cubicBezTo>
                    <a:cubicBezTo>
                      <a:pt x="22288" y="39196"/>
                      <a:pt x="22330" y="39189"/>
                      <a:pt x="22352" y="39182"/>
                    </a:cubicBezTo>
                    <a:cubicBezTo>
                      <a:pt x="22354" y="39181"/>
                      <a:pt x="22357" y="39181"/>
                      <a:pt x="22360" y="39181"/>
                    </a:cubicBezTo>
                    <a:cubicBezTo>
                      <a:pt x="22399" y="39181"/>
                      <a:pt x="22510" y="39238"/>
                      <a:pt x="22487" y="39305"/>
                    </a:cubicBezTo>
                    <a:cubicBezTo>
                      <a:pt x="22476" y="39346"/>
                      <a:pt x="22469" y="39359"/>
                      <a:pt x="22462" y="39359"/>
                    </a:cubicBezTo>
                    <a:cubicBezTo>
                      <a:pt x="22454" y="39359"/>
                      <a:pt x="22445" y="39343"/>
                      <a:pt x="22426" y="39330"/>
                    </a:cubicBezTo>
                    <a:cubicBezTo>
                      <a:pt x="22396" y="39320"/>
                      <a:pt x="22326" y="39286"/>
                      <a:pt x="22294" y="39286"/>
                    </a:cubicBezTo>
                    <a:cubicBezTo>
                      <a:pt x="22286" y="39286"/>
                      <a:pt x="22280" y="39288"/>
                      <a:pt x="22278" y="39293"/>
                    </a:cubicBezTo>
                    <a:cubicBezTo>
                      <a:pt x="22253" y="39330"/>
                      <a:pt x="22204" y="39367"/>
                      <a:pt x="22241" y="39404"/>
                    </a:cubicBezTo>
                    <a:cubicBezTo>
                      <a:pt x="22290" y="39441"/>
                      <a:pt x="22302" y="39490"/>
                      <a:pt x="22290" y="39502"/>
                    </a:cubicBezTo>
                    <a:cubicBezTo>
                      <a:pt x="22265" y="39515"/>
                      <a:pt x="22278" y="39576"/>
                      <a:pt x="22265" y="39601"/>
                    </a:cubicBezTo>
                    <a:cubicBezTo>
                      <a:pt x="22253" y="39626"/>
                      <a:pt x="22204" y="39737"/>
                      <a:pt x="22241" y="39749"/>
                    </a:cubicBezTo>
                    <a:cubicBezTo>
                      <a:pt x="22243" y="39750"/>
                      <a:pt x="22246" y="39751"/>
                      <a:pt x="22248" y="39751"/>
                    </a:cubicBezTo>
                    <a:cubicBezTo>
                      <a:pt x="22268" y="39751"/>
                      <a:pt x="22279" y="39708"/>
                      <a:pt x="22290" y="39675"/>
                    </a:cubicBezTo>
                    <a:cubicBezTo>
                      <a:pt x="22298" y="39659"/>
                      <a:pt x="22321" y="39633"/>
                      <a:pt x="22337" y="39633"/>
                    </a:cubicBezTo>
                    <a:cubicBezTo>
                      <a:pt x="22345" y="39633"/>
                      <a:pt x="22352" y="39641"/>
                      <a:pt x="22352" y="39663"/>
                    </a:cubicBezTo>
                    <a:cubicBezTo>
                      <a:pt x="22352" y="39724"/>
                      <a:pt x="22290" y="39823"/>
                      <a:pt x="22327" y="39823"/>
                    </a:cubicBezTo>
                    <a:cubicBezTo>
                      <a:pt x="22364" y="39823"/>
                      <a:pt x="22389" y="39835"/>
                      <a:pt x="22327" y="39847"/>
                    </a:cubicBezTo>
                    <a:cubicBezTo>
                      <a:pt x="22265" y="39872"/>
                      <a:pt x="22265" y="39872"/>
                      <a:pt x="22278" y="39934"/>
                    </a:cubicBezTo>
                    <a:cubicBezTo>
                      <a:pt x="22290" y="39983"/>
                      <a:pt x="22327" y="39983"/>
                      <a:pt x="22327" y="39995"/>
                    </a:cubicBezTo>
                    <a:cubicBezTo>
                      <a:pt x="22339" y="40008"/>
                      <a:pt x="22327" y="40020"/>
                      <a:pt x="22290" y="40020"/>
                    </a:cubicBezTo>
                    <a:cubicBezTo>
                      <a:pt x="22241" y="40020"/>
                      <a:pt x="22204" y="40057"/>
                      <a:pt x="22241" y="40082"/>
                    </a:cubicBezTo>
                    <a:cubicBezTo>
                      <a:pt x="22265" y="40106"/>
                      <a:pt x="22241" y="40119"/>
                      <a:pt x="22241" y="40143"/>
                    </a:cubicBezTo>
                    <a:cubicBezTo>
                      <a:pt x="22228" y="40168"/>
                      <a:pt x="22278" y="40180"/>
                      <a:pt x="22315" y="40205"/>
                    </a:cubicBezTo>
                    <a:cubicBezTo>
                      <a:pt x="22329" y="40212"/>
                      <a:pt x="22339" y="40219"/>
                      <a:pt x="22350" y="40219"/>
                    </a:cubicBezTo>
                    <a:cubicBezTo>
                      <a:pt x="22358" y="40219"/>
                      <a:pt x="22366" y="40215"/>
                      <a:pt x="22376" y="40205"/>
                    </a:cubicBezTo>
                    <a:cubicBezTo>
                      <a:pt x="22389" y="40199"/>
                      <a:pt x="22398" y="40196"/>
                      <a:pt x="22401" y="40196"/>
                    </a:cubicBezTo>
                    <a:cubicBezTo>
                      <a:pt x="22404" y="40196"/>
                      <a:pt x="22401" y="40199"/>
                      <a:pt x="22389" y="40205"/>
                    </a:cubicBezTo>
                    <a:cubicBezTo>
                      <a:pt x="22369" y="40225"/>
                      <a:pt x="22365" y="40261"/>
                      <a:pt x="22377" y="40261"/>
                    </a:cubicBezTo>
                    <a:cubicBezTo>
                      <a:pt x="22380" y="40261"/>
                      <a:pt x="22384" y="40259"/>
                      <a:pt x="22389" y="40254"/>
                    </a:cubicBezTo>
                    <a:cubicBezTo>
                      <a:pt x="22398" y="40251"/>
                      <a:pt x="22405" y="40249"/>
                      <a:pt x="22408" y="40249"/>
                    </a:cubicBezTo>
                    <a:cubicBezTo>
                      <a:pt x="22417" y="40249"/>
                      <a:pt x="22403" y="40261"/>
                      <a:pt x="22376" y="40279"/>
                    </a:cubicBezTo>
                    <a:cubicBezTo>
                      <a:pt x="22352" y="40303"/>
                      <a:pt x="22364" y="40340"/>
                      <a:pt x="22339" y="40353"/>
                    </a:cubicBezTo>
                    <a:cubicBezTo>
                      <a:pt x="22302" y="40377"/>
                      <a:pt x="22278" y="40402"/>
                      <a:pt x="22278" y="40427"/>
                    </a:cubicBezTo>
                    <a:cubicBezTo>
                      <a:pt x="22278" y="40451"/>
                      <a:pt x="22265" y="40501"/>
                      <a:pt x="22278" y="40501"/>
                    </a:cubicBezTo>
                    <a:cubicBezTo>
                      <a:pt x="22315" y="40476"/>
                      <a:pt x="22352" y="40464"/>
                      <a:pt x="22376" y="40439"/>
                    </a:cubicBezTo>
                    <a:cubicBezTo>
                      <a:pt x="22402" y="40422"/>
                      <a:pt x="22416" y="40393"/>
                      <a:pt x="22418" y="40393"/>
                    </a:cubicBezTo>
                    <a:lnTo>
                      <a:pt x="22418" y="40393"/>
                    </a:lnTo>
                    <a:cubicBezTo>
                      <a:pt x="22419" y="40393"/>
                      <a:pt x="22417" y="40399"/>
                      <a:pt x="22413" y="40414"/>
                    </a:cubicBezTo>
                    <a:cubicBezTo>
                      <a:pt x="22401" y="40451"/>
                      <a:pt x="22463" y="40525"/>
                      <a:pt x="22413" y="40550"/>
                    </a:cubicBezTo>
                    <a:cubicBezTo>
                      <a:pt x="22364" y="40562"/>
                      <a:pt x="22352" y="40587"/>
                      <a:pt x="22315" y="40599"/>
                    </a:cubicBezTo>
                    <a:cubicBezTo>
                      <a:pt x="22265" y="40624"/>
                      <a:pt x="22253" y="40624"/>
                      <a:pt x="22315" y="40624"/>
                    </a:cubicBezTo>
                    <a:cubicBezTo>
                      <a:pt x="22330" y="40624"/>
                      <a:pt x="22342" y="40623"/>
                      <a:pt x="22353" y="40623"/>
                    </a:cubicBezTo>
                    <a:cubicBezTo>
                      <a:pt x="22384" y="40623"/>
                      <a:pt x="22398" y="40630"/>
                      <a:pt x="22426" y="40685"/>
                    </a:cubicBezTo>
                    <a:cubicBezTo>
                      <a:pt x="22445" y="40734"/>
                      <a:pt x="22457" y="40767"/>
                      <a:pt x="22473" y="40767"/>
                    </a:cubicBezTo>
                    <a:cubicBezTo>
                      <a:pt x="22477" y="40767"/>
                      <a:pt x="22482" y="40765"/>
                      <a:pt x="22487" y="40759"/>
                    </a:cubicBezTo>
                    <a:cubicBezTo>
                      <a:pt x="22524" y="40722"/>
                      <a:pt x="22536" y="40685"/>
                      <a:pt x="22536" y="40636"/>
                    </a:cubicBezTo>
                    <a:cubicBezTo>
                      <a:pt x="22536" y="40599"/>
                      <a:pt x="22536" y="40574"/>
                      <a:pt x="22536" y="40537"/>
                    </a:cubicBezTo>
                    <a:cubicBezTo>
                      <a:pt x="22549" y="40550"/>
                      <a:pt x="22561" y="40562"/>
                      <a:pt x="22573" y="40587"/>
                    </a:cubicBezTo>
                    <a:cubicBezTo>
                      <a:pt x="22583" y="40607"/>
                      <a:pt x="22601" y="40659"/>
                      <a:pt x="22608" y="40659"/>
                    </a:cubicBezTo>
                    <a:cubicBezTo>
                      <a:pt x="22609" y="40659"/>
                      <a:pt x="22610" y="40656"/>
                      <a:pt x="22610" y="40648"/>
                    </a:cubicBezTo>
                    <a:cubicBezTo>
                      <a:pt x="22610" y="40627"/>
                      <a:pt x="22619" y="40569"/>
                      <a:pt x="22622" y="40569"/>
                    </a:cubicBezTo>
                    <a:cubicBezTo>
                      <a:pt x="22622" y="40569"/>
                      <a:pt x="22623" y="40571"/>
                      <a:pt x="22623" y="40574"/>
                    </a:cubicBezTo>
                    <a:cubicBezTo>
                      <a:pt x="22623" y="40596"/>
                      <a:pt x="22614" y="40653"/>
                      <a:pt x="22619" y="40653"/>
                    </a:cubicBezTo>
                    <a:cubicBezTo>
                      <a:pt x="22620" y="40653"/>
                      <a:pt x="22621" y="40652"/>
                      <a:pt x="22623" y="40648"/>
                    </a:cubicBezTo>
                    <a:cubicBezTo>
                      <a:pt x="22644" y="40638"/>
                      <a:pt x="22675" y="40570"/>
                      <a:pt x="22683" y="40570"/>
                    </a:cubicBezTo>
                    <a:cubicBezTo>
                      <a:pt x="22684" y="40570"/>
                      <a:pt x="22684" y="40571"/>
                      <a:pt x="22684" y="40574"/>
                    </a:cubicBezTo>
                    <a:cubicBezTo>
                      <a:pt x="22684" y="40599"/>
                      <a:pt x="22721" y="40574"/>
                      <a:pt x="22697" y="40611"/>
                    </a:cubicBezTo>
                    <a:cubicBezTo>
                      <a:pt x="22675" y="40644"/>
                      <a:pt x="22653" y="40714"/>
                      <a:pt x="22665" y="40714"/>
                    </a:cubicBezTo>
                    <a:cubicBezTo>
                      <a:pt x="22667" y="40714"/>
                      <a:pt x="22669" y="40713"/>
                      <a:pt x="22672" y="40710"/>
                    </a:cubicBezTo>
                    <a:cubicBezTo>
                      <a:pt x="22673" y="40709"/>
                      <a:pt x="22674" y="40708"/>
                      <a:pt x="22674" y="40708"/>
                    </a:cubicBezTo>
                    <a:lnTo>
                      <a:pt x="22674" y="40708"/>
                    </a:lnTo>
                    <a:cubicBezTo>
                      <a:pt x="22677" y="40708"/>
                      <a:pt x="22650" y="40750"/>
                      <a:pt x="22672" y="40772"/>
                    </a:cubicBezTo>
                    <a:cubicBezTo>
                      <a:pt x="22684" y="40796"/>
                      <a:pt x="22709" y="40821"/>
                      <a:pt x="22684" y="40833"/>
                    </a:cubicBezTo>
                    <a:cubicBezTo>
                      <a:pt x="22672" y="40846"/>
                      <a:pt x="22635" y="40919"/>
                      <a:pt x="22660" y="40919"/>
                    </a:cubicBezTo>
                    <a:cubicBezTo>
                      <a:pt x="22734" y="40919"/>
                      <a:pt x="22808" y="40919"/>
                      <a:pt x="22881" y="40932"/>
                    </a:cubicBezTo>
                    <a:cubicBezTo>
                      <a:pt x="22906" y="40944"/>
                      <a:pt x="22918" y="41006"/>
                      <a:pt x="22955" y="41018"/>
                    </a:cubicBezTo>
                    <a:cubicBezTo>
                      <a:pt x="22980" y="41030"/>
                      <a:pt x="23005" y="41055"/>
                      <a:pt x="22992" y="41092"/>
                    </a:cubicBezTo>
                    <a:cubicBezTo>
                      <a:pt x="22955" y="41129"/>
                      <a:pt x="22918" y="41166"/>
                      <a:pt x="22881" y="41203"/>
                    </a:cubicBezTo>
                    <a:cubicBezTo>
                      <a:pt x="22862" y="41213"/>
                      <a:pt x="22825" y="41231"/>
                      <a:pt x="22806" y="41231"/>
                    </a:cubicBezTo>
                    <a:cubicBezTo>
                      <a:pt x="22801" y="41231"/>
                      <a:pt x="22798" y="41230"/>
                      <a:pt x="22795" y="41227"/>
                    </a:cubicBezTo>
                    <a:cubicBezTo>
                      <a:pt x="22777" y="41215"/>
                      <a:pt x="22761" y="41209"/>
                      <a:pt x="22747" y="41209"/>
                    </a:cubicBezTo>
                    <a:cubicBezTo>
                      <a:pt x="22734" y="41209"/>
                      <a:pt x="22721" y="41215"/>
                      <a:pt x="22709" y="41227"/>
                    </a:cubicBezTo>
                    <a:cubicBezTo>
                      <a:pt x="22672" y="41227"/>
                      <a:pt x="22647" y="41301"/>
                      <a:pt x="22660" y="41301"/>
                    </a:cubicBezTo>
                    <a:cubicBezTo>
                      <a:pt x="22681" y="41301"/>
                      <a:pt x="22693" y="41329"/>
                      <a:pt x="22719" y="41329"/>
                    </a:cubicBezTo>
                    <a:cubicBezTo>
                      <a:pt x="22724" y="41329"/>
                      <a:pt x="22728" y="41328"/>
                      <a:pt x="22734" y="41326"/>
                    </a:cubicBezTo>
                    <a:lnTo>
                      <a:pt x="22783" y="41326"/>
                    </a:lnTo>
                    <a:cubicBezTo>
                      <a:pt x="22746" y="41326"/>
                      <a:pt x="22734" y="41363"/>
                      <a:pt x="22771" y="41363"/>
                    </a:cubicBezTo>
                    <a:cubicBezTo>
                      <a:pt x="22792" y="41363"/>
                      <a:pt x="22814" y="41402"/>
                      <a:pt x="22845" y="41402"/>
                    </a:cubicBezTo>
                    <a:cubicBezTo>
                      <a:pt x="22849" y="41402"/>
                      <a:pt x="22853" y="41401"/>
                      <a:pt x="22857" y="41400"/>
                    </a:cubicBezTo>
                    <a:cubicBezTo>
                      <a:pt x="22894" y="41400"/>
                      <a:pt x="22894" y="41400"/>
                      <a:pt x="22894" y="41425"/>
                    </a:cubicBezTo>
                    <a:cubicBezTo>
                      <a:pt x="22894" y="41433"/>
                      <a:pt x="22894" y="41442"/>
                      <a:pt x="22907" y="41442"/>
                    </a:cubicBezTo>
                    <a:cubicBezTo>
                      <a:pt x="22912" y="41442"/>
                      <a:pt x="22920" y="41441"/>
                      <a:pt x="22931" y="41437"/>
                    </a:cubicBezTo>
                    <a:cubicBezTo>
                      <a:pt x="22968" y="41425"/>
                      <a:pt x="23017" y="41437"/>
                      <a:pt x="23042" y="41363"/>
                    </a:cubicBezTo>
                    <a:cubicBezTo>
                      <a:pt x="23079" y="41301"/>
                      <a:pt x="23017" y="41203"/>
                      <a:pt x="23079" y="41092"/>
                    </a:cubicBezTo>
                    <a:cubicBezTo>
                      <a:pt x="23128" y="40981"/>
                      <a:pt x="23153" y="40993"/>
                      <a:pt x="23214" y="40981"/>
                    </a:cubicBezTo>
                    <a:cubicBezTo>
                      <a:pt x="23276" y="40956"/>
                      <a:pt x="23387" y="40932"/>
                      <a:pt x="23399" y="40882"/>
                    </a:cubicBezTo>
                    <a:cubicBezTo>
                      <a:pt x="23399" y="40858"/>
                      <a:pt x="23411" y="40833"/>
                      <a:pt x="23424" y="40809"/>
                    </a:cubicBezTo>
                    <a:cubicBezTo>
                      <a:pt x="23431" y="40793"/>
                      <a:pt x="23453" y="40783"/>
                      <a:pt x="23474" y="40783"/>
                    </a:cubicBezTo>
                    <a:cubicBezTo>
                      <a:pt x="23487" y="40783"/>
                      <a:pt x="23500" y="40787"/>
                      <a:pt x="23510" y="40796"/>
                    </a:cubicBezTo>
                    <a:cubicBezTo>
                      <a:pt x="23568" y="40835"/>
                      <a:pt x="23626" y="40881"/>
                      <a:pt x="23642" y="40881"/>
                    </a:cubicBezTo>
                    <a:cubicBezTo>
                      <a:pt x="23647" y="40881"/>
                      <a:pt x="23648" y="40878"/>
                      <a:pt x="23645" y="40870"/>
                    </a:cubicBezTo>
                    <a:cubicBezTo>
                      <a:pt x="23633" y="40821"/>
                      <a:pt x="23485" y="40636"/>
                      <a:pt x="23485" y="40513"/>
                    </a:cubicBezTo>
                    <a:cubicBezTo>
                      <a:pt x="23485" y="40402"/>
                      <a:pt x="23424" y="40229"/>
                      <a:pt x="23510" y="40143"/>
                    </a:cubicBezTo>
                    <a:cubicBezTo>
                      <a:pt x="23596" y="40069"/>
                      <a:pt x="23658" y="40069"/>
                      <a:pt x="23621" y="40020"/>
                    </a:cubicBezTo>
                    <a:cubicBezTo>
                      <a:pt x="23608" y="40003"/>
                      <a:pt x="23596" y="39998"/>
                      <a:pt x="23586" y="39998"/>
                    </a:cubicBezTo>
                    <a:cubicBezTo>
                      <a:pt x="23570" y="39998"/>
                      <a:pt x="23556" y="40010"/>
                      <a:pt x="23543" y="40010"/>
                    </a:cubicBezTo>
                    <a:cubicBezTo>
                      <a:pt x="23540" y="40010"/>
                      <a:pt x="23537" y="40009"/>
                      <a:pt x="23534" y="40008"/>
                    </a:cubicBezTo>
                    <a:cubicBezTo>
                      <a:pt x="23498" y="39995"/>
                      <a:pt x="23510" y="39971"/>
                      <a:pt x="23534" y="39971"/>
                    </a:cubicBezTo>
                    <a:cubicBezTo>
                      <a:pt x="23571" y="39971"/>
                      <a:pt x="23584" y="39971"/>
                      <a:pt x="23584" y="39946"/>
                    </a:cubicBezTo>
                    <a:cubicBezTo>
                      <a:pt x="23584" y="39928"/>
                      <a:pt x="23587" y="39918"/>
                      <a:pt x="23590" y="39918"/>
                    </a:cubicBezTo>
                    <a:cubicBezTo>
                      <a:pt x="23593" y="39918"/>
                      <a:pt x="23596" y="39928"/>
                      <a:pt x="23596" y="39946"/>
                    </a:cubicBezTo>
                    <a:cubicBezTo>
                      <a:pt x="23596" y="39983"/>
                      <a:pt x="23621" y="40008"/>
                      <a:pt x="23658" y="40020"/>
                    </a:cubicBezTo>
                    <a:cubicBezTo>
                      <a:pt x="23671" y="40027"/>
                      <a:pt x="23685" y="40030"/>
                      <a:pt x="23699" y="40030"/>
                    </a:cubicBezTo>
                    <a:cubicBezTo>
                      <a:pt x="23734" y="40030"/>
                      <a:pt x="23767" y="40010"/>
                      <a:pt x="23793" y="39983"/>
                    </a:cubicBezTo>
                    <a:cubicBezTo>
                      <a:pt x="23818" y="39934"/>
                      <a:pt x="23793" y="39749"/>
                      <a:pt x="23818" y="39700"/>
                    </a:cubicBezTo>
                    <a:cubicBezTo>
                      <a:pt x="23843" y="39601"/>
                      <a:pt x="23904" y="39527"/>
                      <a:pt x="23978" y="39478"/>
                    </a:cubicBezTo>
                    <a:cubicBezTo>
                      <a:pt x="24077" y="39429"/>
                      <a:pt x="24237" y="39330"/>
                      <a:pt x="24237" y="39293"/>
                    </a:cubicBezTo>
                    <a:cubicBezTo>
                      <a:pt x="24249" y="39268"/>
                      <a:pt x="24224" y="39219"/>
                      <a:pt x="24200" y="39219"/>
                    </a:cubicBezTo>
                    <a:cubicBezTo>
                      <a:pt x="24175" y="39219"/>
                      <a:pt x="24175" y="39219"/>
                      <a:pt x="24200" y="39194"/>
                    </a:cubicBezTo>
                    <a:cubicBezTo>
                      <a:pt x="24237" y="39170"/>
                      <a:pt x="24274" y="39133"/>
                      <a:pt x="24286" y="39084"/>
                    </a:cubicBezTo>
                    <a:cubicBezTo>
                      <a:pt x="24298" y="39034"/>
                      <a:pt x="24261" y="38973"/>
                      <a:pt x="24212" y="38960"/>
                    </a:cubicBezTo>
                    <a:cubicBezTo>
                      <a:pt x="24151" y="38936"/>
                      <a:pt x="24064" y="38948"/>
                      <a:pt x="24027" y="38923"/>
                    </a:cubicBezTo>
                    <a:cubicBezTo>
                      <a:pt x="23990" y="38899"/>
                      <a:pt x="24003" y="38874"/>
                      <a:pt x="23978" y="38862"/>
                    </a:cubicBezTo>
                    <a:cubicBezTo>
                      <a:pt x="23904" y="38825"/>
                      <a:pt x="23843" y="38751"/>
                      <a:pt x="23843" y="38665"/>
                    </a:cubicBezTo>
                    <a:cubicBezTo>
                      <a:pt x="23843" y="38554"/>
                      <a:pt x="23892" y="38443"/>
                      <a:pt x="23966" y="38357"/>
                    </a:cubicBezTo>
                    <a:cubicBezTo>
                      <a:pt x="24035" y="38299"/>
                      <a:pt x="24160" y="38208"/>
                      <a:pt x="24215" y="38208"/>
                    </a:cubicBezTo>
                    <a:cubicBezTo>
                      <a:pt x="24218" y="38208"/>
                      <a:pt x="24222" y="38208"/>
                      <a:pt x="24224" y="38209"/>
                    </a:cubicBezTo>
                    <a:cubicBezTo>
                      <a:pt x="24262" y="38218"/>
                      <a:pt x="24278" y="38242"/>
                      <a:pt x="24294" y="38242"/>
                    </a:cubicBezTo>
                    <a:cubicBezTo>
                      <a:pt x="24300" y="38242"/>
                      <a:pt x="24305" y="38239"/>
                      <a:pt x="24311" y="38233"/>
                    </a:cubicBezTo>
                    <a:cubicBezTo>
                      <a:pt x="24335" y="38209"/>
                      <a:pt x="24298" y="38086"/>
                      <a:pt x="24348" y="38036"/>
                    </a:cubicBezTo>
                    <a:cubicBezTo>
                      <a:pt x="24385" y="37987"/>
                      <a:pt x="24409" y="37925"/>
                      <a:pt x="24409" y="37864"/>
                    </a:cubicBezTo>
                    <a:cubicBezTo>
                      <a:pt x="24385" y="37814"/>
                      <a:pt x="24360" y="37777"/>
                      <a:pt x="24385" y="37741"/>
                    </a:cubicBezTo>
                    <a:cubicBezTo>
                      <a:pt x="24434" y="37691"/>
                      <a:pt x="24471" y="37642"/>
                      <a:pt x="24520" y="37605"/>
                    </a:cubicBezTo>
                    <a:cubicBezTo>
                      <a:pt x="24569" y="37556"/>
                      <a:pt x="24619" y="37568"/>
                      <a:pt x="24582" y="37531"/>
                    </a:cubicBezTo>
                    <a:cubicBezTo>
                      <a:pt x="24545" y="37494"/>
                      <a:pt x="24496" y="37482"/>
                      <a:pt x="24496" y="37432"/>
                    </a:cubicBezTo>
                    <a:cubicBezTo>
                      <a:pt x="24502" y="37405"/>
                      <a:pt x="24532" y="37397"/>
                      <a:pt x="24561" y="37397"/>
                    </a:cubicBezTo>
                    <a:cubicBezTo>
                      <a:pt x="24584" y="37397"/>
                      <a:pt x="24608" y="37402"/>
                      <a:pt x="24619" y="37408"/>
                    </a:cubicBezTo>
                    <a:cubicBezTo>
                      <a:pt x="24643" y="37420"/>
                      <a:pt x="24693" y="37494"/>
                      <a:pt x="24730" y="37494"/>
                    </a:cubicBezTo>
                    <a:cubicBezTo>
                      <a:pt x="24779" y="37482"/>
                      <a:pt x="24816" y="37420"/>
                      <a:pt x="24804" y="37371"/>
                    </a:cubicBezTo>
                    <a:cubicBezTo>
                      <a:pt x="24791" y="37309"/>
                      <a:pt x="24791" y="37272"/>
                      <a:pt x="24754" y="37272"/>
                    </a:cubicBezTo>
                    <a:cubicBezTo>
                      <a:pt x="24717" y="37272"/>
                      <a:pt x="24693" y="37334"/>
                      <a:pt x="24656" y="37334"/>
                    </a:cubicBezTo>
                    <a:cubicBezTo>
                      <a:pt x="24606" y="37334"/>
                      <a:pt x="24569" y="37322"/>
                      <a:pt x="24533" y="37297"/>
                    </a:cubicBezTo>
                    <a:cubicBezTo>
                      <a:pt x="24483" y="37260"/>
                      <a:pt x="24459" y="37198"/>
                      <a:pt x="24459" y="37137"/>
                    </a:cubicBezTo>
                    <a:cubicBezTo>
                      <a:pt x="24459" y="37038"/>
                      <a:pt x="24422" y="36890"/>
                      <a:pt x="24434" y="36829"/>
                    </a:cubicBezTo>
                    <a:cubicBezTo>
                      <a:pt x="24434" y="36800"/>
                      <a:pt x="24447" y="36788"/>
                      <a:pt x="24467" y="36788"/>
                    </a:cubicBezTo>
                    <a:cubicBezTo>
                      <a:pt x="24481" y="36788"/>
                      <a:pt x="24500" y="36794"/>
                      <a:pt x="24520" y="36804"/>
                    </a:cubicBezTo>
                    <a:cubicBezTo>
                      <a:pt x="24606" y="36866"/>
                      <a:pt x="24717" y="36903"/>
                      <a:pt x="24828" y="36927"/>
                    </a:cubicBezTo>
                    <a:cubicBezTo>
                      <a:pt x="24902" y="36927"/>
                      <a:pt x="24988" y="36903"/>
                      <a:pt x="25050" y="36853"/>
                    </a:cubicBezTo>
                    <a:cubicBezTo>
                      <a:pt x="25087" y="36829"/>
                      <a:pt x="25099" y="36792"/>
                      <a:pt x="25099" y="36755"/>
                    </a:cubicBezTo>
                    <a:cubicBezTo>
                      <a:pt x="25087" y="36706"/>
                      <a:pt x="25075" y="36669"/>
                      <a:pt x="25075" y="36619"/>
                    </a:cubicBezTo>
                    <a:cubicBezTo>
                      <a:pt x="25075" y="36570"/>
                      <a:pt x="25173" y="36447"/>
                      <a:pt x="25173" y="36410"/>
                    </a:cubicBezTo>
                    <a:cubicBezTo>
                      <a:pt x="25173" y="36385"/>
                      <a:pt x="25087" y="36287"/>
                      <a:pt x="25099" y="36213"/>
                    </a:cubicBezTo>
                    <a:cubicBezTo>
                      <a:pt x="25113" y="36165"/>
                      <a:pt x="25138" y="36148"/>
                      <a:pt x="25159" y="36148"/>
                    </a:cubicBezTo>
                    <a:cubicBezTo>
                      <a:pt x="25177" y="36148"/>
                      <a:pt x="25192" y="36159"/>
                      <a:pt x="25198" y="36176"/>
                    </a:cubicBezTo>
                    <a:cubicBezTo>
                      <a:pt x="25198" y="36215"/>
                      <a:pt x="25206" y="36277"/>
                      <a:pt x="25209" y="36277"/>
                    </a:cubicBezTo>
                    <a:cubicBezTo>
                      <a:pt x="25210" y="36277"/>
                      <a:pt x="25210" y="36272"/>
                      <a:pt x="25210" y="36262"/>
                    </a:cubicBezTo>
                    <a:cubicBezTo>
                      <a:pt x="25223" y="36213"/>
                      <a:pt x="25210" y="36213"/>
                      <a:pt x="25309" y="36213"/>
                    </a:cubicBezTo>
                    <a:cubicBezTo>
                      <a:pt x="25444" y="36213"/>
                      <a:pt x="25568" y="36188"/>
                      <a:pt x="25703" y="36139"/>
                    </a:cubicBezTo>
                    <a:cubicBezTo>
                      <a:pt x="25826" y="36114"/>
                      <a:pt x="25962" y="36065"/>
                      <a:pt x="26085" y="36016"/>
                    </a:cubicBezTo>
                    <a:cubicBezTo>
                      <a:pt x="26147" y="35966"/>
                      <a:pt x="26233" y="35954"/>
                      <a:pt x="26245" y="35880"/>
                    </a:cubicBezTo>
                    <a:cubicBezTo>
                      <a:pt x="26270" y="35794"/>
                      <a:pt x="26319" y="35720"/>
                      <a:pt x="26393" y="35658"/>
                    </a:cubicBezTo>
                    <a:cubicBezTo>
                      <a:pt x="26442" y="35621"/>
                      <a:pt x="26467" y="35560"/>
                      <a:pt x="26467" y="35498"/>
                    </a:cubicBezTo>
                    <a:cubicBezTo>
                      <a:pt x="26467" y="35424"/>
                      <a:pt x="26467" y="35375"/>
                      <a:pt x="26405" y="35350"/>
                    </a:cubicBezTo>
                    <a:cubicBezTo>
                      <a:pt x="26356" y="35338"/>
                      <a:pt x="26282" y="35301"/>
                      <a:pt x="26282" y="35239"/>
                    </a:cubicBezTo>
                    <a:cubicBezTo>
                      <a:pt x="26282" y="35178"/>
                      <a:pt x="26356" y="35067"/>
                      <a:pt x="26344" y="35042"/>
                    </a:cubicBezTo>
                    <a:cubicBezTo>
                      <a:pt x="26307" y="34968"/>
                      <a:pt x="26245" y="34907"/>
                      <a:pt x="26159" y="34857"/>
                    </a:cubicBezTo>
                    <a:cubicBezTo>
                      <a:pt x="26085" y="34833"/>
                      <a:pt x="26023" y="34833"/>
                      <a:pt x="26036" y="34771"/>
                    </a:cubicBezTo>
                    <a:cubicBezTo>
                      <a:pt x="26036" y="34734"/>
                      <a:pt x="26060" y="34709"/>
                      <a:pt x="26085" y="34697"/>
                    </a:cubicBezTo>
                    <a:lnTo>
                      <a:pt x="26147" y="34697"/>
                    </a:lnTo>
                    <a:cubicBezTo>
                      <a:pt x="26221" y="34734"/>
                      <a:pt x="26294" y="34746"/>
                      <a:pt x="26381" y="34759"/>
                    </a:cubicBezTo>
                    <a:cubicBezTo>
                      <a:pt x="26405" y="34759"/>
                      <a:pt x="26467" y="34820"/>
                      <a:pt x="26516" y="34845"/>
                    </a:cubicBezTo>
                    <a:cubicBezTo>
                      <a:pt x="26556" y="34865"/>
                      <a:pt x="26572" y="34901"/>
                      <a:pt x="26609" y="34901"/>
                    </a:cubicBezTo>
                    <a:cubicBezTo>
                      <a:pt x="26618" y="34901"/>
                      <a:pt x="26628" y="34899"/>
                      <a:pt x="26639" y="34894"/>
                    </a:cubicBezTo>
                    <a:cubicBezTo>
                      <a:pt x="26689" y="34882"/>
                      <a:pt x="26689" y="34870"/>
                      <a:pt x="26763" y="34870"/>
                    </a:cubicBezTo>
                    <a:cubicBezTo>
                      <a:pt x="26824" y="34870"/>
                      <a:pt x="26854" y="34901"/>
                      <a:pt x="26894" y="34901"/>
                    </a:cubicBezTo>
                    <a:cubicBezTo>
                      <a:pt x="26909" y="34901"/>
                      <a:pt x="26926" y="34896"/>
                      <a:pt x="26947" y="34882"/>
                    </a:cubicBezTo>
                    <a:cubicBezTo>
                      <a:pt x="27021" y="34833"/>
                      <a:pt x="27145" y="34783"/>
                      <a:pt x="27182" y="34697"/>
                    </a:cubicBezTo>
                    <a:cubicBezTo>
                      <a:pt x="27206" y="34648"/>
                      <a:pt x="27231" y="34599"/>
                      <a:pt x="27268" y="34549"/>
                    </a:cubicBezTo>
                    <a:cubicBezTo>
                      <a:pt x="27305" y="34500"/>
                      <a:pt x="27329" y="34463"/>
                      <a:pt x="27366" y="34426"/>
                    </a:cubicBezTo>
                    <a:cubicBezTo>
                      <a:pt x="27428" y="34340"/>
                      <a:pt x="27465" y="34143"/>
                      <a:pt x="27514" y="34069"/>
                    </a:cubicBezTo>
                    <a:cubicBezTo>
                      <a:pt x="27564" y="34007"/>
                      <a:pt x="27613" y="33946"/>
                      <a:pt x="27687" y="33909"/>
                    </a:cubicBezTo>
                    <a:cubicBezTo>
                      <a:pt x="27798" y="33810"/>
                      <a:pt x="27884" y="33699"/>
                      <a:pt x="27958" y="33564"/>
                    </a:cubicBezTo>
                    <a:cubicBezTo>
                      <a:pt x="27995" y="33477"/>
                      <a:pt x="28032" y="33231"/>
                      <a:pt x="28143" y="33132"/>
                    </a:cubicBezTo>
                    <a:cubicBezTo>
                      <a:pt x="28254" y="33021"/>
                      <a:pt x="28364" y="32960"/>
                      <a:pt x="28389" y="32886"/>
                    </a:cubicBezTo>
                    <a:cubicBezTo>
                      <a:pt x="28401" y="32787"/>
                      <a:pt x="28414" y="32701"/>
                      <a:pt x="28426" y="32602"/>
                    </a:cubicBezTo>
                    <a:cubicBezTo>
                      <a:pt x="28438" y="32516"/>
                      <a:pt x="28377" y="32430"/>
                      <a:pt x="28401" y="32307"/>
                    </a:cubicBezTo>
                    <a:cubicBezTo>
                      <a:pt x="28426" y="32233"/>
                      <a:pt x="28438" y="32159"/>
                      <a:pt x="28438" y="32085"/>
                    </a:cubicBezTo>
                    <a:cubicBezTo>
                      <a:pt x="28438" y="32036"/>
                      <a:pt x="28401" y="32060"/>
                      <a:pt x="28426" y="32011"/>
                    </a:cubicBezTo>
                    <a:cubicBezTo>
                      <a:pt x="28451" y="31974"/>
                      <a:pt x="28500" y="32011"/>
                      <a:pt x="28549" y="31962"/>
                    </a:cubicBezTo>
                    <a:cubicBezTo>
                      <a:pt x="28611" y="31876"/>
                      <a:pt x="28672" y="31789"/>
                      <a:pt x="28746" y="31715"/>
                    </a:cubicBezTo>
                    <a:cubicBezTo>
                      <a:pt x="28783" y="31691"/>
                      <a:pt x="28820" y="31654"/>
                      <a:pt x="28857" y="31629"/>
                    </a:cubicBezTo>
                    <a:cubicBezTo>
                      <a:pt x="28894" y="31617"/>
                      <a:pt x="29017" y="31506"/>
                      <a:pt x="29079" y="31506"/>
                    </a:cubicBezTo>
                    <a:cubicBezTo>
                      <a:pt x="29137" y="31506"/>
                      <a:pt x="29202" y="31558"/>
                      <a:pt x="29222" y="31558"/>
                    </a:cubicBezTo>
                    <a:cubicBezTo>
                      <a:pt x="29228" y="31558"/>
                      <a:pt x="29230" y="31554"/>
                      <a:pt x="29227" y="31543"/>
                    </a:cubicBezTo>
                    <a:cubicBezTo>
                      <a:pt x="29215" y="31494"/>
                      <a:pt x="29165" y="31494"/>
                      <a:pt x="29190" y="31457"/>
                    </a:cubicBezTo>
                    <a:cubicBezTo>
                      <a:pt x="29215" y="31432"/>
                      <a:pt x="29276" y="31432"/>
                      <a:pt x="29338" y="31395"/>
                    </a:cubicBezTo>
                    <a:cubicBezTo>
                      <a:pt x="29412" y="31370"/>
                      <a:pt x="29412" y="31346"/>
                      <a:pt x="29387" y="31321"/>
                    </a:cubicBezTo>
                    <a:cubicBezTo>
                      <a:pt x="29375" y="31296"/>
                      <a:pt x="29436" y="31284"/>
                      <a:pt x="29449" y="31272"/>
                    </a:cubicBezTo>
                    <a:cubicBezTo>
                      <a:pt x="29453" y="31264"/>
                      <a:pt x="29455" y="31261"/>
                      <a:pt x="29457" y="31261"/>
                    </a:cubicBezTo>
                    <a:cubicBezTo>
                      <a:pt x="29461" y="31261"/>
                      <a:pt x="29461" y="31276"/>
                      <a:pt x="29461" y="31284"/>
                    </a:cubicBezTo>
                    <a:cubicBezTo>
                      <a:pt x="29461" y="31299"/>
                      <a:pt x="29478" y="31305"/>
                      <a:pt x="29507" y="31305"/>
                    </a:cubicBezTo>
                    <a:cubicBezTo>
                      <a:pt x="29527" y="31305"/>
                      <a:pt x="29554" y="31302"/>
                      <a:pt x="29584" y="31296"/>
                    </a:cubicBezTo>
                    <a:cubicBezTo>
                      <a:pt x="29658" y="31284"/>
                      <a:pt x="29695" y="31223"/>
                      <a:pt x="29732" y="31210"/>
                    </a:cubicBezTo>
                    <a:cubicBezTo>
                      <a:pt x="29739" y="31208"/>
                      <a:pt x="29744" y="31208"/>
                      <a:pt x="29747" y="31208"/>
                    </a:cubicBezTo>
                    <a:cubicBezTo>
                      <a:pt x="29769" y="31208"/>
                      <a:pt x="29734" y="31237"/>
                      <a:pt x="29744" y="31247"/>
                    </a:cubicBezTo>
                    <a:cubicBezTo>
                      <a:pt x="29753" y="31265"/>
                      <a:pt x="29787" y="31282"/>
                      <a:pt x="29836" y="31282"/>
                    </a:cubicBezTo>
                    <a:cubicBezTo>
                      <a:pt x="29856" y="31282"/>
                      <a:pt x="29879" y="31279"/>
                      <a:pt x="29905" y="31272"/>
                    </a:cubicBezTo>
                    <a:cubicBezTo>
                      <a:pt x="29991" y="31235"/>
                      <a:pt x="30040" y="31272"/>
                      <a:pt x="30040" y="31198"/>
                    </a:cubicBezTo>
                    <a:cubicBezTo>
                      <a:pt x="30040" y="31124"/>
                      <a:pt x="30139" y="31050"/>
                      <a:pt x="30176" y="31025"/>
                    </a:cubicBezTo>
                    <a:cubicBezTo>
                      <a:pt x="30225" y="30976"/>
                      <a:pt x="30250" y="30914"/>
                      <a:pt x="30250" y="30841"/>
                    </a:cubicBezTo>
                    <a:cubicBezTo>
                      <a:pt x="30262" y="30754"/>
                      <a:pt x="30299" y="30680"/>
                      <a:pt x="30373" y="30619"/>
                    </a:cubicBezTo>
                    <a:cubicBezTo>
                      <a:pt x="30422" y="30557"/>
                      <a:pt x="30459" y="30483"/>
                      <a:pt x="30496" y="30409"/>
                    </a:cubicBezTo>
                    <a:cubicBezTo>
                      <a:pt x="30521" y="30360"/>
                      <a:pt x="30533" y="30360"/>
                      <a:pt x="30558" y="30311"/>
                    </a:cubicBezTo>
                    <a:cubicBezTo>
                      <a:pt x="30570" y="30212"/>
                      <a:pt x="30570" y="30126"/>
                      <a:pt x="30558" y="30040"/>
                    </a:cubicBezTo>
                    <a:cubicBezTo>
                      <a:pt x="30558" y="29966"/>
                      <a:pt x="30582" y="29892"/>
                      <a:pt x="30632" y="29830"/>
                    </a:cubicBezTo>
                    <a:cubicBezTo>
                      <a:pt x="30656" y="29806"/>
                      <a:pt x="30718" y="29806"/>
                      <a:pt x="30718" y="29695"/>
                    </a:cubicBezTo>
                    <a:cubicBezTo>
                      <a:pt x="30706" y="29559"/>
                      <a:pt x="30718" y="29436"/>
                      <a:pt x="30742" y="29313"/>
                    </a:cubicBezTo>
                    <a:cubicBezTo>
                      <a:pt x="30792" y="29202"/>
                      <a:pt x="30742" y="28968"/>
                      <a:pt x="30742" y="28832"/>
                    </a:cubicBezTo>
                    <a:cubicBezTo>
                      <a:pt x="30742" y="28709"/>
                      <a:pt x="30742" y="28598"/>
                      <a:pt x="30755" y="28475"/>
                    </a:cubicBezTo>
                    <a:cubicBezTo>
                      <a:pt x="30779" y="28426"/>
                      <a:pt x="30829" y="28426"/>
                      <a:pt x="30792" y="28389"/>
                    </a:cubicBezTo>
                    <a:cubicBezTo>
                      <a:pt x="30761" y="28348"/>
                      <a:pt x="30739" y="28324"/>
                      <a:pt x="30746" y="28324"/>
                    </a:cubicBezTo>
                    <a:cubicBezTo>
                      <a:pt x="30748" y="28324"/>
                      <a:pt x="30751" y="28325"/>
                      <a:pt x="30755" y="28327"/>
                    </a:cubicBezTo>
                    <a:cubicBezTo>
                      <a:pt x="30785" y="28327"/>
                      <a:pt x="30832" y="28385"/>
                      <a:pt x="30841" y="28385"/>
                    </a:cubicBezTo>
                    <a:cubicBezTo>
                      <a:pt x="30843" y="28385"/>
                      <a:pt x="30843" y="28383"/>
                      <a:pt x="30841" y="28376"/>
                    </a:cubicBezTo>
                    <a:cubicBezTo>
                      <a:pt x="30831" y="28346"/>
                      <a:pt x="30837" y="28308"/>
                      <a:pt x="30840" y="28308"/>
                    </a:cubicBezTo>
                    <a:lnTo>
                      <a:pt x="30840" y="28308"/>
                    </a:lnTo>
                    <a:cubicBezTo>
                      <a:pt x="30841" y="28308"/>
                      <a:pt x="30841" y="28310"/>
                      <a:pt x="30841" y="28315"/>
                    </a:cubicBezTo>
                    <a:cubicBezTo>
                      <a:pt x="30841" y="28324"/>
                      <a:pt x="30843" y="28326"/>
                      <a:pt x="30846" y="28326"/>
                    </a:cubicBezTo>
                    <a:cubicBezTo>
                      <a:pt x="30850" y="28326"/>
                      <a:pt x="30855" y="28323"/>
                      <a:pt x="30863" y="28323"/>
                    </a:cubicBezTo>
                    <a:cubicBezTo>
                      <a:pt x="30867" y="28323"/>
                      <a:pt x="30872" y="28324"/>
                      <a:pt x="30878" y="28327"/>
                    </a:cubicBezTo>
                    <a:cubicBezTo>
                      <a:pt x="30890" y="28339"/>
                      <a:pt x="30899" y="28350"/>
                      <a:pt x="30910" y="28350"/>
                    </a:cubicBezTo>
                    <a:cubicBezTo>
                      <a:pt x="30922" y="28350"/>
                      <a:pt x="30938" y="28336"/>
                      <a:pt x="30964" y="28290"/>
                    </a:cubicBezTo>
                    <a:cubicBezTo>
                      <a:pt x="31014" y="28204"/>
                      <a:pt x="31063" y="28105"/>
                      <a:pt x="31124" y="27982"/>
                    </a:cubicBezTo>
                    <a:cubicBezTo>
                      <a:pt x="31149" y="27871"/>
                      <a:pt x="31223" y="27773"/>
                      <a:pt x="31309" y="27711"/>
                    </a:cubicBezTo>
                    <a:cubicBezTo>
                      <a:pt x="31383" y="27662"/>
                      <a:pt x="31445" y="27600"/>
                      <a:pt x="31482" y="27526"/>
                    </a:cubicBezTo>
                    <a:cubicBezTo>
                      <a:pt x="31593" y="27378"/>
                      <a:pt x="31679" y="27230"/>
                      <a:pt x="31728" y="27058"/>
                    </a:cubicBezTo>
                    <a:cubicBezTo>
                      <a:pt x="31777" y="26861"/>
                      <a:pt x="31753" y="26651"/>
                      <a:pt x="31691" y="26466"/>
                    </a:cubicBezTo>
                    <a:cubicBezTo>
                      <a:pt x="31630" y="26146"/>
                      <a:pt x="31667" y="26084"/>
                      <a:pt x="31531" y="26084"/>
                    </a:cubicBezTo>
                    <a:cubicBezTo>
                      <a:pt x="31517" y="26086"/>
                      <a:pt x="31503" y="26086"/>
                      <a:pt x="31490" y="26086"/>
                    </a:cubicBezTo>
                    <a:cubicBezTo>
                      <a:pt x="31368" y="26086"/>
                      <a:pt x="31250" y="26039"/>
                      <a:pt x="31161" y="25961"/>
                    </a:cubicBezTo>
                    <a:cubicBezTo>
                      <a:pt x="31087" y="25850"/>
                      <a:pt x="30989" y="25764"/>
                      <a:pt x="30890" y="25678"/>
                    </a:cubicBezTo>
                    <a:cubicBezTo>
                      <a:pt x="30792" y="25616"/>
                      <a:pt x="30582" y="25456"/>
                      <a:pt x="30471" y="25444"/>
                    </a:cubicBezTo>
                    <a:cubicBezTo>
                      <a:pt x="30382" y="25444"/>
                      <a:pt x="30343" y="25495"/>
                      <a:pt x="30253" y="25495"/>
                    </a:cubicBezTo>
                    <a:cubicBezTo>
                      <a:pt x="30245" y="25495"/>
                      <a:pt x="30235" y="25494"/>
                      <a:pt x="30225" y="25493"/>
                    </a:cubicBezTo>
                    <a:cubicBezTo>
                      <a:pt x="30077" y="25456"/>
                      <a:pt x="29942" y="25407"/>
                      <a:pt x="29818" y="25345"/>
                    </a:cubicBezTo>
                    <a:cubicBezTo>
                      <a:pt x="29802" y="25337"/>
                      <a:pt x="29786" y="25334"/>
                      <a:pt x="29770" y="25334"/>
                    </a:cubicBezTo>
                    <a:cubicBezTo>
                      <a:pt x="29718" y="25334"/>
                      <a:pt x="29674" y="25373"/>
                      <a:pt x="29646" y="25382"/>
                    </a:cubicBezTo>
                    <a:cubicBezTo>
                      <a:pt x="29609" y="25382"/>
                      <a:pt x="29498" y="25284"/>
                      <a:pt x="29473" y="25247"/>
                    </a:cubicBezTo>
                    <a:cubicBezTo>
                      <a:pt x="29436" y="25173"/>
                      <a:pt x="29375" y="25123"/>
                      <a:pt x="29301" y="25086"/>
                    </a:cubicBezTo>
                    <a:cubicBezTo>
                      <a:pt x="29190" y="25037"/>
                      <a:pt x="28919" y="24889"/>
                      <a:pt x="28845" y="24865"/>
                    </a:cubicBezTo>
                    <a:cubicBezTo>
                      <a:pt x="28808" y="24858"/>
                      <a:pt x="28756" y="24846"/>
                      <a:pt x="28706" y="24846"/>
                    </a:cubicBezTo>
                    <a:cubicBezTo>
                      <a:pt x="28657" y="24846"/>
                      <a:pt x="28611" y="24858"/>
                      <a:pt x="28586" y="24902"/>
                    </a:cubicBezTo>
                    <a:cubicBezTo>
                      <a:pt x="28549" y="25000"/>
                      <a:pt x="28488" y="25086"/>
                      <a:pt x="28414" y="25160"/>
                    </a:cubicBezTo>
                    <a:cubicBezTo>
                      <a:pt x="28364" y="25197"/>
                      <a:pt x="28327" y="25259"/>
                      <a:pt x="28315" y="25321"/>
                    </a:cubicBezTo>
                    <a:cubicBezTo>
                      <a:pt x="28302" y="25340"/>
                      <a:pt x="28289" y="25353"/>
                      <a:pt x="28279" y="25353"/>
                    </a:cubicBezTo>
                    <a:cubicBezTo>
                      <a:pt x="28271" y="25353"/>
                      <a:pt x="28266" y="25343"/>
                      <a:pt x="28266" y="25321"/>
                    </a:cubicBezTo>
                    <a:cubicBezTo>
                      <a:pt x="28254" y="25284"/>
                      <a:pt x="28241" y="25259"/>
                      <a:pt x="28217" y="25247"/>
                    </a:cubicBezTo>
                    <a:cubicBezTo>
                      <a:pt x="28192" y="25222"/>
                      <a:pt x="28180" y="25197"/>
                      <a:pt x="28167" y="25185"/>
                    </a:cubicBezTo>
                    <a:cubicBezTo>
                      <a:pt x="28153" y="25170"/>
                      <a:pt x="28129" y="25151"/>
                      <a:pt x="28110" y="25151"/>
                    </a:cubicBezTo>
                    <a:cubicBezTo>
                      <a:pt x="28097" y="25151"/>
                      <a:pt x="28086" y="25160"/>
                      <a:pt x="28081" y="25185"/>
                    </a:cubicBezTo>
                    <a:cubicBezTo>
                      <a:pt x="28072" y="25222"/>
                      <a:pt x="28076" y="25265"/>
                      <a:pt x="28069" y="25265"/>
                    </a:cubicBezTo>
                    <a:cubicBezTo>
                      <a:pt x="28067" y="25265"/>
                      <a:pt x="28063" y="25259"/>
                      <a:pt x="28056" y="25247"/>
                    </a:cubicBezTo>
                    <a:cubicBezTo>
                      <a:pt x="28044" y="25222"/>
                      <a:pt x="28019" y="25197"/>
                      <a:pt x="28007" y="25173"/>
                    </a:cubicBezTo>
                    <a:cubicBezTo>
                      <a:pt x="27982" y="25148"/>
                      <a:pt x="27982" y="25136"/>
                      <a:pt x="27958" y="25099"/>
                    </a:cubicBezTo>
                    <a:cubicBezTo>
                      <a:pt x="27933" y="25049"/>
                      <a:pt x="27921" y="25013"/>
                      <a:pt x="27933" y="24963"/>
                    </a:cubicBezTo>
                    <a:cubicBezTo>
                      <a:pt x="27933" y="24926"/>
                      <a:pt x="27933" y="24852"/>
                      <a:pt x="27917" y="24852"/>
                    </a:cubicBezTo>
                    <a:cubicBezTo>
                      <a:pt x="27912" y="24852"/>
                      <a:pt x="27905" y="24859"/>
                      <a:pt x="27896" y="24877"/>
                    </a:cubicBezTo>
                    <a:cubicBezTo>
                      <a:pt x="27859" y="24939"/>
                      <a:pt x="27810" y="25049"/>
                      <a:pt x="27748" y="25074"/>
                    </a:cubicBezTo>
                    <a:cubicBezTo>
                      <a:pt x="27732" y="25078"/>
                      <a:pt x="27721" y="25081"/>
                      <a:pt x="27716" y="25081"/>
                    </a:cubicBezTo>
                    <a:cubicBezTo>
                      <a:pt x="27705" y="25081"/>
                      <a:pt x="27716" y="25070"/>
                      <a:pt x="27748" y="25037"/>
                    </a:cubicBezTo>
                    <a:cubicBezTo>
                      <a:pt x="27810" y="25000"/>
                      <a:pt x="27847" y="24939"/>
                      <a:pt x="27872" y="24865"/>
                    </a:cubicBezTo>
                    <a:cubicBezTo>
                      <a:pt x="27872" y="24836"/>
                      <a:pt x="27850" y="24824"/>
                      <a:pt x="27830" y="24824"/>
                    </a:cubicBezTo>
                    <a:cubicBezTo>
                      <a:pt x="27816" y="24824"/>
                      <a:pt x="27803" y="24830"/>
                      <a:pt x="27798" y="24840"/>
                    </a:cubicBezTo>
                    <a:cubicBezTo>
                      <a:pt x="27785" y="24877"/>
                      <a:pt x="27748" y="25000"/>
                      <a:pt x="27687" y="25025"/>
                    </a:cubicBezTo>
                    <a:cubicBezTo>
                      <a:pt x="27669" y="25035"/>
                      <a:pt x="27659" y="25040"/>
                      <a:pt x="27654" y="25040"/>
                    </a:cubicBezTo>
                    <a:cubicBezTo>
                      <a:pt x="27641" y="25040"/>
                      <a:pt x="27664" y="25011"/>
                      <a:pt x="27699" y="24976"/>
                    </a:cubicBezTo>
                    <a:cubicBezTo>
                      <a:pt x="27748" y="24939"/>
                      <a:pt x="27736" y="24889"/>
                      <a:pt x="27761" y="24828"/>
                    </a:cubicBezTo>
                    <a:cubicBezTo>
                      <a:pt x="27785" y="24766"/>
                      <a:pt x="27822" y="24778"/>
                      <a:pt x="27847" y="24717"/>
                    </a:cubicBezTo>
                    <a:cubicBezTo>
                      <a:pt x="27872" y="24655"/>
                      <a:pt x="27847" y="24643"/>
                      <a:pt x="27884" y="24631"/>
                    </a:cubicBezTo>
                    <a:cubicBezTo>
                      <a:pt x="27921" y="24631"/>
                      <a:pt x="27958" y="24594"/>
                      <a:pt x="27982" y="24557"/>
                    </a:cubicBezTo>
                    <a:cubicBezTo>
                      <a:pt x="27990" y="24541"/>
                      <a:pt x="28013" y="24525"/>
                      <a:pt x="28032" y="24525"/>
                    </a:cubicBezTo>
                    <a:cubicBezTo>
                      <a:pt x="28042" y="24525"/>
                      <a:pt x="28052" y="24531"/>
                      <a:pt x="28056" y="24544"/>
                    </a:cubicBezTo>
                    <a:cubicBezTo>
                      <a:pt x="28061" y="24557"/>
                      <a:pt x="28068" y="24563"/>
                      <a:pt x="28076" y="24563"/>
                    </a:cubicBezTo>
                    <a:cubicBezTo>
                      <a:pt x="28092" y="24563"/>
                      <a:pt x="28110" y="24544"/>
                      <a:pt x="28118" y="24520"/>
                    </a:cubicBezTo>
                    <a:cubicBezTo>
                      <a:pt x="28143" y="24495"/>
                      <a:pt x="28143" y="24446"/>
                      <a:pt x="28118" y="24421"/>
                    </a:cubicBezTo>
                    <a:cubicBezTo>
                      <a:pt x="28093" y="24384"/>
                      <a:pt x="28167" y="24323"/>
                      <a:pt x="28167" y="24249"/>
                    </a:cubicBezTo>
                    <a:cubicBezTo>
                      <a:pt x="28167" y="24175"/>
                      <a:pt x="28081" y="24125"/>
                      <a:pt x="28007" y="24101"/>
                    </a:cubicBezTo>
                    <a:cubicBezTo>
                      <a:pt x="27933" y="24064"/>
                      <a:pt x="27921" y="23891"/>
                      <a:pt x="27909" y="23793"/>
                    </a:cubicBezTo>
                    <a:cubicBezTo>
                      <a:pt x="27896" y="23682"/>
                      <a:pt x="27909" y="23559"/>
                      <a:pt x="27847" y="23509"/>
                    </a:cubicBezTo>
                    <a:cubicBezTo>
                      <a:pt x="27835" y="23485"/>
                      <a:pt x="27810" y="23472"/>
                      <a:pt x="27798" y="23460"/>
                    </a:cubicBezTo>
                    <a:cubicBezTo>
                      <a:pt x="27736" y="23423"/>
                      <a:pt x="27674" y="23374"/>
                      <a:pt x="27613" y="23324"/>
                    </a:cubicBezTo>
                    <a:cubicBezTo>
                      <a:pt x="27551" y="23263"/>
                      <a:pt x="27477" y="23140"/>
                      <a:pt x="27391" y="23103"/>
                    </a:cubicBezTo>
                    <a:cubicBezTo>
                      <a:pt x="27342" y="23078"/>
                      <a:pt x="27292" y="23066"/>
                      <a:pt x="27231" y="23041"/>
                    </a:cubicBezTo>
                    <a:cubicBezTo>
                      <a:pt x="27157" y="23016"/>
                      <a:pt x="27083" y="22992"/>
                      <a:pt x="27009" y="22979"/>
                    </a:cubicBezTo>
                    <a:lnTo>
                      <a:pt x="26837" y="22979"/>
                    </a:lnTo>
                    <a:cubicBezTo>
                      <a:pt x="26760" y="23001"/>
                      <a:pt x="26751" y="23043"/>
                      <a:pt x="26724" y="23043"/>
                    </a:cubicBezTo>
                    <a:cubicBezTo>
                      <a:pt x="26721" y="23043"/>
                      <a:pt x="26717" y="23042"/>
                      <a:pt x="26713" y="23041"/>
                    </a:cubicBezTo>
                    <a:cubicBezTo>
                      <a:pt x="26708" y="23043"/>
                      <a:pt x="26703" y="23044"/>
                      <a:pt x="26699" y="23044"/>
                    </a:cubicBezTo>
                    <a:cubicBezTo>
                      <a:pt x="26667" y="23044"/>
                      <a:pt x="26638" y="23011"/>
                      <a:pt x="26627" y="22979"/>
                    </a:cubicBezTo>
                    <a:cubicBezTo>
                      <a:pt x="26609" y="22944"/>
                      <a:pt x="26598" y="22915"/>
                      <a:pt x="26584" y="22915"/>
                    </a:cubicBezTo>
                    <a:cubicBezTo>
                      <a:pt x="26579" y="22915"/>
                      <a:pt x="26573" y="22920"/>
                      <a:pt x="26566" y="22930"/>
                    </a:cubicBezTo>
                    <a:cubicBezTo>
                      <a:pt x="26556" y="22958"/>
                      <a:pt x="26540" y="22993"/>
                      <a:pt x="26512" y="22993"/>
                    </a:cubicBezTo>
                    <a:cubicBezTo>
                      <a:pt x="26502" y="22993"/>
                      <a:pt x="26492" y="22989"/>
                      <a:pt x="26479" y="22979"/>
                    </a:cubicBezTo>
                    <a:lnTo>
                      <a:pt x="26455" y="22967"/>
                    </a:lnTo>
                    <a:cubicBezTo>
                      <a:pt x="26405" y="22943"/>
                      <a:pt x="26368" y="22906"/>
                      <a:pt x="26344" y="22856"/>
                    </a:cubicBezTo>
                    <a:cubicBezTo>
                      <a:pt x="26270" y="22770"/>
                      <a:pt x="26221" y="22782"/>
                      <a:pt x="26171" y="22733"/>
                    </a:cubicBezTo>
                    <a:cubicBezTo>
                      <a:pt x="26122" y="22684"/>
                      <a:pt x="26134" y="22634"/>
                      <a:pt x="26085" y="22573"/>
                    </a:cubicBezTo>
                    <a:cubicBezTo>
                      <a:pt x="26011" y="22437"/>
                      <a:pt x="25913" y="22339"/>
                      <a:pt x="25777" y="22265"/>
                    </a:cubicBezTo>
                    <a:cubicBezTo>
                      <a:pt x="25771" y="22259"/>
                      <a:pt x="25765" y="22256"/>
                      <a:pt x="25758" y="22256"/>
                    </a:cubicBezTo>
                    <a:cubicBezTo>
                      <a:pt x="25752" y="22256"/>
                      <a:pt x="25746" y="22259"/>
                      <a:pt x="25740" y="22265"/>
                    </a:cubicBezTo>
                    <a:cubicBezTo>
                      <a:pt x="25703" y="22259"/>
                      <a:pt x="25666" y="22256"/>
                      <a:pt x="25629" y="22256"/>
                    </a:cubicBezTo>
                    <a:cubicBezTo>
                      <a:pt x="25592" y="22256"/>
                      <a:pt x="25555" y="22259"/>
                      <a:pt x="25518" y="22265"/>
                    </a:cubicBezTo>
                    <a:cubicBezTo>
                      <a:pt x="25500" y="22269"/>
                      <a:pt x="25466" y="22272"/>
                      <a:pt x="25433" y="22272"/>
                    </a:cubicBezTo>
                    <a:cubicBezTo>
                      <a:pt x="25376" y="22272"/>
                      <a:pt x="25323" y="22264"/>
                      <a:pt x="25370" y="22240"/>
                    </a:cubicBezTo>
                    <a:cubicBezTo>
                      <a:pt x="25444" y="22203"/>
                      <a:pt x="25481" y="22228"/>
                      <a:pt x="25494" y="22142"/>
                    </a:cubicBezTo>
                    <a:cubicBezTo>
                      <a:pt x="25506" y="22068"/>
                      <a:pt x="25555" y="22031"/>
                      <a:pt x="25494" y="21994"/>
                    </a:cubicBezTo>
                    <a:cubicBezTo>
                      <a:pt x="25437" y="21949"/>
                      <a:pt x="25391" y="21894"/>
                      <a:pt x="25365" y="21894"/>
                    </a:cubicBezTo>
                    <a:cubicBezTo>
                      <a:pt x="25363" y="21894"/>
                      <a:pt x="25360" y="21894"/>
                      <a:pt x="25358" y="21895"/>
                    </a:cubicBezTo>
                    <a:cubicBezTo>
                      <a:pt x="25326" y="21906"/>
                      <a:pt x="25349" y="21935"/>
                      <a:pt x="25340" y="21935"/>
                    </a:cubicBezTo>
                    <a:cubicBezTo>
                      <a:pt x="25339" y="21935"/>
                      <a:pt x="25337" y="21934"/>
                      <a:pt x="25333" y="21932"/>
                    </a:cubicBezTo>
                    <a:cubicBezTo>
                      <a:pt x="25321" y="21920"/>
                      <a:pt x="25284" y="21908"/>
                      <a:pt x="25272" y="21871"/>
                    </a:cubicBezTo>
                    <a:cubicBezTo>
                      <a:pt x="25269" y="21865"/>
                      <a:pt x="25266" y="21862"/>
                      <a:pt x="25263" y="21862"/>
                    </a:cubicBezTo>
                    <a:cubicBezTo>
                      <a:pt x="25253" y="21862"/>
                      <a:pt x="25241" y="21889"/>
                      <a:pt x="25223" y="21908"/>
                    </a:cubicBezTo>
                    <a:cubicBezTo>
                      <a:pt x="25218" y="21917"/>
                      <a:pt x="25215" y="21921"/>
                      <a:pt x="25213" y="21921"/>
                    </a:cubicBezTo>
                    <a:cubicBezTo>
                      <a:pt x="25210" y="21921"/>
                      <a:pt x="25210" y="21910"/>
                      <a:pt x="25210" y="21895"/>
                    </a:cubicBezTo>
                    <a:cubicBezTo>
                      <a:pt x="25198" y="21846"/>
                      <a:pt x="25173" y="21809"/>
                      <a:pt x="25136" y="21797"/>
                    </a:cubicBezTo>
                    <a:cubicBezTo>
                      <a:pt x="25103" y="21797"/>
                      <a:pt x="25079" y="21848"/>
                      <a:pt x="25066" y="21848"/>
                    </a:cubicBezTo>
                    <a:cubicBezTo>
                      <a:pt x="25065" y="21848"/>
                      <a:pt x="25063" y="21847"/>
                      <a:pt x="25062" y="21846"/>
                    </a:cubicBezTo>
                    <a:cubicBezTo>
                      <a:pt x="25038" y="21834"/>
                      <a:pt x="25050" y="21809"/>
                      <a:pt x="25062" y="21772"/>
                    </a:cubicBezTo>
                    <a:cubicBezTo>
                      <a:pt x="25087" y="21735"/>
                      <a:pt x="25013" y="21735"/>
                      <a:pt x="25062" y="21698"/>
                    </a:cubicBezTo>
                    <a:cubicBezTo>
                      <a:pt x="25124" y="21661"/>
                      <a:pt x="25259" y="21698"/>
                      <a:pt x="25235" y="21649"/>
                    </a:cubicBezTo>
                    <a:cubicBezTo>
                      <a:pt x="25220" y="21627"/>
                      <a:pt x="25210" y="21622"/>
                      <a:pt x="25188" y="21622"/>
                    </a:cubicBezTo>
                    <a:cubicBezTo>
                      <a:pt x="25173" y="21622"/>
                      <a:pt x="25154" y="21624"/>
                      <a:pt x="25124" y="21624"/>
                    </a:cubicBezTo>
                    <a:cubicBezTo>
                      <a:pt x="25084" y="21624"/>
                      <a:pt x="25026" y="21616"/>
                      <a:pt x="24966" y="21616"/>
                    </a:cubicBezTo>
                    <a:cubicBezTo>
                      <a:pt x="24897" y="21616"/>
                      <a:pt x="24825" y="21627"/>
                      <a:pt x="24779" y="21673"/>
                    </a:cubicBezTo>
                    <a:cubicBezTo>
                      <a:pt x="24704" y="21748"/>
                      <a:pt x="24639" y="21814"/>
                      <a:pt x="24582" y="21814"/>
                    </a:cubicBezTo>
                    <a:cubicBezTo>
                      <a:pt x="24574" y="21814"/>
                      <a:pt x="24565" y="21812"/>
                      <a:pt x="24557" y="21809"/>
                    </a:cubicBezTo>
                    <a:cubicBezTo>
                      <a:pt x="24483" y="21809"/>
                      <a:pt x="24409" y="21784"/>
                      <a:pt x="24348" y="21747"/>
                    </a:cubicBezTo>
                    <a:cubicBezTo>
                      <a:pt x="24311" y="21710"/>
                      <a:pt x="24274" y="21649"/>
                      <a:pt x="24224" y="21649"/>
                    </a:cubicBezTo>
                    <a:cubicBezTo>
                      <a:pt x="24163" y="21649"/>
                      <a:pt x="23929" y="21686"/>
                      <a:pt x="23855" y="21686"/>
                    </a:cubicBezTo>
                    <a:cubicBezTo>
                      <a:pt x="23769" y="21686"/>
                      <a:pt x="23744" y="21686"/>
                      <a:pt x="23732" y="21624"/>
                    </a:cubicBezTo>
                    <a:cubicBezTo>
                      <a:pt x="23719" y="21550"/>
                      <a:pt x="23682" y="21415"/>
                      <a:pt x="23608" y="21415"/>
                    </a:cubicBezTo>
                    <a:cubicBezTo>
                      <a:pt x="23559" y="21409"/>
                      <a:pt x="23513" y="21405"/>
                      <a:pt x="23467" y="21405"/>
                    </a:cubicBezTo>
                    <a:cubicBezTo>
                      <a:pt x="23421" y="21405"/>
                      <a:pt x="23374" y="21409"/>
                      <a:pt x="23325" y="21415"/>
                    </a:cubicBezTo>
                    <a:cubicBezTo>
                      <a:pt x="23239" y="21439"/>
                      <a:pt x="23128" y="21501"/>
                      <a:pt x="23103" y="21513"/>
                    </a:cubicBezTo>
                    <a:cubicBezTo>
                      <a:pt x="23079" y="21526"/>
                      <a:pt x="22968" y="21587"/>
                      <a:pt x="22968" y="21636"/>
                    </a:cubicBezTo>
                    <a:cubicBezTo>
                      <a:pt x="22968" y="21698"/>
                      <a:pt x="23103" y="21858"/>
                      <a:pt x="23091" y="21908"/>
                    </a:cubicBezTo>
                    <a:cubicBezTo>
                      <a:pt x="23091" y="21957"/>
                      <a:pt x="23079" y="22105"/>
                      <a:pt x="23017" y="22105"/>
                    </a:cubicBezTo>
                    <a:cubicBezTo>
                      <a:pt x="22955" y="22105"/>
                      <a:pt x="22820" y="21932"/>
                      <a:pt x="22820" y="21895"/>
                    </a:cubicBezTo>
                    <a:cubicBezTo>
                      <a:pt x="22820" y="21846"/>
                      <a:pt x="22943" y="21686"/>
                      <a:pt x="22943" y="21649"/>
                    </a:cubicBezTo>
                    <a:cubicBezTo>
                      <a:pt x="22943" y="21599"/>
                      <a:pt x="22857" y="21513"/>
                      <a:pt x="22844" y="21476"/>
                    </a:cubicBezTo>
                    <a:lnTo>
                      <a:pt x="22844" y="21464"/>
                    </a:lnTo>
                    <a:cubicBezTo>
                      <a:pt x="22857" y="21402"/>
                      <a:pt x="22906" y="21365"/>
                      <a:pt x="22955" y="21341"/>
                    </a:cubicBezTo>
                    <a:cubicBezTo>
                      <a:pt x="23005" y="21328"/>
                      <a:pt x="23103" y="21230"/>
                      <a:pt x="23054" y="21193"/>
                    </a:cubicBezTo>
                    <a:cubicBezTo>
                      <a:pt x="23029" y="21168"/>
                      <a:pt x="22995" y="21156"/>
                      <a:pt x="22962" y="21156"/>
                    </a:cubicBezTo>
                    <a:cubicBezTo>
                      <a:pt x="22928" y="21156"/>
                      <a:pt x="22894" y="21168"/>
                      <a:pt x="22869" y="21193"/>
                    </a:cubicBezTo>
                    <a:cubicBezTo>
                      <a:pt x="22832" y="21230"/>
                      <a:pt x="22795" y="21291"/>
                      <a:pt x="22771" y="21304"/>
                    </a:cubicBezTo>
                    <a:cubicBezTo>
                      <a:pt x="22746" y="21316"/>
                      <a:pt x="22709" y="21341"/>
                      <a:pt x="22684" y="21365"/>
                    </a:cubicBezTo>
                    <a:cubicBezTo>
                      <a:pt x="22660" y="21378"/>
                      <a:pt x="22610" y="21476"/>
                      <a:pt x="22573" y="21489"/>
                    </a:cubicBezTo>
                    <a:cubicBezTo>
                      <a:pt x="22567" y="21490"/>
                      <a:pt x="22560" y="21491"/>
                      <a:pt x="22552" y="21491"/>
                    </a:cubicBezTo>
                    <a:cubicBezTo>
                      <a:pt x="22520" y="21491"/>
                      <a:pt x="22474" y="21481"/>
                      <a:pt x="22433" y="21481"/>
                    </a:cubicBezTo>
                    <a:cubicBezTo>
                      <a:pt x="22398" y="21481"/>
                      <a:pt x="22367" y="21488"/>
                      <a:pt x="22352" y="21513"/>
                    </a:cubicBezTo>
                    <a:cubicBezTo>
                      <a:pt x="22331" y="21566"/>
                      <a:pt x="22310" y="21645"/>
                      <a:pt x="22281" y="21645"/>
                    </a:cubicBezTo>
                    <a:cubicBezTo>
                      <a:pt x="22276" y="21645"/>
                      <a:pt x="22271" y="21642"/>
                      <a:pt x="22265" y="21636"/>
                    </a:cubicBezTo>
                    <a:cubicBezTo>
                      <a:pt x="22241" y="21599"/>
                      <a:pt x="22253" y="21563"/>
                      <a:pt x="22216" y="21550"/>
                    </a:cubicBezTo>
                    <a:cubicBezTo>
                      <a:pt x="22209" y="21548"/>
                      <a:pt x="22203" y="21547"/>
                      <a:pt x="22196" y="21547"/>
                    </a:cubicBezTo>
                    <a:cubicBezTo>
                      <a:pt x="22166" y="21547"/>
                      <a:pt x="22138" y="21567"/>
                      <a:pt x="22118" y="21587"/>
                    </a:cubicBezTo>
                    <a:cubicBezTo>
                      <a:pt x="22068" y="21636"/>
                      <a:pt x="22031" y="21698"/>
                      <a:pt x="22007" y="21772"/>
                    </a:cubicBezTo>
                    <a:cubicBezTo>
                      <a:pt x="21994" y="21858"/>
                      <a:pt x="22019" y="21932"/>
                      <a:pt x="21970" y="21994"/>
                    </a:cubicBezTo>
                    <a:cubicBezTo>
                      <a:pt x="21883" y="22068"/>
                      <a:pt x="21809" y="22154"/>
                      <a:pt x="21760" y="22240"/>
                    </a:cubicBezTo>
                    <a:cubicBezTo>
                      <a:pt x="21725" y="22322"/>
                      <a:pt x="21723" y="22426"/>
                      <a:pt x="21702" y="22426"/>
                    </a:cubicBezTo>
                    <a:cubicBezTo>
                      <a:pt x="21701" y="22426"/>
                      <a:pt x="21700" y="22426"/>
                      <a:pt x="21699" y="22425"/>
                    </a:cubicBezTo>
                    <a:cubicBezTo>
                      <a:pt x="21674" y="22413"/>
                      <a:pt x="21588" y="22228"/>
                      <a:pt x="21538" y="22166"/>
                    </a:cubicBezTo>
                    <a:cubicBezTo>
                      <a:pt x="21490" y="22118"/>
                      <a:pt x="21433" y="22069"/>
                      <a:pt x="21412" y="22069"/>
                    </a:cubicBezTo>
                    <a:cubicBezTo>
                      <a:pt x="21406" y="22069"/>
                      <a:pt x="21403" y="22072"/>
                      <a:pt x="21403" y="22080"/>
                    </a:cubicBezTo>
                    <a:cubicBezTo>
                      <a:pt x="21403" y="22087"/>
                      <a:pt x="21398" y="22090"/>
                      <a:pt x="21390" y="22090"/>
                    </a:cubicBezTo>
                    <a:cubicBezTo>
                      <a:pt x="21370" y="22090"/>
                      <a:pt x="21331" y="22070"/>
                      <a:pt x="21304" y="22043"/>
                    </a:cubicBezTo>
                    <a:cubicBezTo>
                      <a:pt x="21230" y="22006"/>
                      <a:pt x="21156" y="21981"/>
                      <a:pt x="21083" y="21969"/>
                    </a:cubicBezTo>
                    <a:cubicBezTo>
                      <a:pt x="21074" y="21967"/>
                      <a:pt x="21065" y="21966"/>
                      <a:pt x="21057" y="21966"/>
                    </a:cubicBezTo>
                    <a:cubicBezTo>
                      <a:pt x="21021" y="21966"/>
                      <a:pt x="20992" y="21988"/>
                      <a:pt x="20972" y="22018"/>
                    </a:cubicBezTo>
                    <a:cubicBezTo>
                      <a:pt x="20922" y="22055"/>
                      <a:pt x="20873" y="22080"/>
                      <a:pt x="20824" y="22117"/>
                    </a:cubicBezTo>
                    <a:cubicBezTo>
                      <a:pt x="20799" y="22117"/>
                      <a:pt x="20799" y="22154"/>
                      <a:pt x="20738" y="22154"/>
                    </a:cubicBezTo>
                    <a:cubicBezTo>
                      <a:pt x="20721" y="22158"/>
                      <a:pt x="20698" y="22161"/>
                      <a:pt x="20673" y="22161"/>
                    </a:cubicBezTo>
                    <a:cubicBezTo>
                      <a:pt x="20623" y="22161"/>
                      <a:pt x="20565" y="22150"/>
                      <a:pt x="20540" y="22117"/>
                    </a:cubicBezTo>
                    <a:cubicBezTo>
                      <a:pt x="20491" y="22080"/>
                      <a:pt x="20442" y="22068"/>
                      <a:pt x="20393" y="22055"/>
                    </a:cubicBezTo>
                    <a:cubicBezTo>
                      <a:pt x="20368" y="22055"/>
                      <a:pt x="20343" y="22018"/>
                      <a:pt x="20306" y="21969"/>
                    </a:cubicBezTo>
                    <a:cubicBezTo>
                      <a:pt x="20294" y="21944"/>
                      <a:pt x="20269" y="21908"/>
                      <a:pt x="20257" y="21871"/>
                    </a:cubicBezTo>
                    <a:cubicBezTo>
                      <a:pt x="20220" y="21821"/>
                      <a:pt x="20121" y="21723"/>
                      <a:pt x="20060" y="21624"/>
                    </a:cubicBezTo>
                    <a:cubicBezTo>
                      <a:pt x="20035" y="21599"/>
                      <a:pt x="20023" y="21563"/>
                      <a:pt x="20011" y="21538"/>
                    </a:cubicBezTo>
                    <a:cubicBezTo>
                      <a:pt x="19986" y="21464"/>
                      <a:pt x="20060" y="21378"/>
                      <a:pt x="20072" y="21267"/>
                    </a:cubicBezTo>
                    <a:cubicBezTo>
                      <a:pt x="20097" y="21131"/>
                      <a:pt x="20109" y="20996"/>
                      <a:pt x="20121" y="20860"/>
                    </a:cubicBezTo>
                    <a:cubicBezTo>
                      <a:pt x="20121" y="20762"/>
                      <a:pt x="20195" y="20675"/>
                      <a:pt x="20195" y="20589"/>
                    </a:cubicBezTo>
                    <a:cubicBezTo>
                      <a:pt x="20183" y="20503"/>
                      <a:pt x="20195" y="20491"/>
                      <a:pt x="20195" y="20454"/>
                    </a:cubicBezTo>
                    <a:cubicBezTo>
                      <a:pt x="20195" y="20429"/>
                      <a:pt x="20195" y="20429"/>
                      <a:pt x="20171" y="20417"/>
                    </a:cubicBezTo>
                    <a:cubicBezTo>
                      <a:pt x="20158" y="20417"/>
                      <a:pt x="20146" y="20404"/>
                      <a:pt x="20134" y="20404"/>
                    </a:cubicBezTo>
                    <a:cubicBezTo>
                      <a:pt x="20072" y="20392"/>
                      <a:pt x="19998" y="20269"/>
                      <a:pt x="19924" y="20219"/>
                    </a:cubicBezTo>
                    <a:cubicBezTo>
                      <a:pt x="19859" y="20187"/>
                      <a:pt x="19787" y="20170"/>
                      <a:pt x="19718" y="20170"/>
                    </a:cubicBezTo>
                    <a:cubicBezTo>
                      <a:pt x="19683" y="20170"/>
                      <a:pt x="19649" y="20174"/>
                      <a:pt x="19616" y="20183"/>
                    </a:cubicBezTo>
                    <a:cubicBezTo>
                      <a:pt x="19510" y="20204"/>
                      <a:pt x="19450" y="20261"/>
                      <a:pt x="19380" y="20261"/>
                    </a:cubicBezTo>
                    <a:cubicBezTo>
                      <a:pt x="19369" y="20261"/>
                      <a:pt x="19357" y="20260"/>
                      <a:pt x="19345" y="20256"/>
                    </a:cubicBezTo>
                    <a:cubicBezTo>
                      <a:pt x="19268" y="20234"/>
                      <a:pt x="19250" y="20193"/>
                      <a:pt x="19186" y="20193"/>
                    </a:cubicBezTo>
                    <a:cubicBezTo>
                      <a:pt x="19178" y="20193"/>
                      <a:pt x="19170" y="20194"/>
                      <a:pt x="19160" y="20195"/>
                    </a:cubicBezTo>
                    <a:cubicBezTo>
                      <a:pt x="19073" y="20206"/>
                      <a:pt x="19034" y="20246"/>
                      <a:pt x="18974" y="20246"/>
                    </a:cubicBezTo>
                    <a:cubicBezTo>
                      <a:pt x="18967" y="20246"/>
                      <a:pt x="18959" y="20245"/>
                      <a:pt x="18951" y="20244"/>
                    </a:cubicBezTo>
                    <a:lnTo>
                      <a:pt x="18926" y="20232"/>
                    </a:lnTo>
                    <a:cubicBezTo>
                      <a:pt x="18889" y="20219"/>
                      <a:pt x="18865" y="20195"/>
                      <a:pt x="18840" y="20183"/>
                    </a:cubicBezTo>
                    <a:cubicBezTo>
                      <a:pt x="18815" y="20158"/>
                      <a:pt x="18815" y="20133"/>
                      <a:pt x="18865" y="20109"/>
                    </a:cubicBezTo>
                    <a:cubicBezTo>
                      <a:pt x="18951" y="20022"/>
                      <a:pt x="19000" y="19899"/>
                      <a:pt x="19000" y="19764"/>
                    </a:cubicBezTo>
                    <a:cubicBezTo>
                      <a:pt x="18988" y="19677"/>
                      <a:pt x="19013" y="19591"/>
                      <a:pt x="19062" y="19517"/>
                    </a:cubicBezTo>
                    <a:cubicBezTo>
                      <a:pt x="19111" y="19443"/>
                      <a:pt x="19136" y="19357"/>
                      <a:pt x="19148" y="19271"/>
                    </a:cubicBezTo>
                    <a:cubicBezTo>
                      <a:pt x="19148" y="19209"/>
                      <a:pt x="19111" y="19012"/>
                      <a:pt x="19185" y="18901"/>
                    </a:cubicBezTo>
                    <a:cubicBezTo>
                      <a:pt x="19259" y="18803"/>
                      <a:pt x="19333" y="18741"/>
                      <a:pt x="19333" y="18679"/>
                    </a:cubicBezTo>
                    <a:cubicBezTo>
                      <a:pt x="19321" y="18618"/>
                      <a:pt x="19333" y="18556"/>
                      <a:pt x="19197" y="18556"/>
                    </a:cubicBezTo>
                    <a:cubicBezTo>
                      <a:pt x="19049" y="18568"/>
                      <a:pt x="18606" y="18605"/>
                      <a:pt x="18520" y="18716"/>
                    </a:cubicBezTo>
                    <a:cubicBezTo>
                      <a:pt x="18446" y="18815"/>
                      <a:pt x="18483" y="19024"/>
                      <a:pt x="18446" y="19086"/>
                    </a:cubicBezTo>
                    <a:cubicBezTo>
                      <a:pt x="18384" y="19172"/>
                      <a:pt x="18323" y="19246"/>
                      <a:pt x="18261" y="19332"/>
                    </a:cubicBezTo>
                    <a:cubicBezTo>
                      <a:pt x="18249" y="19345"/>
                      <a:pt x="18273" y="19406"/>
                      <a:pt x="18236" y="19431"/>
                    </a:cubicBezTo>
                    <a:cubicBezTo>
                      <a:pt x="18232" y="19432"/>
                      <a:pt x="18228" y="19433"/>
                      <a:pt x="18224" y="19433"/>
                    </a:cubicBezTo>
                    <a:cubicBezTo>
                      <a:pt x="18191" y="19433"/>
                      <a:pt x="18156" y="19393"/>
                      <a:pt x="18101" y="19382"/>
                    </a:cubicBezTo>
                    <a:cubicBezTo>
                      <a:pt x="17978" y="19382"/>
                      <a:pt x="17854" y="19406"/>
                      <a:pt x="17743" y="19456"/>
                    </a:cubicBezTo>
                    <a:cubicBezTo>
                      <a:pt x="17667" y="19481"/>
                      <a:pt x="17613" y="19519"/>
                      <a:pt x="17571" y="19519"/>
                    </a:cubicBezTo>
                    <a:cubicBezTo>
                      <a:pt x="17553" y="19519"/>
                      <a:pt x="17537" y="19511"/>
                      <a:pt x="17522" y="19493"/>
                    </a:cubicBezTo>
                    <a:cubicBezTo>
                      <a:pt x="17460" y="19443"/>
                      <a:pt x="17435" y="19382"/>
                      <a:pt x="17349" y="19357"/>
                    </a:cubicBezTo>
                    <a:cubicBezTo>
                      <a:pt x="17263" y="19345"/>
                      <a:pt x="17127" y="19345"/>
                      <a:pt x="17090" y="19184"/>
                    </a:cubicBezTo>
                    <a:cubicBezTo>
                      <a:pt x="17053" y="19061"/>
                      <a:pt x="17004" y="18950"/>
                      <a:pt x="16930" y="18852"/>
                    </a:cubicBezTo>
                    <a:cubicBezTo>
                      <a:pt x="16856" y="18704"/>
                      <a:pt x="16807" y="18556"/>
                      <a:pt x="16782" y="18396"/>
                    </a:cubicBezTo>
                    <a:cubicBezTo>
                      <a:pt x="16745" y="18248"/>
                      <a:pt x="16733" y="18088"/>
                      <a:pt x="16758" y="17940"/>
                    </a:cubicBezTo>
                    <a:cubicBezTo>
                      <a:pt x="16745" y="17829"/>
                      <a:pt x="16745" y="17706"/>
                      <a:pt x="16745" y="17595"/>
                    </a:cubicBezTo>
                    <a:cubicBezTo>
                      <a:pt x="16758" y="17509"/>
                      <a:pt x="16869" y="17423"/>
                      <a:pt x="16881" y="17312"/>
                    </a:cubicBezTo>
                    <a:cubicBezTo>
                      <a:pt x="16881" y="17275"/>
                      <a:pt x="16881" y="17250"/>
                      <a:pt x="16881" y="17225"/>
                    </a:cubicBezTo>
                    <a:cubicBezTo>
                      <a:pt x="16869" y="17102"/>
                      <a:pt x="16795" y="16917"/>
                      <a:pt x="16782" y="16856"/>
                    </a:cubicBezTo>
                    <a:cubicBezTo>
                      <a:pt x="16777" y="16825"/>
                      <a:pt x="16779" y="16820"/>
                      <a:pt x="16784" y="16820"/>
                    </a:cubicBezTo>
                    <a:cubicBezTo>
                      <a:pt x="16787" y="16820"/>
                      <a:pt x="16792" y="16821"/>
                      <a:pt x="16797" y="16821"/>
                    </a:cubicBezTo>
                    <a:cubicBezTo>
                      <a:pt x="16806" y="16821"/>
                      <a:pt x="16818" y="16817"/>
                      <a:pt x="16832" y="16794"/>
                    </a:cubicBezTo>
                    <a:cubicBezTo>
                      <a:pt x="16869" y="16733"/>
                      <a:pt x="16819" y="16708"/>
                      <a:pt x="16844" y="16671"/>
                    </a:cubicBezTo>
                    <a:cubicBezTo>
                      <a:pt x="16869" y="16646"/>
                      <a:pt x="16893" y="16659"/>
                      <a:pt x="16918" y="16622"/>
                    </a:cubicBezTo>
                    <a:cubicBezTo>
                      <a:pt x="16955" y="16597"/>
                      <a:pt x="17078" y="16535"/>
                      <a:pt x="17078" y="16474"/>
                    </a:cubicBezTo>
                    <a:cubicBezTo>
                      <a:pt x="17078" y="16435"/>
                      <a:pt x="17085" y="16420"/>
                      <a:pt x="17095" y="16420"/>
                    </a:cubicBezTo>
                    <a:cubicBezTo>
                      <a:pt x="17104" y="16420"/>
                      <a:pt x="17116" y="16432"/>
                      <a:pt x="17127" y="16449"/>
                    </a:cubicBezTo>
                    <a:cubicBezTo>
                      <a:pt x="17130" y="16452"/>
                      <a:pt x="17135" y="16453"/>
                      <a:pt x="17141" y="16453"/>
                    </a:cubicBezTo>
                    <a:cubicBezTo>
                      <a:pt x="17184" y="16453"/>
                      <a:pt x="17298" y="16380"/>
                      <a:pt x="17374" y="16326"/>
                    </a:cubicBezTo>
                    <a:cubicBezTo>
                      <a:pt x="17448" y="16277"/>
                      <a:pt x="17509" y="16215"/>
                      <a:pt x="17460" y="16190"/>
                    </a:cubicBezTo>
                    <a:cubicBezTo>
                      <a:pt x="17429" y="16170"/>
                      <a:pt x="17372" y="16123"/>
                      <a:pt x="17398" y="16123"/>
                    </a:cubicBezTo>
                    <a:cubicBezTo>
                      <a:pt x="17403" y="16123"/>
                      <a:pt x="17411" y="16125"/>
                      <a:pt x="17423" y="16129"/>
                    </a:cubicBezTo>
                    <a:cubicBezTo>
                      <a:pt x="17477" y="16138"/>
                      <a:pt x="17492" y="16167"/>
                      <a:pt x="17520" y="16167"/>
                    </a:cubicBezTo>
                    <a:cubicBezTo>
                      <a:pt x="17530" y="16167"/>
                      <a:pt x="17542" y="16163"/>
                      <a:pt x="17559" y="16153"/>
                    </a:cubicBezTo>
                    <a:cubicBezTo>
                      <a:pt x="17620" y="16116"/>
                      <a:pt x="17633" y="16067"/>
                      <a:pt x="17719" y="16067"/>
                    </a:cubicBezTo>
                    <a:cubicBezTo>
                      <a:pt x="17817" y="16067"/>
                      <a:pt x="17891" y="16067"/>
                      <a:pt x="17941" y="16129"/>
                    </a:cubicBezTo>
                    <a:cubicBezTo>
                      <a:pt x="17974" y="16162"/>
                      <a:pt x="17996" y="16174"/>
                      <a:pt x="18015" y="16174"/>
                    </a:cubicBezTo>
                    <a:cubicBezTo>
                      <a:pt x="18032" y="16174"/>
                      <a:pt x="18047" y="16165"/>
                      <a:pt x="18064" y="16153"/>
                    </a:cubicBezTo>
                    <a:cubicBezTo>
                      <a:pt x="18090" y="16136"/>
                      <a:pt x="18121" y="16113"/>
                      <a:pt x="18159" y="16113"/>
                    </a:cubicBezTo>
                    <a:cubicBezTo>
                      <a:pt x="18175" y="16113"/>
                      <a:pt x="18193" y="16118"/>
                      <a:pt x="18212" y="16129"/>
                    </a:cubicBezTo>
                    <a:cubicBezTo>
                      <a:pt x="18282" y="16164"/>
                      <a:pt x="18330" y="16265"/>
                      <a:pt x="18387" y="16265"/>
                    </a:cubicBezTo>
                    <a:cubicBezTo>
                      <a:pt x="18390" y="16265"/>
                      <a:pt x="18393" y="16265"/>
                      <a:pt x="18396" y="16264"/>
                    </a:cubicBezTo>
                    <a:cubicBezTo>
                      <a:pt x="18455" y="16264"/>
                      <a:pt x="18548" y="16140"/>
                      <a:pt x="18588" y="16140"/>
                    </a:cubicBezTo>
                    <a:cubicBezTo>
                      <a:pt x="18590" y="16140"/>
                      <a:pt x="18592" y="16141"/>
                      <a:pt x="18594" y="16141"/>
                    </a:cubicBezTo>
                    <a:cubicBezTo>
                      <a:pt x="18631" y="16166"/>
                      <a:pt x="18754" y="16289"/>
                      <a:pt x="18741" y="16314"/>
                    </a:cubicBezTo>
                    <a:cubicBezTo>
                      <a:pt x="18739" y="16318"/>
                      <a:pt x="18739" y="16320"/>
                      <a:pt x="18742" y="16320"/>
                    </a:cubicBezTo>
                    <a:cubicBezTo>
                      <a:pt x="18751" y="16320"/>
                      <a:pt x="18793" y="16284"/>
                      <a:pt x="18803" y="16264"/>
                    </a:cubicBezTo>
                    <a:cubicBezTo>
                      <a:pt x="18815" y="16252"/>
                      <a:pt x="18803" y="16264"/>
                      <a:pt x="18778" y="16227"/>
                    </a:cubicBezTo>
                    <a:cubicBezTo>
                      <a:pt x="18741" y="16190"/>
                      <a:pt x="18655" y="16141"/>
                      <a:pt x="18692" y="16116"/>
                    </a:cubicBezTo>
                    <a:cubicBezTo>
                      <a:pt x="18729" y="16092"/>
                      <a:pt x="18741" y="16116"/>
                      <a:pt x="18705" y="16080"/>
                    </a:cubicBezTo>
                    <a:cubicBezTo>
                      <a:pt x="18692" y="16055"/>
                      <a:pt x="18680" y="16030"/>
                      <a:pt x="18680" y="15993"/>
                    </a:cubicBezTo>
                    <a:cubicBezTo>
                      <a:pt x="18680" y="15978"/>
                      <a:pt x="18670" y="15968"/>
                      <a:pt x="18657" y="15968"/>
                    </a:cubicBezTo>
                    <a:cubicBezTo>
                      <a:pt x="18649" y="15968"/>
                      <a:pt x="18640" y="15972"/>
                      <a:pt x="18631" y="15981"/>
                    </a:cubicBezTo>
                    <a:cubicBezTo>
                      <a:pt x="18620" y="15986"/>
                      <a:pt x="18586" y="15992"/>
                      <a:pt x="18553" y="15992"/>
                    </a:cubicBezTo>
                    <a:cubicBezTo>
                      <a:pt x="18512" y="15992"/>
                      <a:pt x="18470" y="15984"/>
                      <a:pt x="18470" y="15956"/>
                    </a:cubicBezTo>
                    <a:cubicBezTo>
                      <a:pt x="18481" y="15926"/>
                      <a:pt x="18516" y="15904"/>
                      <a:pt x="18548" y="15904"/>
                    </a:cubicBezTo>
                    <a:cubicBezTo>
                      <a:pt x="18555" y="15904"/>
                      <a:pt x="18562" y="15905"/>
                      <a:pt x="18569" y="15907"/>
                    </a:cubicBezTo>
                    <a:cubicBezTo>
                      <a:pt x="18596" y="15925"/>
                      <a:pt x="18603" y="15957"/>
                      <a:pt x="18641" y="15957"/>
                    </a:cubicBezTo>
                    <a:cubicBezTo>
                      <a:pt x="18654" y="15957"/>
                      <a:pt x="18670" y="15953"/>
                      <a:pt x="18692" y="15944"/>
                    </a:cubicBezTo>
                    <a:cubicBezTo>
                      <a:pt x="18766" y="15919"/>
                      <a:pt x="18852" y="15907"/>
                      <a:pt x="18939" y="15907"/>
                    </a:cubicBezTo>
                    <a:cubicBezTo>
                      <a:pt x="18991" y="15907"/>
                      <a:pt x="19035" y="15880"/>
                      <a:pt x="19062" y="15880"/>
                    </a:cubicBezTo>
                    <a:cubicBezTo>
                      <a:pt x="19067" y="15880"/>
                      <a:pt x="19071" y="15881"/>
                      <a:pt x="19074" y="15882"/>
                    </a:cubicBezTo>
                    <a:cubicBezTo>
                      <a:pt x="19099" y="15895"/>
                      <a:pt x="19074" y="15932"/>
                      <a:pt x="19111" y="15932"/>
                    </a:cubicBezTo>
                    <a:cubicBezTo>
                      <a:pt x="19148" y="15932"/>
                      <a:pt x="19210" y="15907"/>
                      <a:pt x="19296" y="15907"/>
                    </a:cubicBezTo>
                    <a:cubicBezTo>
                      <a:pt x="19333" y="15907"/>
                      <a:pt x="19385" y="15901"/>
                      <a:pt x="19436" y="15901"/>
                    </a:cubicBezTo>
                    <a:cubicBezTo>
                      <a:pt x="19487" y="15901"/>
                      <a:pt x="19536" y="15907"/>
                      <a:pt x="19567" y="15932"/>
                    </a:cubicBezTo>
                    <a:cubicBezTo>
                      <a:pt x="19629" y="15981"/>
                      <a:pt x="19653" y="16055"/>
                      <a:pt x="19690" y="16080"/>
                    </a:cubicBezTo>
                    <a:cubicBezTo>
                      <a:pt x="19716" y="16097"/>
                      <a:pt x="19730" y="16114"/>
                      <a:pt x="19758" y="16114"/>
                    </a:cubicBezTo>
                    <a:cubicBezTo>
                      <a:pt x="19769" y="16114"/>
                      <a:pt x="19783" y="16111"/>
                      <a:pt x="19801" y="16104"/>
                    </a:cubicBezTo>
                    <a:cubicBezTo>
                      <a:pt x="19863" y="16080"/>
                      <a:pt x="19961" y="15993"/>
                      <a:pt x="19986" y="15993"/>
                    </a:cubicBezTo>
                    <a:cubicBezTo>
                      <a:pt x="20011" y="16006"/>
                      <a:pt x="20097" y="16153"/>
                      <a:pt x="20158" y="16203"/>
                    </a:cubicBezTo>
                    <a:cubicBezTo>
                      <a:pt x="20220" y="16252"/>
                      <a:pt x="20331" y="16351"/>
                      <a:pt x="20319" y="16400"/>
                    </a:cubicBezTo>
                    <a:cubicBezTo>
                      <a:pt x="20319" y="16461"/>
                      <a:pt x="20294" y="16560"/>
                      <a:pt x="20294" y="16597"/>
                    </a:cubicBezTo>
                    <a:cubicBezTo>
                      <a:pt x="20294" y="16634"/>
                      <a:pt x="20343" y="16671"/>
                      <a:pt x="20356" y="16696"/>
                    </a:cubicBezTo>
                    <a:cubicBezTo>
                      <a:pt x="20359" y="16702"/>
                      <a:pt x="20359" y="16703"/>
                      <a:pt x="20357" y="16703"/>
                    </a:cubicBezTo>
                    <a:cubicBezTo>
                      <a:pt x="20355" y="16703"/>
                      <a:pt x="20352" y="16702"/>
                      <a:pt x="20348" y="16702"/>
                    </a:cubicBezTo>
                    <a:cubicBezTo>
                      <a:pt x="20340" y="16702"/>
                      <a:pt x="20331" y="16708"/>
                      <a:pt x="20331" y="16745"/>
                    </a:cubicBezTo>
                    <a:cubicBezTo>
                      <a:pt x="20331" y="16819"/>
                      <a:pt x="20331" y="16880"/>
                      <a:pt x="20380" y="16930"/>
                    </a:cubicBezTo>
                    <a:cubicBezTo>
                      <a:pt x="20429" y="16979"/>
                      <a:pt x="20466" y="16954"/>
                      <a:pt x="20466" y="16991"/>
                    </a:cubicBezTo>
                    <a:cubicBezTo>
                      <a:pt x="20466" y="17011"/>
                      <a:pt x="20470" y="17015"/>
                      <a:pt x="20476" y="17015"/>
                    </a:cubicBezTo>
                    <a:cubicBezTo>
                      <a:pt x="20480" y="17015"/>
                      <a:pt x="20484" y="17013"/>
                      <a:pt x="20488" y="17013"/>
                    </a:cubicBezTo>
                    <a:cubicBezTo>
                      <a:pt x="20494" y="17013"/>
                      <a:pt x="20499" y="17016"/>
                      <a:pt x="20503" y="17028"/>
                    </a:cubicBezTo>
                    <a:cubicBezTo>
                      <a:pt x="20516" y="17053"/>
                      <a:pt x="20491" y="17115"/>
                      <a:pt x="20503" y="17176"/>
                    </a:cubicBezTo>
                    <a:cubicBezTo>
                      <a:pt x="20528" y="17250"/>
                      <a:pt x="20602" y="17250"/>
                      <a:pt x="20627" y="17287"/>
                    </a:cubicBezTo>
                    <a:cubicBezTo>
                      <a:pt x="20651" y="17361"/>
                      <a:pt x="20688" y="17435"/>
                      <a:pt x="20725" y="17496"/>
                    </a:cubicBezTo>
                    <a:cubicBezTo>
                      <a:pt x="20727" y="17497"/>
                      <a:pt x="20729" y="17498"/>
                      <a:pt x="20731" y="17498"/>
                    </a:cubicBezTo>
                    <a:cubicBezTo>
                      <a:pt x="20755" y="17498"/>
                      <a:pt x="20793" y="17446"/>
                      <a:pt x="20808" y="17446"/>
                    </a:cubicBezTo>
                    <a:cubicBezTo>
                      <a:pt x="20809" y="17446"/>
                      <a:pt x="20811" y="17446"/>
                      <a:pt x="20811" y="17447"/>
                    </a:cubicBezTo>
                    <a:cubicBezTo>
                      <a:pt x="20836" y="17460"/>
                      <a:pt x="20811" y="17509"/>
                      <a:pt x="20811" y="17533"/>
                    </a:cubicBezTo>
                    <a:cubicBezTo>
                      <a:pt x="20811" y="17538"/>
                      <a:pt x="20816" y="17541"/>
                      <a:pt x="20823" y="17541"/>
                    </a:cubicBezTo>
                    <a:cubicBezTo>
                      <a:pt x="20834" y="17541"/>
                      <a:pt x="20848" y="17532"/>
                      <a:pt x="20848" y="17509"/>
                    </a:cubicBezTo>
                    <a:cubicBezTo>
                      <a:pt x="20848" y="17423"/>
                      <a:pt x="20861" y="17349"/>
                      <a:pt x="20898" y="17262"/>
                    </a:cubicBezTo>
                    <a:cubicBezTo>
                      <a:pt x="20947" y="17115"/>
                      <a:pt x="20947" y="16942"/>
                      <a:pt x="20885" y="16794"/>
                    </a:cubicBezTo>
                    <a:cubicBezTo>
                      <a:pt x="20836" y="16696"/>
                      <a:pt x="20799" y="16597"/>
                      <a:pt x="20774" y="16486"/>
                    </a:cubicBezTo>
                    <a:cubicBezTo>
                      <a:pt x="20750" y="16363"/>
                      <a:pt x="20713" y="16252"/>
                      <a:pt x="20664" y="16129"/>
                    </a:cubicBezTo>
                    <a:cubicBezTo>
                      <a:pt x="20602" y="15993"/>
                      <a:pt x="20577" y="15833"/>
                      <a:pt x="20577" y="15685"/>
                    </a:cubicBezTo>
                    <a:cubicBezTo>
                      <a:pt x="20602" y="15562"/>
                      <a:pt x="20651" y="15463"/>
                      <a:pt x="20725" y="15365"/>
                    </a:cubicBezTo>
                    <a:cubicBezTo>
                      <a:pt x="20774" y="15266"/>
                      <a:pt x="20898" y="15217"/>
                      <a:pt x="20935" y="15168"/>
                    </a:cubicBezTo>
                    <a:cubicBezTo>
                      <a:pt x="20996" y="15131"/>
                      <a:pt x="21046" y="15069"/>
                      <a:pt x="21095" y="15020"/>
                    </a:cubicBezTo>
                    <a:cubicBezTo>
                      <a:pt x="21132" y="14971"/>
                      <a:pt x="21107" y="14958"/>
                      <a:pt x="21144" y="14934"/>
                    </a:cubicBezTo>
                    <a:cubicBezTo>
                      <a:pt x="21193" y="14884"/>
                      <a:pt x="21243" y="14847"/>
                      <a:pt x="21304" y="14823"/>
                    </a:cubicBezTo>
                    <a:cubicBezTo>
                      <a:pt x="21354" y="14786"/>
                      <a:pt x="21403" y="14786"/>
                      <a:pt x="21428" y="14761"/>
                    </a:cubicBezTo>
                    <a:cubicBezTo>
                      <a:pt x="21489" y="14687"/>
                      <a:pt x="21551" y="14626"/>
                      <a:pt x="21625" y="14564"/>
                    </a:cubicBezTo>
                    <a:cubicBezTo>
                      <a:pt x="21686" y="14539"/>
                      <a:pt x="21773" y="14564"/>
                      <a:pt x="21809" y="14527"/>
                    </a:cubicBezTo>
                    <a:cubicBezTo>
                      <a:pt x="21831" y="14494"/>
                      <a:pt x="21854" y="14451"/>
                      <a:pt x="21832" y="14451"/>
                    </a:cubicBezTo>
                    <a:cubicBezTo>
                      <a:pt x="21829" y="14451"/>
                      <a:pt x="21826" y="14452"/>
                      <a:pt x="21822" y="14453"/>
                    </a:cubicBezTo>
                    <a:cubicBezTo>
                      <a:pt x="21782" y="14473"/>
                      <a:pt x="21692" y="14493"/>
                      <a:pt x="21667" y="14493"/>
                    </a:cubicBezTo>
                    <a:cubicBezTo>
                      <a:pt x="21662" y="14493"/>
                      <a:pt x="21659" y="14492"/>
                      <a:pt x="21662" y="14490"/>
                    </a:cubicBezTo>
                    <a:cubicBezTo>
                      <a:pt x="21674" y="14465"/>
                      <a:pt x="21723" y="14465"/>
                      <a:pt x="21736" y="14441"/>
                    </a:cubicBezTo>
                    <a:cubicBezTo>
                      <a:pt x="21736" y="14404"/>
                      <a:pt x="21736" y="14367"/>
                      <a:pt x="21711" y="14342"/>
                    </a:cubicBezTo>
                    <a:cubicBezTo>
                      <a:pt x="21691" y="14322"/>
                      <a:pt x="21687" y="14302"/>
                      <a:pt x="21707" y="14302"/>
                    </a:cubicBezTo>
                    <a:cubicBezTo>
                      <a:pt x="21711" y="14302"/>
                      <a:pt x="21716" y="14303"/>
                      <a:pt x="21723" y="14305"/>
                    </a:cubicBezTo>
                    <a:cubicBezTo>
                      <a:pt x="21740" y="14305"/>
                      <a:pt x="21745" y="14311"/>
                      <a:pt x="21747" y="14311"/>
                    </a:cubicBezTo>
                    <a:cubicBezTo>
                      <a:pt x="21748" y="14311"/>
                      <a:pt x="21748" y="14309"/>
                      <a:pt x="21748" y="14305"/>
                    </a:cubicBezTo>
                    <a:cubicBezTo>
                      <a:pt x="21757" y="14288"/>
                      <a:pt x="21765" y="14270"/>
                      <a:pt x="21770" y="14270"/>
                    </a:cubicBezTo>
                    <a:cubicBezTo>
                      <a:pt x="21771" y="14270"/>
                      <a:pt x="21773" y="14273"/>
                      <a:pt x="21773" y="14281"/>
                    </a:cubicBezTo>
                    <a:cubicBezTo>
                      <a:pt x="21773" y="14318"/>
                      <a:pt x="21785" y="14342"/>
                      <a:pt x="21809" y="14342"/>
                    </a:cubicBezTo>
                    <a:cubicBezTo>
                      <a:pt x="21834" y="14342"/>
                      <a:pt x="21871" y="14318"/>
                      <a:pt x="21920" y="14268"/>
                    </a:cubicBezTo>
                    <a:cubicBezTo>
                      <a:pt x="21945" y="14231"/>
                      <a:pt x="21970" y="14194"/>
                      <a:pt x="21982" y="14145"/>
                    </a:cubicBezTo>
                    <a:cubicBezTo>
                      <a:pt x="21982" y="14142"/>
                      <a:pt x="21978" y="14140"/>
                      <a:pt x="21973" y="14140"/>
                    </a:cubicBezTo>
                    <a:cubicBezTo>
                      <a:pt x="21958" y="14140"/>
                      <a:pt x="21929" y="14152"/>
                      <a:pt x="21920" y="14170"/>
                    </a:cubicBezTo>
                    <a:cubicBezTo>
                      <a:pt x="21913" y="14184"/>
                      <a:pt x="21897" y="14190"/>
                      <a:pt x="21883" y="14190"/>
                    </a:cubicBezTo>
                    <a:cubicBezTo>
                      <a:pt x="21873" y="14190"/>
                      <a:pt x="21864" y="14187"/>
                      <a:pt x="21859" y="14182"/>
                    </a:cubicBezTo>
                    <a:cubicBezTo>
                      <a:pt x="21846" y="14157"/>
                      <a:pt x="21871" y="14157"/>
                      <a:pt x="21822" y="14157"/>
                    </a:cubicBezTo>
                    <a:cubicBezTo>
                      <a:pt x="21789" y="14157"/>
                      <a:pt x="21756" y="14163"/>
                      <a:pt x="21734" y="14163"/>
                    </a:cubicBezTo>
                    <a:cubicBezTo>
                      <a:pt x="21723" y="14163"/>
                      <a:pt x="21715" y="14161"/>
                      <a:pt x="21711" y="14157"/>
                    </a:cubicBezTo>
                    <a:cubicBezTo>
                      <a:pt x="21701" y="14147"/>
                      <a:pt x="21690" y="14102"/>
                      <a:pt x="21709" y="14102"/>
                    </a:cubicBezTo>
                    <a:cubicBezTo>
                      <a:pt x="21712" y="14102"/>
                      <a:pt x="21717" y="14104"/>
                      <a:pt x="21723" y="14108"/>
                    </a:cubicBezTo>
                    <a:cubicBezTo>
                      <a:pt x="21747" y="14124"/>
                      <a:pt x="21771" y="14145"/>
                      <a:pt x="21791" y="14145"/>
                    </a:cubicBezTo>
                    <a:cubicBezTo>
                      <a:pt x="21802" y="14145"/>
                      <a:pt x="21813" y="14138"/>
                      <a:pt x="21822" y="14120"/>
                    </a:cubicBezTo>
                    <a:cubicBezTo>
                      <a:pt x="21846" y="14088"/>
                      <a:pt x="21855" y="14077"/>
                      <a:pt x="21868" y="14077"/>
                    </a:cubicBezTo>
                    <a:cubicBezTo>
                      <a:pt x="21875" y="14077"/>
                      <a:pt x="21883" y="14079"/>
                      <a:pt x="21896" y="14083"/>
                    </a:cubicBezTo>
                    <a:cubicBezTo>
                      <a:pt x="21911" y="14083"/>
                      <a:pt x="21919" y="14085"/>
                      <a:pt x="21924" y="14085"/>
                    </a:cubicBezTo>
                    <a:cubicBezTo>
                      <a:pt x="21931" y="14085"/>
                      <a:pt x="21928" y="14081"/>
                      <a:pt x="21920" y="14059"/>
                    </a:cubicBezTo>
                    <a:cubicBezTo>
                      <a:pt x="21896" y="14010"/>
                      <a:pt x="21871" y="14010"/>
                      <a:pt x="21896" y="13960"/>
                    </a:cubicBezTo>
                    <a:cubicBezTo>
                      <a:pt x="21908" y="13923"/>
                      <a:pt x="21908" y="13862"/>
                      <a:pt x="21871" y="13849"/>
                    </a:cubicBezTo>
                    <a:cubicBezTo>
                      <a:pt x="21846" y="13837"/>
                      <a:pt x="21760" y="13849"/>
                      <a:pt x="21723" y="13812"/>
                    </a:cubicBezTo>
                    <a:cubicBezTo>
                      <a:pt x="21686" y="13775"/>
                      <a:pt x="21662" y="13751"/>
                      <a:pt x="21625" y="13726"/>
                    </a:cubicBezTo>
                    <a:cubicBezTo>
                      <a:pt x="21588" y="13714"/>
                      <a:pt x="21637" y="13701"/>
                      <a:pt x="21662" y="13701"/>
                    </a:cubicBezTo>
                    <a:cubicBezTo>
                      <a:pt x="21678" y="13701"/>
                      <a:pt x="21716" y="13712"/>
                      <a:pt x="21747" y="13712"/>
                    </a:cubicBezTo>
                    <a:cubicBezTo>
                      <a:pt x="21763" y="13712"/>
                      <a:pt x="21777" y="13710"/>
                      <a:pt x="21785" y="13701"/>
                    </a:cubicBezTo>
                    <a:cubicBezTo>
                      <a:pt x="21809" y="13677"/>
                      <a:pt x="21785" y="13652"/>
                      <a:pt x="21760" y="13628"/>
                    </a:cubicBezTo>
                    <a:cubicBezTo>
                      <a:pt x="21686" y="13566"/>
                      <a:pt x="21625" y="13504"/>
                      <a:pt x="21575" y="13430"/>
                    </a:cubicBezTo>
                    <a:cubicBezTo>
                      <a:pt x="21551" y="13381"/>
                      <a:pt x="21551" y="13332"/>
                      <a:pt x="21588" y="13295"/>
                    </a:cubicBezTo>
                    <a:cubicBezTo>
                      <a:pt x="21612" y="13258"/>
                      <a:pt x="21625" y="13221"/>
                      <a:pt x="21625" y="13184"/>
                    </a:cubicBezTo>
                    <a:cubicBezTo>
                      <a:pt x="21625" y="13176"/>
                      <a:pt x="21626" y="13173"/>
                      <a:pt x="21629" y="13173"/>
                    </a:cubicBezTo>
                    <a:cubicBezTo>
                      <a:pt x="21638" y="13173"/>
                      <a:pt x="21659" y="13217"/>
                      <a:pt x="21649" y="13246"/>
                    </a:cubicBezTo>
                    <a:cubicBezTo>
                      <a:pt x="21637" y="13270"/>
                      <a:pt x="21612" y="13270"/>
                      <a:pt x="21625" y="13307"/>
                    </a:cubicBezTo>
                    <a:cubicBezTo>
                      <a:pt x="21636" y="13353"/>
                      <a:pt x="21711" y="13419"/>
                      <a:pt x="21732" y="13419"/>
                    </a:cubicBezTo>
                    <a:cubicBezTo>
                      <a:pt x="21733" y="13419"/>
                      <a:pt x="21735" y="13419"/>
                      <a:pt x="21736" y="13418"/>
                    </a:cubicBezTo>
                    <a:cubicBezTo>
                      <a:pt x="21748" y="13406"/>
                      <a:pt x="21748" y="13332"/>
                      <a:pt x="21760" y="13270"/>
                    </a:cubicBezTo>
                    <a:cubicBezTo>
                      <a:pt x="21760" y="13209"/>
                      <a:pt x="21760" y="13122"/>
                      <a:pt x="21773" y="13098"/>
                    </a:cubicBezTo>
                    <a:cubicBezTo>
                      <a:pt x="21793" y="13077"/>
                      <a:pt x="21857" y="12988"/>
                      <a:pt x="21877" y="12988"/>
                    </a:cubicBezTo>
                    <a:cubicBezTo>
                      <a:pt x="21881" y="12988"/>
                      <a:pt x="21883" y="12991"/>
                      <a:pt x="21883" y="12999"/>
                    </a:cubicBezTo>
                    <a:cubicBezTo>
                      <a:pt x="21871" y="13036"/>
                      <a:pt x="21809" y="13024"/>
                      <a:pt x="21834" y="13147"/>
                    </a:cubicBezTo>
                    <a:cubicBezTo>
                      <a:pt x="21846" y="13270"/>
                      <a:pt x="21809" y="13320"/>
                      <a:pt x="21871" y="13381"/>
                    </a:cubicBezTo>
                    <a:cubicBezTo>
                      <a:pt x="21920" y="13418"/>
                      <a:pt x="21957" y="13492"/>
                      <a:pt x="21970" y="13566"/>
                    </a:cubicBezTo>
                    <a:cubicBezTo>
                      <a:pt x="21957" y="13615"/>
                      <a:pt x="21896" y="13665"/>
                      <a:pt x="21883" y="13726"/>
                    </a:cubicBezTo>
                    <a:cubicBezTo>
                      <a:pt x="21883" y="13752"/>
                      <a:pt x="21883" y="13774"/>
                      <a:pt x="21883" y="13788"/>
                    </a:cubicBezTo>
                    <a:cubicBezTo>
                      <a:pt x="21883" y="13763"/>
                      <a:pt x="21957" y="13665"/>
                      <a:pt x="21994" y="13615"/>
                    </a:cubicBezTo>
                    <a:cubicBezTo>
                      <a:pt x="22019" y="13578"/>
                      <a:pt x="22130" y="13393"/>
                      <a:pt x="22105" y="13332"/>
                    </a:cubicBezTo>
                    <a:cubicBezTo>
                      <a:pt x="22093" y="13258"/>
                      <a:pt x="21994" y="13098"/>
                      <a:pt x="21982" y="13036"/>
                    </a:cubicBezTo>
                    <a:cubicBezTo>
                      <a:pt x="21970" y="12975"/>
                      <a:pt x="21970" y="12950"/>
                      <a:pt x="22007" y="12913"/>
                    </a:cubicBezTo>
                    <a:cubicBezTo>
                      <a:pt x="22030" y="12897"/>
                      <a:pt x="22073" y="12882"/>
                      <a:pt x="22092" y="12882"/>
                    </a:cubicBezTo>
                    <a:cubicBezTo>
                      <a:pt x="22103" y="12882"/>
                      <a:pt x="22106" y="12887"/>
                      <a:pt x="22093" y="12901"/>
                    </a:cubicBezTo>
                    <a:cubicBezTo>
                      <a:pt x="22044" y="12938"/>
                      <a:pt x="22007" y="12913"/>
                      <a:pt x="22019" y="12975"/>
                    </a:cubicBezTo>
                    <a:cubicBezTo>
                      <a:pt x="22019" y="13036"/>
                      <a:pt x="22044" y="13073"/>
                      <a:pt x="22093" y="13110"/>
                    </a:cubicBezTo>
                    <a:cubicBezTo>
                      <a:pt x="22120" y="13137"/>
                      <a:pt x="22134" y="13178"/>
                      <a:pt x="22149" y="13178"/>
                    </a:cubicBezTo>
                    <a:cubicBezTo>
                      <a:pt x="22155" y="13178"/>
                      <a:pt x="22160" y="13172"/>
                      <a:pt x="22167" y="13159"/>
                    </a:cubicBezTo>
                    <a:cubicBezTo>
                      <a:pt x="22204" y="13110"/>
                      <a:pt x="22253" y="13048"/>
                      <a:pt x="22302" y="12962"/>
                    </a:cubicBezTo>
                    <a:cubicBezTo>
                      <a:pt x="22339" y="12901"/>
                      <a:pt x="22364" y="12814"/>
                      <a:pt x="22352" y="12740"/>
                    </a:cubicBezTo>
                    <a:cubicBezTo>
                      <a:pt x="22327" y="12679"/>
                      <a:pt x="22302" y="12630"/>
                      <a:pt x="22327" y="12617"/>
                    </a:cubicBezTo>
                    <a:cubicBezTo>
                      <a:pt x="22339" y="12580"/>
                      <a:pt x="22352" y="12556"/>
                      <a:pt x="22364" y="12519"/>
                    </a:cubicBezTo>
                    <a:cubicBezTo>
                      <a:pt x="22368" y="12505"/>
                      <a:pt x="22371" y="12500"/>
                      <a:pt x="22373" y="12500"/>
                    </a:cubicBezTo>
                    <a:cubicBezTo>
                      <a:pt x="22376" y="12500"/>
                      <a:pt x="22376" y="12515"/>
                      <a:pt x="22376" y="12531"/>
                    </a:cubicBezTo>
                    <a:cubicBezTo>
                      <a:pt x="22376" y="12560"/>
                      <a:pt x="22354" y="12604"/>
                      <a:pt x="22362" y="12604"/>
                    </a:cubicBezTo>
                    <a:cubicBezTo>
                      <a:pt x="22364" y="12604"/>
                      <a:pt x="22368" y="12601"/>
                      <a:pt x="22376" y="12593"/>
                    </a:cubicBezTo>
                    <a:cubicBezTo>
                      <a:pt x="22426" y="12556"/>
                      <a:pt x="22475" y="12519"/>
                      <a:pt x="22524" y="12482"/>
                    </a:cubicBezTo>
                    <a:cubicBezTo>
                      <a:pt x="22586" y="12432"/>
                      <a:pt x="22660" y="12408"/>
                      <a:pt x="22746" y="12408"/>
                    </a:cubicBezTo>
                    <a:cubicBezTo>
                      <a:pt x="22795" y="12408"/>
                      <a:pt x="22848" y="12414"/>
                      <a:pt x="22889" y="12414"/>
                    </a:cubicBezTo>
                    <a:cubicBezTo>
                      <a:pt x="22931" y="12414"/>
                      <a:pt x="22962" y="12408"/>
                      <a:pt x="22968" y="12383"/>
                    </a:cubicBezTo>
                    <a:cubicBezTo>
                      <a:pt x="22978" y="12332"/>
                      <a:pt x="22963" y="12263"/>
                      <a:pt x="22979" y="12263"/>
                    </a:cubicBezTo>
                    <a:cubicBezTo>
                      <a:pt x="22982" y="12263"/>
                      <a:pt x="22986" y="12266"/>
                      <a:pt x="22992" y="12272"/>
                    </a:cubicBezTo>
                    <a:cubicBezTo>
                      <a:pt x="23029" y="12309"/>
                      <a:pt x="22980" y="12358"/>
                      <a:pt x="23029" y="12358"/>
                    </a:cubicBezTo>
                    <a:cubicBezTo>
                      <a:pt x="23066" y="12358"/>
                      <a:pt x="23116" y="12346"/>
                      <a:pt x="23140" y="12309"/>
                    </a:cubicBezTo>
                    <a:cubicBezTo>
                      <a:pt x="23147" y="12302"/>
                      <a:pt x="23153" y="12299"/>
                      <a:pt x="23156" y="12299"/>
                    </a:cubicBezTo>
                    <a:cubicBezTo>
                      <a:pt x="23165" y="12299"/>
                      <a:pt x="23165" y="12316"/>
                      <a:pt x="23165" y="12334"/>
                    </a:cubicBezTo>
                    <a:cubicBezTo>
                      <a:pt x="23165" y="12344"/>
                      <a:pt x="23169" y="12348"/>
                      <a:pt x="23177" y="12348"/>
                    </a:cubicBezTo>
                    <a:cubicBezTo>
                      <a:pt x="23188" y="12348"/>
                      <a:pt x="23205" y="12341"/>
                      <a:pt x="23226" y="12334"/>
                    </a:cubicBezTo>
                    <a:cubicBezTo>
                      <a:pt x="23263" y="12321"/>
                      <a:pt x="23337" y="12285"/>
                      <a:pt x="23337" y="12260"/>
                    </a:cubicBezTo>
                    <a:cubicBezTo>
                      <a:pt x="23350" y="12235"/>
                      <a:pt x="23362" y="12198"/>
                      <a:pt x="23313" y="12186"/>
                    </a:cubicBezTo>
                    <a:cubicBezTo>
                      <a:pt x="23300" y="12182"/>
                      <a:pt x="23289" y="12180"/>
                      <a:pt x="23281" y="12180"/>
                    </a:cubicBezTo>
                    <a:cubicBezTo>
                      <a:pt x="23265" y="12180"/>
                      <a:pt x="23259" y="12186"/>
                      <a:pt x="23276" y="12186"/>
                    </a:cubicBezTo>
                    <a:cubicBezTo>
                      <a:pt x="23288" y="12186"/>
                      <a:pt x="23288" y="12248"/>
                      <a:pt x="23263" y="12260"/>
                    </a:cubicBezTo>
                    <a:cubicBezTo>
                      <a:pt x="23250" y="12264"/>
                      <a:pt x="23238" y="12267"/>
                      <a:pt x="23228" y="12267"/>
                    </a:cubicBezTo>
                    <a:cubicBezTo>
                      <a:pt x="23212" y="12267"/>
                      <a:pt x="23202" y="12259"/>
                      <a:pt x="23202" y="12235"/>
                    </a:cubicBezTo>
                    <a:cubicBezTo>
                      <a:pt x="23177" y="12186"/>
                      <a:pt x="23153" y="12137"/>
                      <a:pt x="23116" y="12100"/>
                    </a:cubicBezTo>
                    <a:cubicBezTo>
                      <a:pt x="23091" y="12075"/>
                      <a:pt x="23091" y="12063"/>
                      <a:pt x="23116" y="12038"/>
                    </a:cubicBezTo>
                    <a:cubicBezTo>
                      <a:pt x="23140" y="12013"/>
                      <a:pt x="23153" y="11976"/>
                      <a:pt x="23140" y="11952"/>
                    </a:cubicBezTo>
                    <a:cubicBezTo>
                      <a:pt x="23128" y="11915"/>
                      <a:pt x="23103" y="11927"/>
                      <a:pt x="23140" y="11866"/>
                    </a:cubicBezTo>
                    <a:cubicBezTo>
                      <a:pt x="23165" y="11829"/>
                      <a:pt x="23177" y="11792"/>
                      <a:pt x="23202" y="11742"/>
                    </a:cubicBezTo>
                    <a:cubicBezTo>
                      <a:pt x="23226" y="11693"/>
                      <a:pt x="23239" y="11681"/>
                      <a:pt x="23263" y="11644"/>
                    </a:cubicBezTo>
                    <a:cubicBezTo>
                      <a:pt x="23276" y="11595"/>
                      <a:pt x="23300" y="11582"/>
                      <a:pt x="23325" y="11582"/>
                    </a:cubicBezTo>
                    <a:cubicBezTo>
                      <a:pt x="23350" y="11582"/>
                      <a:pt x="23374" y="11545"/>
                      <a:pt x="23387" y="11533"/>
                    </a:cubicBezTo>
                    <a:cubicBezTo>
                      <a:pt x="23393" y="11527"/>
                      <a:pt x="23393" y="11524"/>
                      <a:pt x="23393" y="11524"/>
                    </a:cubicBezTo>
                    <a:cubicBezTo>
                      <a:pt x="23393" y="11524"/>
                      <a:pt x="23393" y="11527"/>
                      <a:pt x="23399" y="11533"/>
                    </a:cubicBezTo>
                    <a:cubicBezTo>
                      <a:pt x="23406" y="11536"/>
                      <a:pt x="23416" y="11539"/>
                      <a:pt x="23428" y="11539"/>
                    </a:cubicBezTo>
                    <a:cubicBezTo>
                      <a:pt x="23458" y="11539"/>
                      <a:pt x="23499" y="11524"/>
                      <a:pt x="23534" y="11471"/>
                    </a:cubicBezTo>
                    <a:cubicBezTo>
                      <a:pt x="23566" y="11398"/>
                      <a:pt x="23562" y="11343"/>
                      <a:pt x="23582" y="11343"/>
                    </a:cubicBezTo>
                    <a:cubicBezTo>
                      <a:pt x="23586" y="11343"/>
                      <a:pt x="23591" y="11344"/>
                      <a:pt x="23596" y="11348"/>
                    </a:cubicBezTo>
                    <a:cubicBezTo>
                      <a:pt x="23621" y="11373"/>
                      <a:pt x="23621" y="11434"/>
                      <a:pt x="23658" y="11434"/>
                    </a:cubicBezTo>
                    <a:cubicBezTo>
                      <a:pt x="23707" y="11434"/>
                      <a:pt x="23732" y="11397"/>
                      <a:pt x="23769" y="11373"/>
                    </a:cubicBezTo>
                    <a:cubicBezTo>
                      <a:pt x="23806" y="11348"/>
                      <a:pt x="23843" y="11373"/>
                      <a:pt x="23904" y="11311"/>
                    </a:cubicBezTo>
                    <a:cubicBezTo>
                      <a:pt x="23978" y="11250"/>
                      <a:pt x="24015" y="11262"/>
                      <a:pt x="24052" y="11213"/>
                    </a:cubicBezTo>
                    <a:cubicBezTo>
                      <a:pt x="24052" y="11213"/>
                      <a:pt x="24052" y="11200"/>
                      <a:pt x="24052" y="11188"/>
                    </a:cubicBezTo>
                    <a:cubicBezTo>
                      <a:pt x="24077" y="11163"/>
                      <a:pt x="24052" y="11163"/>
                      <a:pt x="24101" y="11139"/>
                    </a:cubicBezTo>
                    <a:cubicBezTo>
                      <a:pt x="24163" y="11126"/>
                      <a:pt x="24200" y="11102"/>
                      <a:pt x="24249" y="11065"/>
                    </a:cubicBezTo>
                    <a:cubicBezTo>
                      <a:pt x="24268" y="11052"/>
                      <a:pt x="24268" y="11046"/>
                      <a:pt x="24269" y="11046"/>
                    </a:cubicBezTo>
                    <a:cubicBezTo>
                      <a:pt x="24271" y="11046"/>
                      <a:pt x="24274" y="11052"/>
                      <a:pt x="24298" y="11065"/>
                    </a:cubicBezTo>
                    <a:cubicBezTo>
                      <a:pt x="24304" y="11068"/>
                      <a:pt x="24311" y="11069"/>
                      <a:pt x="24317" y="11069"/>
                    </a:cubicBezTo>
                    <a:cubicBezTo>
                      <a:pt x="24363" y="11069"/>
                      <a:pt x="24417" y="11000"/>
                      <a:pt x="24471" y="10978"/>
                    </a:cubicBezTo>
                    <a:cubicBezTo>
                      <a:pt x="24502" y="10960"/>
                      <a:pt x="24523" y="10960"/>
                      <a:pt x="24543" y="10960"/>
                    </a:cubicBezTo>
                    <a:cubicBezTo>
                      <a:pt x="24563" y="10960"/>
                      <a:pt x="24582" y="10960"/>
                      <a:pt x="24606" y="10941"/>
                    </a:cubicBezTo>
                    <a:cubicBezTo>
                      <a:pt x="24643" y="10917"/>
                      <a:pt x="24656" y="10941"/>
                      <a:pt x="24619" y="10905"/>
                    </a:cubicBezTo>
                    <a:cubicBezTo>
                      <a:pt x="24598" y="10863"/>
                      <a:pt x="24568" y="10813"/>
                      <a:pt x="24574" y="10813"/>
                    </a:cubicBezTo>
                    <a:cubicBezTo>
                      <a:pt x="24576" y="10813"/>
                      <a:pt x="24578" y="10814"/>
                      <a:pt x="24582" y="10818"/>
                    </a:cubicBezTo>
                    <a:cubicBezTo>
                      <a:pt x="24606" y="10843"/>
                      <a:pt x="24619" y="10892"/>
                      <a:pt x="24656" y="10892"/>
                    </a:cubicBezTo>
                    <a:cubicBezTo>
                      <a:pt x="24693" y="10892"/>
                      <a:pt x="24717" y="10892"/>
                      <a:pt x="24656" y="10941"/>
                    </a:cubicBezTo>
                    <a:cubicBezTo>
                      <a:pt x="24606" y="10991"/>
                      <a:pt x="24533" y="11003"/>
                      <a:pt x="24557" y="11015"/>
                    </a:cubicBezTo>
                    <a:cubicBezTo>
                      <a:pt x="24594" y="11028"/>
                      <a:pt x="24594" y="11028"/>
                      <a:pt x="24643" y="11028"/>
                    </a:cubicBezTo>
                    <a:cubicBezTo>
                      <a:pt x="24676" y="11028"/>
                      <a:pt x="24747" y="11022"/>
                      <a:pt x="24799" y="11022"/>
                    </a:cubicBezTo>
                    <a:cubicBezTo>
                      <a:pt x="24824" y="11022"/>
                      <a:pt x="24845" y="11024"/>
                      <a:pt x="24853" y="11028"/>
                    </a:cubicBezTo>
                    <a:cubicBezTo>
                      <a:pt x="24878" y="11040"/>
                      <a:pt x="24878" y="11052"/>
                      <a:pt x="24865" y="11065"/>
                    </a:cubicBezTo>
                    <a:cubicBezTo>
                      <a:pt x="24853" y="11065"/>
                      <a:pt x="24841" y="11077"/>
                      <a:pt x="24878" y="11089"/>
                    </a:cubicBezTo>
                    <a:cubicBezTo>
                      <a:pt x="24902" y="11089"/>
                      <a:pt x="24828" y="11102"/>
                      <a:pt x="24804" y="11102"/>
                    </a:cubicBezTo>
                    <a:cubicBezTo>
                      <a:pt x="24779" y="11102"/>
                      <a:pt x="24767" y="11102"/>
                      <a:pt x="24742" y="11126"/>
                    </a:cubicBezTo>
                    <a:cubicBezTo>
                      <a:pt x="24724" y="11145"/>
                      <a:pt x="24726" y="11177"/>
                      <a:pt x="24723" y="11177"/>
                    </a:cubicBezTo>
                    <a:cubicBezTo>
                      <a:pt x="24722" y="11177"/>
                      <a:pt x="24720" y="11173"/>
                      <a:pt x="24717" y="11163"/>
                    </a:cubicBezTo>
                    <a:cubicBezTo>
                      <a:pt x="24693" y="11139"/>
                      <a:pt x="24668" y="11114"/>
                      <a:pt x="24668" y="11089"/>
                    </a:cubicBezTo>
                    <a:cubicBezTo>
                      <a:pt x="24659" y="11080"/>
                      <a:pt x="24664" y="11056"/>
                      <a:pt x="24656" y="11056"/>
                    </a:cubicBezTo>
                    <a:cubicBezTo>
                      <a:pt x="24653" y="11056"/>
                      <a:pt x="24649" y="11059"/>
                      <a:pt x="24643" y="11065"/>
                    </a:cubicBezTo>
                    <a:cubicBezTo>
                      <a:pt x="24627" y="11089"/>
                      <a:pt x="24622" y="11102"/>
                      <a:pt x="24617" y="11102"/>
                    </a:cubicBezTo>
                    <a:cubicBezTo>
                      <a:pt x="24614" y="11102"/>
                      <a:pt x="24611" y="11098"/>
                      <a:pt x="24606" y="11089"/>
                    </a:cubicBezTo>
                    <a:cubicBezTo>
                      <a:pt x="24600" y="11071"/>
                      <a:pt x="24597" y="11059"/>
                      <a:pt x="24591" y="11059"/>
                    </a:cubicBezTo>
                    <a:cubicBezTo>
                      <a:pt x="24585" y="11059"/>
                      <a:pt x="24576" y="11071"/>
                      <a:pt x="24557" y="11102"/>
                    </a:cubicBezTo>
                    <a:cubicBezTo>
                      <a:pt x="24520" y="11151"/>
                      <a:pt x="24520" y="11151"/>
                      <a:pt x="24483" y="11176"/>
                    </a:cubicBezTo>
                    <a:cubicBezTo>
                      <a:pt x="24434" y="11213"/>
                      <a:pt x="24372" y="11237"/>
                      <a:pt x="24323" y="11274"/>
                    </a:cubicBezTo>
                    <a:cubicBezTo>
                      <a:pt x="24286" y="11323"/>
                      <a:pt x="24261" y="11373"/>
                      <a:pt x="24249" y="11434"/>
                    </a:cubicBezTo>
                    <a:cubicBezTo>
                      <a:pt x="24224" y="11484"/>
                      <a:pt x="24237" y="11545"/>
                      <a:pt x="24261" y="11595"/>
                    </a:cubicBezTo>
                    <a:cubicBezTo>
                      <a:pt x="24298" y="11631"/>
                      <a:pt x="24335" y="11656"/>
                      <a:pt x="24385" y="11668"/>
                    </a:cubicBezTo>
                    <a:cubicBezTo>
                      <a:pt x="24409" y="11668"/>
                      <a:pt x="24422" y="11644"/>
                      <a:pt x="24459" y="11619"/>
                    </a:cubicBezTo>
                    <a:cubicBezTo>
                      <a:pt x="24520" y="11558"/>
                      <a:pt x="24582" y="11496"/>
                      <a:pt x="24631" y="11434"/>
                    </a:cubicBezTo>
                    <a:cubicBezTo>
                      <a:pt x="24675" y="11391"/>
                      <a:pt x="24766" y="11280"/>
                      <a:pt x="24778" y="11280"/>
                    </a:cubicBezTo>
                    <a:cubicBezTo>
                      <a:pt x="24780" y="11280"/>
                      <a:pt x="24780" y="11282"/>
                      <a:pt x="24779" y="11286"/>
                    </a:cubicBezTo>
                    <a:cubicBezTo>
                      <a:pt x="24767" y="11311"/>
                      <a:pt x="24754" y="11336"/>
                      <a:pt x="24779" y="11348"/>
                    </a:cubicBezTo>
                    <a:cubicBezTo>
                      <a:pt x="24789" y="11348"/>
                      <a:pt x="24807" y="11350"/>
                      <a:pt x="24825" y="11350"/>
                    </a:cubicBezTo>
                    <a:cubicBezTo>
                      <a:pt x="24853" y="11350"/>
                      <a:pt x="24882" y="11346"/>
                      <a:pt x="24890" y="11323"/>
                    </a:cubicBezTo>
                    <a:cubicBezTo>
                      <a:pt x="24914" y="11286"/>
                      <a:pt x="24902" y="11299"/>
                      <a:pt x="24964" y="11274"/>
                    </a:cubicBezTo>
                    <a:cubicBezTo>
                      <a:pt x="25062" y="11250"/>
                      <a:pt x="25161" y="11200"/>
                      <a:pt x="25247" y="11151"/>
                    </a:cubicBezTo>
                    <a:cubicBezTo>
                      <a:pt x="25321" y="11114"/>
                      <a:pt x="25407" y="11114"/>
                      <a:pt x="25432" y="11089"/>
                    </a:cubicBezTo>
                    <a:cubicBezTo>
                      <a:pt x="25457" y="11077"/>
                      <a:pt x="25444" y="11065"/>
                      <a:pt x="25432" y="11040"/>
                    </a:cubicBezTo>
                    <a:cubicBezTo>
                      <a:pt x="25420" y="11028"/>
                      <a:pt x="25395" y="11028"/>
                      <a:pt x="25420" y="11003"/>
                    </a:cubicBezTo>
                    <a:cubicBezTo>
                      <a:pt x="25444" y="10978"/>
                      <a:pt x="25457" y="10966"/>
                      <a:pt x="25420" y="10966"/>
                    </a:cubicBezTo>
                    <a:cubicBezTo>
                      <a:pt x="25403" y="10966"/>
                      <a:pt x="25377" y="10971"/>
                      <a:pt x="25352" y="10971"/>
                    </a:cubicBezTo>
                    <a:cubicBezTo>
                      <a:pt x="25321" y="10971"/>
                      <a:pt x="25291" y="10963"/>
                      <a:pt x="25284" y="10929"/>
                    </a:cubicBezTo>
                    <a:cubicBezTo>
                      <a:pt x="25278" y="10900"/>
                      <a:pt x="25267" y="10890"/>
                      <a:pt x="25253" y="10890"/>
                    </a:cubicBezTo>
                    <a:cubicBezTo>
                      <a:pt x="25237" y="10890"/>
                      <a:pt x="25218" y="10904"/>
                      <a:pt x="25198" y="10917"/>
                    </a:cubicBezTo>
                    <a:cubicBezTo>
                      <a:pt x="25180" y="10935"/>
                      <a:pt x="25155" y="10946"/>
                      <a:pt x="25124" y="10946"/>
                    </a:cubicBezTo>
                    <a:cubicBezTo>
                      <a:pt x="25112" y="10946"/>
                      <a:pt x="25100" y="10945"/>
                      <a:pt x="25087" y="10941"/>
                    </a:cubicBezTo>
                    <a:cubicBezTo>
                      <a:pt x="25050" y="10941"/>
                      <a:pt x="25050" y="10917"/>
                      <a:pt x="24988" y="10905"/>
                    </a:cubicBezTo>
                    <a:cubicBezTo>
                      <a:pt x="24914" y="10892"/>
                      <a:pt x="24804" y="10905"/>
                      <a:pt x="24791" y="10868"/>
                    </a:cubicBezTo>
                    <a:cubicBezTo>
                      <a:pt x="24779" y="10818"/>
                      <a:pt x="24779" y="10818"/>
                      <a:pt x="24791" y="10794"/>
                    </a:cubicBezTo>
                    <a:cubicBezTo>
                      <a:pt x="24804" y="10781"/>
                      <a:pt x="24779" y="10769"/>
                      <a:pt x="24742" y="10757"/>
                    </a:cubicBezTo>
                    <a:cubicBezTo>
                      <a:pt x="24717" y="10757"/>
                      <a:pt x="24643" y="10757"/>
                      <a:pt x="24619" y="10695"/>
                    </a:cubicBezTo>
                    <a:cubicBezTo>
                      <a:pt x="24594" y="10633"/>
                      <a:pt x="24582" y="10572"/>
                      <a:pt x="24569" y="10510"/>
                    </a:cubicBezTo>
                    <a:cubicBezTo>
                      <a:pt x="24569" y="10449"/>
                      <a:pt x="24508" y="10449"/>
                      <a:pt x="24483" y="10449"/>
                    </a:cubicBezTo>
                    <a:cubicBezTo>
                      <a:pt x="24459" y="10449"/>
                      <a:pt x="24409" y="10449"/>
                      <a:pt x="24446" y="10424"/>
                    </a:cubicBezTo>
                    <a:cubicBezTo>
                      <a:pt x="24496" y="10399"/>
                      <a:pt x="24533" y="10350"/>
                      <a:pt x="24545" y="10301"/>
                    </a:cubicBezTo>
                    <a:cubicBezTo>
                      <a:pt x="24569" y="10251"/>
                      <a:pt x="24569" y="10239"/>
                      <a:pt x="24545" y="10215"/>
                    </a:cubicBezTo>
                    <a:cubicBezTo>
                      <a:pt x="24520" y="10178"/>
                      <a:pt x="24520" y="10141"/>
                      <a:pt x="24508" y="10128"/>
                    </a:cubicBezTo>
                    <a:cubicBezTo>
                      <a:pt x="24503" y="10124"/>
                      <a:pt x="24497" y="10121"/>
                      <a:pt x="24490" y="10121"/>
                    </a:cubicBezTo>
                    <a:cubicBezTo>
                      <a:pt x="24478" y="10121"/>
                      <a:pt x="24462" y="10129"/>
                      <a:pt x="24446" y="10153"/>
                    </a:cubicBezTo>
                    <a:cubicBezTo>
                      <a:pt x="24434" y="10190"/>
                      <a:pt x="24446" y="10227"/>
                      <a:pt x="24409" y="10227"/>
                    </a:cubicBezTo>
                    <a:cubicBezTo>
                      <a:pt x="24385" y="10227"/>
                      <a:pt x="24348" y="10227"/>
                      <a:pt x="24335" y="10190"/>
                    </a:cubicBezTo>
                    <a:cubicBezTo>
                      <a:pt x="24335" y="10165"/>
                      <a:pt x="24372" y="10165"/>
                      <a:pt x="24323" y="10141"/>
                    </a:cubicBezTo>
                    <a:cubicBezTo>
                      <a:pt x="24261" y="10116"/>
                      <a:pt x="24224" y="10079"/>
                      <a:pt x="24261" y="10079"/>
                    </a:cubicBezTo>
                    <a:cubicBezTo>
                      <a:pt x="24278" y="10079"/>
                      <a:pt x="24300" y="10074"/>
                      <a:pt x="24320" y="10074"/>
                    </a:cubicBezTo>
                    <a:cubicBezTo>
                      <a:pt x="24330" y="10074"/>
                      <a:pt x="24339" y="10075"/>
                      <a:pt x="24348" y="10079"/>
                    </a:cubicBezTo>
                    <a:cubicBezTo>
                      <a:pt x="24368" y="10089"/>
                      <a:pt x="24396" y="10107"/>
                      <a:pt x="24425" y="10107"/>
                    </a:cubicBezTo>
                    <a:cubicBezTo>
                      <a:pt x="24432" y="10107"/>
                      <a:pt x="24439" y="10106"/>
                      <a:pt x="24446" y="10104"/>
                    </a:cubicBezTo>
                    <a:cubicBezTo>
                      <a:pt x="24483" y="10079"/>
                      <a:pt x="24582" y="10017"/>
                      <a:pt x="24606" y="9993"/>
                    </a:cubicBezTo>
                    <a:cubicBezTo>
                      <a:pt x="24631" y="9980"/>
                      <a:pt x="24705" y="9968"/>
                      <a:pt x="24705" y="9931"/>
                    </a:cubicBezTo>
                    <a:cubicBezTo>
                      <a:pt x="24705" y="9906"/>
                      <a:pt x="24693" y="9882"/>
                      <a:pt x="24680" y="9857"/>
                    </a:cubicBezTo>
                    <a:cubicBezTo>
                      <a:pt x="24656" y="9833"/>
                      <a:pt x="24631" y="9820"/>
                      <a:pt x="24656" y="9820"/>
                    </a:cubicBezTo>
                    <a:cubicBezTo>
                      <a:pt x="24680" y="9808"/>
                      <a:pt x="24730" y="9820"/>
                      <a:pt x="24693" y="9796"/>
                    </a:cubicBezTo>
                    <a:cubicBezTo>
                      <a:pt x="24594" y="9722"/>
                      <a:pt x="24471" y="9685"/>
                      <a:pt x="24335" y="9672"/>
                    </a:cubicBezTo>
                    <a:cubicBezTo>
                      <a:pt x="24151" y="9709"/>
                      <a:pt x="23966" y="9771"/>
                      <a:pt x="23793" y="9870"/>
                    </a:cubicBezTo>
                    <a:cubicBezTo>
                      <a:pt x="23732" y="9919"/>
                      <a:pt x="23547" y="10042"/>
                      <a:pt x="23510" y="10067"/>
                    </a:cubicBezTo>
                    <a:cubicBezTo>
                      <a:pt x="23411" y="10178"/>
                      <a:pt x="23313" y="10301"/>
                      <a:pt x="23226" y="10424"/>
                    </a:cubicBezTo>
                    <a:cubicBezTo>
                      <a:pt x="23189" y="10486"/>
                      <a:pt x="23153" y="10473"/>
                      <a:pt x="23079" y="10510"/>
                    </a:cubicBezTo>
                    <a:cubicBezTo>
                      <a:pt x="23053" y="10523"/>
                      <a:pt x="23038" y="10529"/>
                      <a:pt x="23030" y="10529"/>
                    </a:cubicBezTo>
                    <a:cubicBezTo>
                      <a:pt x="23016" y="10529"/>
                      <a:pt x="23030" y="10510"/>
                      <a:pt x="23054" y="10486"/>
                    </a:cubicBezTo>
                    <a:cubicBezTo>
                      <a:pt x="23165" y="10399"/>
                      <a:pt x="23251" y="10288"/>
                      <a:pt x="23337" y="10165"/>
                    </a:cubicBezTo>
                    <a:cubicBezTo>
                      <a:pt x="23350" y="10116"/>
                      <a:pt x="23399" y="10104"/>
                      <a:pt x="23337" y="10067"/>
                    </a:cubicBezTo>
                    <a:cubicBezTo>
                      <a:pt x="23288" y="10030"/>
                      <a:pt x="23239" y="10005"/>
                      <a:pt x="23202" y="9968"/>
                    </a:cubicBezTo>
                    <a:cubicBezTo>
                      <a:pt x="23198" y="9965"/>
                      <a:pt x="23197" y="9964"/>
                      <a:pt x="23198" y="9964"/>
                    </a:cubicBezTo>
                    <a:cubicBezTo>
                      <a:pt x="23210" y="9964"/>
                      <a:pt x="23381" y="10042"/>
                      <a:pt x="23436" y="10042"/>
                    </a:cubicBezTo>
                    <a:cubicBezTo>
                      <a:pt x="23498" y="10042"/>
                      <a:pt x="23571" y="9906"/>
                      <a:pt x="23608" y="9857"/>
                    </a:cubicBezTo>
                    <a:cubicBezTo>
                      <a:pt x="23658" y="9796"/>
                      <a:pt x="23744" y="9672"/>
                      <a:pt x="23806" y="9660"/>
                    </a:cubicBezTo>
                    <a:cubicBezTo>
                      <a:pt x="23855" y="9635"/>
                      <a:pt x="24015" y="9660"/>
                      <a:pt x="24027" y="9598"/>
                    </a:cubicBezTo>
                    <a:cubicBezTo>
                      <a:pt x="24052" y="9500"/>
                      <a:pt x="24101" y="9426"/>
                      <a:pt x="24151" y="9352"/>
                    </a:cubicBezTo>
                    <a:cubicBezTo>
                      <a:pt x="24200" y="9315"/>
                      <a:pt x="24249" y="9303"/>
                      <a:pt x="24311" y="9290"/>
                    </a:cubicBezTo>
                    <a:cubicBezTo>
                      <a:pt x="24323" y="9286"/>
                      <a:pt x="24422" y="9285"/>
                      <a:pt x="24551" y="9285"/>
                    </a:cubicBezTo>
                    <a:cubicBezTo>
                      <a:pt x="24810" y="9285"/>
                      <a:pt x="25194" y="9290"/>
                      <a:pt x="25259" y="9290"/>
                    </a:cubicBezTo>
                    <a:cubicBezTo>
                      <a:pt x="25336" y="9290"/>
                      <a:pt x="25364" y="9329"/>
                      <a:pt x="25413" y="9329"/>
                    </a:cubicBezTo>
                    <a:cubicBezTo>
                      <a:pt x="25419" y="9329"/>
                      <a:pt x="25425" y="9329"/>
                      <a:pt x="25432" y="9327"/>
                    </a:cubicBezTo>
                    <a:cubicBezTo>
                      <a:pt x="25506" y="9315"/>
                      <a:pt x="25641" y="9290"/>
                      <a:pt x="25715" y="9266"/>
                    </a:cubicBezTo>
                    <a:cubicBezTo>
                      <a:pt x="25802" y="9253"/>
                      <a:pt x="25888" y="9216"/>
                      <a:pt x="25949" y="9155"/>
                    </a:cubicBezTo>
                    <a:cubicBezTo>
                      <a:pt x="26036" y="9069"/>
                      <a:pt x="26085" y="8958"/>
                      <a:pt x="26147" y="8908"/>
                    </a:cubicBezTo>
                    <a:cubicBezTo>
                      <a:pt x="26177" y="8883"/>
                      <a:pt x="26223" y="8879"/>
                      <a:pt x="26275" y="8879"/>
                    </a:cubicBezTo>
                    <a:cubicBezTo>
                      <a:pt x="26304" y="8879"/>
                      <a:pt x="26336" y="8880"/>
                      <a:pt x="26366" y="8880"/>
                    </a:cubicBezTo>
                    <a:cubicBezTo>
                      <a:pt x="26412" y="8880"/>
                      <a:pt x="26457" y="8877"/>
                      <a:pt x="26492" y="8859"/>
                    </a:cubicBezTo>
                    <a:cubicBezTo>
                      <a:pt x="26615" y="8798"/>
                      <a:pt x="26726" y="8711"/>
                      <a:pt x="26800" y="8600"/>
                    </a:cubicBezTo>
                    <a:cubicBezTo>
                      <a:pt x="26824" y="8551"/>
                      <a:pt x="26837" y="8514"/>
                      <a:pt x="26763" y="8490"/>
                    </a:cubicBezTo>
                    <a:cubicBezTo>
                      <a:pt x="26701" y="8465"/>
                      <a:pt x="26602" y="8440"/>
                      <a:pt x="26652" y="8428"/>
                    </a:cubicBezTo>
                    <a:cubicBezTo>
                      <a:pt x="26701" y="8403"/>
                      <a:pt x="26763" y="8440"/>
                      <a:pt x="26763" y="8366"/>
                    </a:cubicBezTo>
                    <a:cubicBezTo>
                      <a:pt x="26750" y="8292"/>
                      <a:pt x="26763" y="8268"/>
                      <a:pt x="26738" y="8255"/>
                    </a:cubicBezTo>
                    <a:cubicBezTo>
                      <a:pt x="26713" y="8243"/>
                      <a:pt x="26726" y="8255"/>
                      <a:pt x="26763" y="8218"/>
                    </a:cubicBezTo>
                    <a:cubicBezTo>
                      <a:pt x="26800" y="8194"/>
                      <a:pt x="26824" y="8181"/>
                      <a:pt x="26763" y="8120"/>
                    </a:cubicBezTo>
                    <a:cubicBezTo>
                      <a:pt x="26689" y="8046"/>
                      <a:pt x="26664" y="8046"/>
                      <a:pt x="26639" y="8021"/>
                    </a:cubicBezTo>
                    <a:cubicBezTo>
                      <a:pt x="26614" y="8004"/>
                      <a:pt x="26606" y="7981"/>
                      <a:pt x="26591" y="7981"/>
                    </a:cubicBezTo>
                    <a:cubicBezTo>
                      <a:pt x="26585" y="7981"/>
                      <a:pt x="26577" y="7985"/>
                      <a:pt x="26566" y="7997"/>
                    </a:cubicBezTo>
                    <a:cubicBezTo>
                      <a:pt x="26541" y="8034"/>
                      <a:pt x="26492" y="8046"/>
                      <a:pt x="26455" y="8046"/>
                    </a:cubicBezTo>
                    <a:cubicBezTo>
                      <a:pt x="26405" y="8046"/>
                      <a:pt x="26442" y="8009"/>
                      <a:pt x="26467" y="7972"/>
                    </a:cubicBezTo>
                    <a:cubicBezTo>
                      <a:pt x="26504" y="7935"/>
                      <a:pt x="26467" y="7910"/>
                      <a:pt x="26442" y="7886"/>
                    </a:cubicBezTo>
                    <a:cubicBezTo>
                      <a:pt x="26405" y="7849"/>
                      <a:pt x="26393" y="7812"/>
                      <a:pt x="26319" y="7812"/>
                    </a:cubicBezTo>
                    <a:cubicBezTo>
                      <a:pt x="26270" y="7812"/>
                      <a:pt x="26208" y="7824"/>
                      <a:pt x="26171" y="7861"/>
                    </a:cubicBezTo>
                    <a:cubicBezTo>
                      <a:pt x="26134" y="7886"/>
                      <a:pt x="26110" y="7873"/>
                      <a:pt x="26085" y="7910"/>
                    </a:cubicBezTo>
                    <a:cubicBezTo>
                      <a:pt x="26048" y="7984"/>
                      <a:pt x="25999" y="8021"/>
                      <a:pt x="25925" y="8046"/>
                    </a:cubicBezTo>
                    <a:cubicBezTo>
                      <a:pt x="25869" y="8057"/>
                      <a:pt x="25813" y="8109"/>
                      <a:pt x="25775" y="8109"/>
                    </a:cubicBezTo>
                    <a:cubicBezTo>
                      <a:pt x="25772" y="8109"/>
                      <a:pt x="25768" y="8109"/>
                      <a:pt x="25765" y="8108"/>
                    </a:cubicBezTo>
                    <a:cubicBezTo>
                      <a:pt x="25728" y="8095"/>
                      <a:pt x="25641" y="7997"/>
                      <a:pt x="25604" y="7972"/>
                    </a:cubicBezTo>
                    <a:cubicBezTo>
                      <a:pt x="25576" y="7958"/>
                      <a:pt x="25572" y="7944"/>
                      <a:pt x="25586" y="7944"/>
                    </a:cubicBezTo>
                    <a:cubicBezTo>
                      <a:pt x="25596" y="7944"/>
                      <a:pt x="25615" y="7951"/>
                      <a:pt x="25641" y="7972"/>
                    </a:cubicBezTo>
                    <a:cubicBezTo>
                      <a:pt x="25687" y="8009"/>
                      <a:pt x="25719" y="8052"/>
                      <a:pt x="25748" y="8052"/>
                    </a:cubicBezTo>
                    <a:cubicBezTo>
                      <a:pt x="25758" y="8052"/>
                      <a:pt x="25767" y="8046"/>
                      <a:pt x="25777" y="8034"/>
                    </a:cubicBezTo>
                    <a:cubicBezTo>
                      <a:pt x="25826" y="7972"/>
                      <a:pt x="25888" y="7923"/>
                      <a:pt x="25949" y="7898"/>
                    </a:cubicBezTo>
                    <a:cubicBezTo>
                      <a:pt x="26011" y="7861"/>
                      <a:pt x="25925" y="7873"/>
                      <a:pt x="25900" y="7861"/>
                    </a:cubicBezTo>
                    <a:cubicBezTo>
                      <a:pt x="25876" y="7849"/>
                      <a:pt x="25925" y="7849"/>
                      <a:pt x="25999" y="7849"/>
                    </a:cubicBezTo>
                    <a:cubicBezTo>
                      <a:pt x="26060" y="7824"/>
                      <a:pt x="26122" y="7800"/>
                      <a:pt x="26184" y="7775"/>
                    </a:cubicBezTo>
                    <a:cubicBezTo>
                      <a:pt x="26270" y="7738"/>
                      <a:pt x="26381" y="7701"/>
                      <a:pt x="26381" y="7676"/>
                    </a:cubicBezTo>
                    <a:cubicBezTo>
                      <a:pt x="26381" y="7664"/>
                      <a:pt x="26344" y="7639"/>
                      <a:pt x="26319" y="7615"/>
                    </a:cubicBezTo>
                    <a:cubicBezTo>
                      <a:pt x="26282" y="7590"/>
                      <a:pt x="26294" y="7553"/>
                      <a:pt x="26282" y="7541"/>
                    </a:cubicBezTo>
                    <a:cubicBezTo>
                      <a:pt x="26278" y="7533"/>
                      <a:pt x="26275" y="7530"/>
                      <a:pt x="26270" y="7530"/>
                    </a:cubicBezTo>
                    <a:cubicBezTo>
                      <a:pt x="26260" y="7530"/>
                      <a:pt x="26246" y="7545"/>
                      <a:pt x="26221" y="7553"/>
                    </a:cubicBezTo>
                    <a:cubicBezTo>
                      <a:pt x="26208" y="7555"/>
                      <a:pt x="26195" y="7556"/>
                      <a:pt x="26183" y="7556"/>
                    </a:cubicBezTo>
                    <a:cubicBezTo>
                      <a:pt x="26122" y="7556"/>
                      <a:pt x="26064" y="7532"/>
                      <a:pt x="26023" y="7491"/>
                    </a:cubicBezTo>
                    <a:cubicBezTo>
                      <a:pt x="26001" y="7463"/>
                      <a:pt x="25994" y="7448"/>
                      <a:pt x="25984" y="7448"/>
                    </a:cubicBezTo>
                    <a:cubicBezTo>
                      <a:pt x="25973" y="7448"/>
                      <a:pt x="25959" y="7469"/>
                      <a:pt x="25913" y="7516"/>
                    </a:cubicBezTo>
                    <a:cubicBezTo>
                      <a:pt x="25859" y="7569"/>
                      <a:pt x="25811" y="7594"/>
                      <a:pt x="25793" y="7594"/>
                    </a:cubicBezTo>
                    <a:cubicBezTo>
                      <a:pt x="25782" y="7594"/>
                      <a:pt x="25783" y="7584"/>
                      <a:pt x="25802" y="7565"/>
                    </a:cubicBezTo>
                    <a:cubicBezTo>
                      <a:pt x="25839" y="7516"/>
                      <a:pt x="25888" y="7479"/>
                      <a:pt x="25851" y="7442"/>
                    </a:cubicBezTo>
                    <a:cubicBezTo>
                      <a:pt x="25847" y="7436"/>
                      <a:pt x="25839" y="7433"/>
                      <a:pt x="25829" y="7433"/>
                    </a:cubicBezTo>
                    <a:cubicBezTo>
                      <a:pt x="25781" y="7433"/>
                      <a:pt x="25684" y="7491"/>
                      <a:pt x="25654" y="7491"/>
                    </a:cubicBezTo>
                    <a:cubicBezTo>
                      <a:pt x="25645" y="7495"/>
                      <a:pt x="25637" y="7496"/>
                      <a:pt x="25631" y="7496"/>
                    </a:cubicBezTo>
                    <a:cubicBezTo>
                      <a:pt x="25614" y="7496"/>
                      <a:pt x="25614" y="7482"/>
                      <a:pt x="25641" y="7455"/>
                    </a:cubicBezTo>
                    <a:cubicBezTo>
                      <a:pt x="25678" y="7405"/>
                      <a:pt x="25691" y="7393"/>
                      <a:pt x="25703" y="7356"/>
                    </a:cubicBezTo>
                    <a:cubicBezTo>
                      <a:pt x="25728" y="7331"/>
                      <a:pt x="25703" y="7233"/>
                      <a:pt x="25666" y="7220"/>
                    </a:cubicBezTo>
                    <a:cubicBezTo>
                      <a:pt x="25629" y="7220"/>
                      <a:pt x="25555" y="7196"/>
                      <a:pt x="25543" y="7146"/>
                    </a:cubicBezTo>
                    <a:cubicBezTo>
                      <a:pt x="25535" y="7114"/>
                      <a:pt x="25510" y="7108"/>
                      <a:pt x="25487" y="7108"/>
                    </a:cubicBezTo>
                    <a:cubicBezTo>
                      <a:pt x="25476" y="7108"/>
                      <a:pt x="25465" y="7110"/>
                      <a:pt x="25457" y="7110"/>
                    </a:cubicBezTo>
                    <a:cubicBezTo>
                      <a:pt x="25407" y="7085"/>
                      <a:pt x="25383" y="7048"/>
                      <a:pt x="25370" y="6999"/>
                    </a:cubicBezTo>
                    <a:cubicBezTo>
                      <a:pt x="25370" y="6990"/>
                      <a:pt x="25368" y="6988"/>
                      <a:pt x="25363" y="6988"/>
                    </a:cubicBezTo>
                    <a:cubicBezTo>
                      <a:pt x="25354" y="6988"/>
                      <a:pt x="25338" y="6999"/>
                      <a:pt x="25321" y="6999"/>
                    </a:cubicBezTo>
                    <a:cubicBezTo>
                      <a:pt x="25296" y="6999"/>
                      <a:pt x="25296" y="6999"/>
                      <a:pt x="25296" y="6962"/>
                    </a:cubicBezTo>
                    <a:cubicBezTo>
                      <a:pt x="25309" y="6912"/>
                      <a:pt x="25272" y="6900"/>
                      <a:pt x="25247" y="6863"/>
                    </a:cubicBezTo>
                    <a:cubicBezTo>
                      <a:pt x="25217" y="6843"/>
                      <a:pt x="25186" y="6780"/>
                      <a:pt x="25197" y="6780"/>
                    </a:cubicBezTo>
                    <a:cubicBezTo>
                      <a:pt x="25200" y="6780"/>
                      <a:pt x="25204" y="6783"/>
                      <a:pt x="25210" y="6789"/>
                    </a:cubicBezTo>
                    <a:cubicBezTo>
                      <a:pt x="25240" y="6819"/>
                      <a:pt x="25270" y="6873"/>
                      <a:pt x="25300" y="6873"/>
                    </a:cubicBezTo>
                    <a:cubicBezTo>
                      <a:pt x="25307" y="6873"/>
                      <a:pt x="25314" y="6870"/>
                      <a:pt x="25321" y="6863"/>
                    </a:cubicBezTo>
                    <a:cubicBezTo>
                      <a:pt x="25358" y="6838"/>
                      <a:pt x="25321" y="6814"/>
                      <a:pt x="25383" y="6801"/>
                    </a:cubicBezTo>
                    <a:cubicBezTo>
                      <a:pt x="25444" y="6789"/>
                      <a:pt x="25481" y="6752"/>
                      <a:pt x="25444" y="6691"/>
                    </a:cubicBezTo>
                    <a:cubicBezTo>
                      <a:pt x="25407" y="6641"/>
                      <a:pt x="25358" y="6592"/>
                      <a:pt x="25296" y="6567"/>
                    </a:cubicBezTo>
                    <a:cubicBezTo>
                      <a:pt x="25247" y="6543"/>
                      <a:pt x="25186" y="6543"/>
                      <a:pt x="25223" y="6530"/>
                    </a:cubicBezTo>
                    <a:cubicBezTo>
                      <a:pt x="25259" y="6518"/>
                      <a:pt x="25321" y="6481"/>
                      <a:pt x="25321" y="6444"/>
                    </a:cubicBezTo>
                    <a:cubicBezTo>
                      <a:pt x="25321" y="6407"/>
                      <a:pt x="25223" y="6370"/>
                      <a:pt x="25198" y="6346"/>
                    </a:cubicBezTo>
                    <a:cubicBezTo>
                      <a:pt x="25186" y="6333"/>
                      <a:pt x="25173" y="6309"/>
                      <a:pt x="25161" y="6284"/>
                    </a:cubicBezTo>
                    <a:cubicBezTo>
                      <a:pt x="25153" y="6276"/>
                      <a:pt x="25144" y="6273"/>
                      <a:pt x="25135" y="6273"/>
                    </a:cubicBezTo>
                    <a:cubicBezTo>
                      <a:pt x="25115" y="6273"/>
                      <a:pt x="25092" y="6288"/>
                      <a:pt x="25075" y="6296"/>
                    </a:cubicBezTo>
                    <a:cubicBezTo>
                      <a:pt x="25058" y="6302"/>
                      <a:pt x="25037" y="6307"/>
                      <a:pt x="25023" y="6307"/>
                    </a:cubicBezTo>
                    <a:cubicBezTo>
                      <a:pt x="25007" y="6307"/>
                      <a:pt x="25004" y="6299"/>
                      <a:pt x="25038" y="6272"/>
                    </a:cubicBezTo>
                    <a:cubicBezTo>
                      <a:pt x="25099" y="6235"/>
                      <a:pt x="25161" y="6222"/>
                      <a:pt x="25124" y="6185"/>
                    </a:cubicBezTo>
                    <a:cubicBezTo>
                      <a:pt x="25106" y="6149"/>
                      <a:pt x="25108" y="6126"/>
                      <a:pt x="25091" y="6126"/>
                    </a:cubicBezTo>
                    <a:cubicBezTo>
                      <a:pt x="25084" y="6126"/>
                      <a:pt x="25076" y="6130"/>
                      <a:pt x="25062" y="6136"/>
                    </a:cubicBezTo>
                    <a:cubicBezTo>
                      <a:pt x="25023" y="6152"/>
                      <a:pt x="24968" y="6173"/>
                      <a:pt x="24944" y="6173"/>
                    </a:cubicBezTo>
                    <a:cubicBezTo>
                      <a:pt x="24930" y="6173"/>
                      <a:pt x="24926" y="6166"/>
                      <a:pt x="24939" y="6148"/>
                    </a:cubicBezTo>
                    <a:cubicBezTo>
                      <a:pt x="24988" y="6111"/>
                      <a:pt x="25038" y="6111"/>
                      <a:pt x="25038" y="6062"/>
                    </a:cubicBezTo>
                    <a:cubicBezTo>
                      <a:pt x="25050" y="6013"/>
                      <a:pt x="25038" y="6013"/>
                      <a:pt x="25013" y="5964"/>
                    </a:cubicBezTo>
                    <a:cubicBezTo>
                      <a:pt x="24992" y="5912"/>
                      <a:pt x="24998" y="5860"/>
                      <a:pt x="24978" y="5860"/>
                    </a:cubicBezTo>
                    <a:cubicBezTo>
                      <a:pt x="24974" y="5860"/>
                      <a:pt x="24969" y="5861"/>
                      <a:pt x="24964" y="5865"/>
                    </a:cubicBezTo>
                    <a:cubicBezTo>
                      <a:pt x="24945" y="5871"/>
                      <a:pt x="24927" y="5874"/>
                      <a:pt x="24914" y="5874"/>
                    </a:cubicBezTo>
                    <a:cubicBezTo>
                      <a:pt x="24902" y="5874"/>
                      <a:pt x="24896" y="5871"/>
                      <a:pt x="24902" y="5865"/>
                    </a:cubicBezTo>
                    <a:cubicBezTo>
                      <a:pt x="24927" y="5840"/>
                      <a:pt x="24865" y="5754"/>
                      <a:pt x="24816" y="5656"/>
                    </a:cubicBezTo>
                    <a:cubicBezTo>
                      <a:pt x="24767" y="5569"/>
                      <a:pt x="24767" y="5545"/>
                      <a:pt x="24742" y="5508"/>
                    </a:cubicBezTo>
                    <a:cubicBezTo>
                      <a:pt x="24717" y="5446"/>
                      <a:pt x="24705" y="5372"/>
                      <a:pt x="24693" y="5311"/>
                    </a:cubicBezTo>
                    <a:cubicBezTo>
                      <a:pt x="24684" y="5298"/>
                      <a:pt x="24678" y="5293"/>
                      <a:pt x="24671" y="5293"/>
                    </a:cubicBezTo>
                    <a:cubicBezTo>
                      <a:pt x="24658" y="5293"/>
                      <a:pt x="24648" y="5315"/>
                      <a:pt x="24631" y="5348"/>
                    </a:cubicBezTo>
                    <a:cubicBezTo>
                      <a:pt x="24606" y="5397"/>
                      <a:pt x="24582" y="5446"/>
                      <a:pt x="24569" y="5483"/>
                    </a:cubicBezTo>
                    <a:cubicBezTo>
                      <a:pt x="24545" y="5508"/>
                      <a:pt x="24545" y="5545"/>
                      <a:pt x="24569" y="5569"/>
                    </a:cubicBezTo>
                    <a:cubicBezTo>
                      <a:pt x="24594" y="5569"/>
                      <a:pt x="24557" y="5582"/>
                      <a:pt x="24520" y="5582"/>
                    </a:cubicBezTo>
                    <a:cubicBezTo>
                      <a:pt x="24483" y="5582"/>
                      <a:pt x="24446" y="5668"/>
                      <a:pt x="24483" y="5693"/>
                    </a:cubicBezTo>
                    <a:cubicBezTo>
                      <a:pt x="24514" y="5703"/>
                      <a:pt x="24561" y="5763"/>
                      <a:pt x="24556" y="5763"/>
                    </a:cubicBezTo>
                    <a:cubicBezTo>
                      <a:pt x="24555" y="5763"/>
                      <a:pt x="24551" y="5761"/>
                      <a:pt x="24545" y="5754"/>
                    </a:cubicBezTo>
                    <a:cubicBezTo>
                      <a:pt x="24528" y="5737"/>
                      <a:pt x="24516" y="5728"/>
                      <a:pt x="24506" y="5728"/>
                    </a:cubicBezTo>
                    <a:cubicBezTo>
                      <a:pt x="24494" y="5728"/>
                      <a:pt x="24484" y="5740"/>
                      <a:pt x="24471" y="5766"/>
                    </a:cubicBezTo>
                    <a:cubicBezTo>
                      <a:pt x="24446" y="5816"/>
                      <a:pt x="24385" y="5828"/>
                      <a:pt x="24434" y="5865"/>
                    </a:cubicBezTo>
                    <a:cubicBezTo>
                      <a:pt x="24483" y="5890"/>
                      <a:pt x="24508" y="5902"/>
                      <a:pt x="24434" y="5927"/>
                    </a:cubicBezTo>
                    <a:cubicBezTo>
                      <a:pt x="24372" y="5939"/>
                      <a:pt x="24323" y="5939"/>
                      <a:pt x="24335" y="6001"/>
                    </a:cubicBezTo>
                    <a:cubicBezTo>
                      <a:pt x="24348" y="6050"/>
                      <a:pt x="24372" y="6124"/>
                      <a:pt x="24335" y="6161"/>
                    </a:cubicBezTo>
                    <a:cubicBezTo>
                      <a:pt x="24326" y="6175"/>
                      <a:pt x="24322" y="6182"/>
                      <a:pt x="24320" y="6182"/>
                    </a:cubicBezTo>
                    <a:cubicBezTo>
                      <a:pt x="24316" y="6182"/>
                      <a:pt x="24318" y="6162"/>
                      <a:pt x="24311" y="6124"/>
                    </a:cubicBezTo>
                    <a:cubicBezTo>
                      <a:pt x="24301" y="6077"/>
                      <a:pt x="24249" y="6037"/>
                      <a:pt x="24214" y="6037"/>
                    </a:cubicBezTo>
                    <a:cubicBezTo>
                      <a:pt x="24203" y="6037"/>
                      <a:pt x="24193" y="6041"/>
                      <a:pt x="24188" y="6050"/>
                    </a:cubicBezTo>
                    <a:cubicBezTo>
                      <a:pt x="24163" y="6075"/>
                      <a:pt x="24126" y="6148"/>
                      <a:pt x="24077" y="6173"/>
                    </a:cubicBezTo>
                    <a:cubicBezTo>
                      <a:pt x="24027" y="6198"/>
                      <a:pt x="23953" y="6235"/>
                      <a:pt x="23953" y="6272"/>
                    </a:cubicBezTo>
                    <a:cubicBezTo>
                      <a:pt x="23953" y="6287"/>
                      <a:pt x="23949" y="6294"/>
                      <a:pt x="23944" y="6294"/>
                    </a:cubicBezTo>
                    <a:cubicBezTo>
                      <a:pt x="23937" y="6294"/>
                      <a:pt x="23929" y="6281"/>
                      <a:pt x="23929" y="6259"/>
                    </a:cubicBezTo>
                    <a:cubicBezTo>
                      <a:pt x="23919" y="6240"/>
                      <a:pt x="23910" y="6199"/>
                      <a:pt x="23894" y="6199"/>
                    </a:cubicBezTo>
                    <a:cubicBezTo>
                      <a:pt x="23890" y="6199"/>
                      <a:pt x="23885" y="6202"/>
                      <a:pt x="23879" y="6210"/>
                    </a:cubicBezTo>
                    <a:cubicBezTo>
                      <a:pt x="23867" y="6222"/>
                      <a:pt x="23855" y="6232"/>
                      <a:pt x="23847" y="6232"/>
                    </a:cubicBezTo>
                    <a:cubicBezTo>
                      <a:pt x="23839" y="6232"/>
                      <a:pt x="23836" y="6222"/>
                      <a:pt x="23843" y="6198"/>
                    </a:cubicBezTo>
                    <a:cubicBezTo>
                      <a:pt x="23862" y="6159"/>
                      <a:pt x="23858" y="6113"/>
                      <a:pt x="23850" y="6113"/>
                    </a:cubicBezTo>
                    <a:cubicBezTo>
                      <a:pt x="23848" y="6113"/>
                      <a:pt x="23845" y="6116"/>
                      <a:pt x="23843" y="6124"/>
                    </a:cubicBezTo>
                    <a:cubicBezTo>
                      <a:pt x="23793" y="6210"/>
                      <a:pt x="23732" y="6284"/>
                      <a:pt x="23658" y="6333"/>
                    </a:cubicBezTo>
                    <a:cubicBezTo>
                      <a:pt x="23608" y="6358"/>
                      <a:pt x="23559" y="6383"/>
                      <a:pt x="23522" y="6420"/>
                    </a:cubicBezTo>
                    <a:cubicBezTo>
                      <a:pt x="23517" y="6424"/>
                      <a:pt x="23514" y="6426"/>
                      <a:pt x="23511" y="6426"/>
                    </a:cubicBezTo>
                    <a:cubicBezTo>
                      <a:pt x="23498" y="6426"/>
                      <a:pt x="23502" y="6390"/>
                      <a:pt x="23522" y="6370"/>
                    </a:cubicBezTo>
                    <a:cubicBezTo>
                      <a:pt x="23596" y="6333"/>
                      <a:pt x="23658" y="6296"/>
                      <a:pt x="23719" y="6247"/>
                    </a:cubicBezTo>
                    <a:cubicBezTo>
                      <a:pt x="23756" y="6210"/>
                      <a:pt x="23818" y="6161"/>
                      <a:pt x="23793" y="6111"/>
                    </a:cubicBezTo>
                    <a:cubicBezTo>
                      <a:pt x="23769" y="6062"/>
                      <a:pt x="23744" y="5951"/>
                      <a:pt x="23707" y="5951"/>
                    </a:cubicBezTo>
                    <a:cubicBezTo>
                      <a:pt x="23621" y="5951"/>
                      <a:pt x="23547" y="5964"/>
                      <a:pt x="23473" y="5976"/>
                    </a:cubicBezTo>
                    <a:cubicBezTo>
                      <a:pt x="23461" y="6001"/>
                      <a:pt x="23473" y="6038"/>
                      <a:pt x="23436" y="6038"/>
                    </a:cubicBezTo>
                    <a:cubicBezTo>
                      <a:pt x="23399" y="6038"/>
                      <a:pt x="23362" y="6038"/>
                      <a:pt x="23325" y="6013"/>
                    </a:cubicBezTo>
                    <a:cubicBezTo>
                      <a:pt x="23288" y="6001"/>
                      <a:pt x="23300" y="6001"/>
                      <a:pt x="23337" y="5976"/>
                    </a:cubicBezTo>
                    <a:cubicBezTo>
                      <a:pt x="23374" y="5964"/>
                      <a:pt x="23387" y="5939"/>
                      <a:pt x="23399" y="5902"/>
                    </a:cubicBezTo>
                    <a:cubicBezTo>
                      <a:pt x="23403" y="5890"/>
                      <a:pt x="23408" y="5886"/>
                      <a:pt x="23414" y="5886"/>
                    </a:cubicBezTo>
                    <a:cubicBezTo>
                      <a:pt x="23427" y="5886"/>
                      <a:pt x="23444" y="5906"/>
                      <a:pt x="23461" y="5914"/>
                    </a:cubicBezTo>
                    <a:cubicBezTo>
                      <a:pt x="23469" y="5932"/>
                      <a:pt x="23478" y="5955"/>
                      <a:pt x="23482" y="5955"/>
                    </a:cubicBezTo>
                    <a:cubicBezTo>
                      <a:pt x="23484" y="5955"/>
                      <a:pt x="23485" y="5950"/>
                      <a:pt x="23485" y="5939"/>
                    </a:cubicBezTo>
                    <a:cubicBezTo>
                      <a:pt x="23485" y="5902"/>
                      <a:pt x="23485" y="5877"/>
                      <a:pt x="23510" y="5853"/>
                    </a:cubicBezTo>
                    <a:cubicBezTo>
                      <a:pt x="23534" y="5828"/>
                      <a:pt x="23547" y="5766"/>
                      <a:pt x="23510" y="5754"/>
                    </a:cubicBezTo>
                    <a:cubicBezTo>
                      <a:pt x="23473" y="5742"/>
                      <a:pt x="23424" y="5754"/>
                      <a:pt x="23436" y="5717"/>
                    </a:cubicBezTo>
                    <a:cubicBezTo>
                      <a:pt x="23461" y="5668"/>
                      <a:pt x="23461" y="5606"/>
                      <a:pt x="23448" y="5557"/>
                    </a:cubicBezTo>
                    <a:cubicBezTo>
                      <a:pt x="23424" y="5520"/>
                      <a:pt x="23424" y="5508"/>
                      <a:pt x="23374" y="5495"/>
                    </a:cubicBezTo>
                    <a:cubicBezTo>
                      <a:pt x="23337" y="5483"/>
                      <a:pt x="23374" y="5495"/>
                      <a:pt x="23399" y="5471"/>
                    </a:cubicBezTo>
                    <a:cubicBezTo>
                      <a:pt x="23424" y="5446"/>
                      <a:pt x="23473" y="5434"/>
                      <a:pt x="23448" y="5397"/>
                    </a:cubicBezTo>
                    <a:cubicBezTo>
                      <a:pt x="23424" y="5372"/>
                      <a:pt x="23387" y="5323"/>
                      <a:pt x="23387" y="5298"/>
                    </a:cubicBezTo>
                    <a:cubicBezTo>
                      <a:pt x="23411" y="5261"/>
                      <a:pt x="23436" y="5224"/>
                      <a:pt x="23461" y="5187"/>
                    </a:cubicBezTo>
                    <a:cubicBezTo>
                      <a:pt x="23498" y="5163"/>
                      <a:pt x="23498" y="5113"/>
                      <a:pt x="23461" y="5076"/>
                    </a:cubicBezTo>
                    <a:cubicBezTo>
                      <a:pt x="23459" y="5075"/>
                      <a:pt x="23458" y="5075"/>
                      <a:pt x="23456" y="5075"/>
                    </a:cubicBezTo>
                    <a:cubicBezTo>
                      <a:pt x="23439" y="5075"/>
                      <a:pt x="23396" y="5126"/>
                      <a:pt x="23362" y="5126"/>
                    </a:cubicBezTo>
                    <a:cubicBezTo>
                      <a:pt x="23337" y="5126"/>
                      <a:pt x="23350" y="5089"/>
                      <a:pt x="23300" y="5076"/>
                    </a:cubicBezTo>
                    <a:cubicBezTo>
                      <a:pt x="23251" y="5064"/>
                      <a:pt x="23042" y="5040"/>
                      <a:pt x="22992" y="4978"/>
                    </a:cubicBezTo>
                    <a:cubicBezTo>
                      <a:pt x="22943" y="4916"/>
                      <a:pt x="22980" y="4879"/>
                      <a:pt x="22931" y="4842"/>
                    </a:cubicBezTo>
                    <a:cubicBezTo>
                      <a:pt x="22881" y="4805"/>
                      <a:pt x="22869" y="4818"/>
                      <a:pt x="22832" y="4793"/>
                    </a:cubicBezTo>
                    <a:cubicBezTo>
                      <a:pt x="22795" y="4768"/>
                      <a:pt x="22808" y="4719"/>
                      <a:pt x="22795" y="4707"/>
                    </a:cubicBezTo>
                    <a:cubicBezTo>
                      <a:pt x="22793" y="4705"/>
                      <a:pt x="22792" y="4704"/>
                      <a:pt x="22790" y="4704"/>
                    </a:cubicBezTo>
                    <a:cubicBezTo>
                      <a:pt x="22779" y="4704"/>
                      <a:pt x="22765" y="4731"/>
                      <a:pt x="22734" y="4731"/>
                    </a:cubicBezTo>
                    <a:cubicBezTo>
                      <a:pt x="22717" y="4731"/>
                      <a:pt x="22708" y="4733"/>
                      <a:pt x="22703" y="4733"/>
                    </a:cubicBezTo>
                    <a:cubicBezTo>
                      <a:pt x="22693" y="4733"/>
                      <a:pt x="22701" y="4727"/>
                      <a:pt x="22709" y="4695"/>
                    </a:cubicBezTo>
                    <a:cubicBezTo>
                      <a:pt x="22734" y="4670"/>
                      <a:pt x="22721" y="4621"/>
                      <a:pt x="22684" y="4608"/>
                    </a:cubicBezTo>
                    <a:cubicBezTo>
                      <a:pt x="22635" y="4571"/>
                      <a:pt x="22635" y="4571"/>
                      <a:pt x="22586" y="4547"/>
                    </a:cubicBezTo>
                    <a:cubicBezTo>
                      <a:pt x="22556" y="4517"/>
                      <a:pt x="22558" y="4463"/>
                      <a:pt x="22508" y="4463"/>
                    </a:cubicBezTo>
                    <a:cubicBezTo>
                      <a:pt x="22496" y="4463"/>
                      <a:pt x="22481" y="4466"/>
                      <a:pt x="22463" y="4473"/>
                    </a:cubicBezTo>
                    <a:cubicBezTo>
                      <a:pt x="22382" y="4507"/>
                      <a:pt x="22323" y="4585"/>
                      <a:pt x="22255" y="4585"/>
                    </a:cubicBezTo>
                    <a:cubicBezTo>
                      <a:pt x="22250" y="4585"/>
                      <a:pt x="22246" y="4584"/>
                      <a:pt x="22241" y="4584"/>
                    </a:cubicBezTo>
                    <a:cubicBezTo>
                      <a:pt x="22186" y="4573"/>
                      <a:pt x="22151" y="4532"/>
                      <a:pt x="22100" y="4532"/>
                    </a:cubicBezTo>
                    <a:cubicBezTo>
                      <a:pt x="22094" y="4532"/>
                      <a:pt x="22087" y="4533"/>
                      <a:pt x="22081" y="4534"/>
                    </a:cubicBezTo>
                    <a:cubicBezTo>
                      <a:pt x="22035" y="4543"/>
                      <a:pt x="22023" y="4573"/>
                      <a:pt x="22000" y="4573"/>
                    </a:cubicBezTo>
                    <a:cubicBezTo>
                      <a:pt x="21992" y="4573"/>
                      <a:pt x="21983" y="4569"/>
                      <a:pt x="21970" y="4559"/>
                    </a:cubicBezTo>
                    <a:cubicBezTo>
                      <a:pt x="21920" y="4522"/>
                      <a:pt x="21896" y="4485"/>
                      <a:pt x="21809" y="4460"/>
                    </a:cubicBezTo>
                    <a:cubicBezTo>
                      <a:pt x="21750" y="4443"/>
                      <a:pt x="21702" y="4415"/>
                      <a:pt x="21646" y="4415"/>
                    </a:cubicBezTo>
                    <a:cubicBezTo>
                      <a:pt x="21621" y="4415"/>
                      <a:pt x="21594" y="4420"/>
                      <a:pt x="21563" y="4436"/>
                    </a:cubicBezTo>
                    <a:cubicBezTo>
                      <a:pt x="21477" y="4473"/>
                      <a:pt x="21366" y="4497"/>
                      <a:pt x="21428" y="4633"/>
                    </a:cubicBezTo>
                    <a:cubicBezTo>
                      <a:pt x="21477" y="4768"/>
                      <a:pt x="21551" y="4768"/>
                      <a:pt x="21514" y="4855"/>
                    </a:cubicBezTo>
                    <a:cubicBezTo>
                      <a:pt x="21489" y="4916"/>
                      <a:pt x="21477" y="4978"/>
                      <a:pt x="21477" y="5052"/>
                    </a:cubicBezTo>
                    <a:cubicBezTo>
                      <a:pt x="21464" y="5113"/>
                      <a:pt x="21415" y="5076"/>
                      <a:pt x="21440" y="5126"/>
                    </a:cubicBezTo>
                    <a:cubicBezTo>
                      <a:pt x="21452" y="5175"/>
                      <a:pt x="21489" y="5187"/>
                      <a:pt x="21501" y="5249"/>
                    </a:cubicBezTo>
                    <a:cubicBezTo>
                      <a:pt x="21526" y="5311"/>
                      <a:pt x="21501" y="5311"/>
                      <a:pt x="21526" y="5348"/>
                    </a:cubicBezTo>
                    <a:cubicBezTo>
                      <a:pt x="21538" y="5385"/>
                      <a:pt x="21563" y="5434"/>
                      <a:pt x="21563" y="5471"/>
                    </a:cubicBezTo>
                    <a:cubicBezTo>
                      <a:pt x="21563" y="5495"/>
                      <a:pt x="21551" y="5643"/>
                      <a:pt x="21526" y="5643"/>
                    </a:cubicBezTo>
                    <a:cubicBezTo>
                      <a:pt x="21520" y="5643"/>
                      <a:pt x="21512" y="5635"/>
                      <a:pt x="21504" y="5635"/>
                    </a:cubicBezTo>
                    <a:cubicBezTo>
                      <a:pt x="21494" y="5635"/>
                      <a:pt x="21483" y="5646"/>
                      <a:pt x="21477" y="5693"/>
                    </a:cubicBezTo>
                    <a:cubicBezTo>
                      <a:pt x="21464" y="5766"/>
                      <a:pt x="21428" y="5840"/>
                      <a:pt x="21378" y="5902"/>
                    </a:cubicBezTo>
                    <a:cubicBezTo>
                      <a:pt x="21317" y="5964"/>
                      <a:pt x="21280" y="6050"/>
                      <a:pt x="21317" y="6075"/>
                    </a:cubicBezTo>
                    <a:cubicBezTo>
                      <a:pt x="21366" y="6111"/>
                      <a:pt x="21773" y="6383"/>
                      <a:pt x="21773" y="6604"/>
                    </a:cubicBezTo>
                    <a:cubicBezTo>
                      <a:pt x="21773" y="6814"/>
                      <a:pt x="21883" y="7048"/>
                      <a:pt x="21612" y="7257"/>
                    </a:cubicBezTo>
                    <a:cubicBezTo>
                      <a:pt x="21477" y="7393"/>
                      <a:pt x="21304" y="7504"/>
                      <a:pt x="21132" y="7590"/>
                    </a:cubicBezTo>
                    <a:cubicBezTo>
                      <a:pt x="21058" y="7602"/>
                      <a:pt x="21033" y="7701"/>
                      <a:pt x="21119" y="7836"/>
                    </a:cubicBezTo>
                    <a:cubicBezTo>
                      <a:pt x="21206" y="7960"/>
                      <a:pt x="21169" y="7997"/>
                      <a:pt x="21156" y="8034"/>
                    </a:cubicBezTo>
                    <a:cubicBezTo>
                      <a:pt x="21156" y="8071"/>
                      <a:pt x="21193" y="8095"/>
                      <a:pt x="21193" y="8120"/>
                    </a:cubicBezTo>
                    <a:cubicBezTo>
                      <a:pt x="21181" y="8194"/>
                      <a:pt x="21193" y="8280"/>
                      <a:pt x="21218" y="8342"/>
                    </a:cubicBezTo>
                    <a:cubicBezTo>
                      <a:pt x="21280" y="8477"/>
                      <a:pt x="21292" y="8613"/>
                      <a:pt x="21255" y="8650"/>
                    </a:cubicBezTo>
                    <a:cubicBezTo>
                      <a:pt x="21218" y="8687"/>
                      <a:pt x="21169" y="8724"/>
                      <a:pt x="21206" y="8761"/>
                    </a:cubicBezTo>
                    <a:cubicBezTo>
                      <a:pt x="21243" y="8798"/>
                      <a:pt x="21230" y="8884"/>
                      <a:pt x="21218" y="8921"/>
                    </a:cubicBezTo>
                    <a:cubicBezTo>
                      <a:pt x="21218" y="8940"/>
                      <a:pt x="21216" y="8948"/>
                      <a:pt x="21213" y="8948"/>
                    </a:cubicBezTo>
                    <a:cubicBezTo>
                      <a:pt x="21207" y="8948"/>
                      <a:pt x="21196" y="8927"/>
                      <a:pt x="21181" y="8896"/>
                    </a:cubicBezTo>
                    <a:cubicBezTo>
                      <a:pt x="21156" y="8859"/>
                      <a:pt x="21132" y="8835"/>
                      <a:pt x="21095" y="8835"/>
                    </a:cubicBezTo>
                    <a:cubicBezTo>
                      <a:pt x="21058" y="8835"/>
                      <a:pt x="21021" y="8921"/>
                      <a:pt x="21033" y="8970"/>
                    </a:cubicBezTo>
                    <a:cubicBezTo>
                      <a:pt x="21044" y="9024"/>
                      <a:pt x="21113" y="9137"/>
                      <a:pt x="21103" y="9137"/>
                    </a:cubicBezTo>
                    <a:cubicBezTo>
                      <a:pt x="21102" y="9137"/>
                      <a:pt x="21099" y="9135"/>
                      <a:pt x="21095" y="9130"/>
                    </a:cubicBezTo>
                    <a:cubicBezTo>
                      <a:pt x="21046" y="9081"/>
                      <a:pt x="20898" y="8908"/>
                      <a:pt x="20848" y="8908"/>
                    </a:cubicBezTo>
                    <a:cubicBezTo>
                      <a:pt x="20807" y="8919"/>
                      <a:pt x="20697" y="9006"/>
                      <a:pt x="20691" y="9006"/>
                    </a:cubicBezTo>
                    <a:cubicBezTo>
                      <a:pt x="20690" y="9006"/>
                      <a:pt x="20692" y="9003"/>
                      <a:pt x="20701" y="8995"/>
                    </a:cubicBezTo>
                    <a:cubicBezTo>
                      <a:pt x="20750" y="8945"/>
                      <a:pt x="20824" y="8847"/>
                      <a:pt x="20774" y="8773"/>
                    </a:cubicBezTo>
                    <a:cubicBezTo>
                      <a:pt x="20725" y="8687"/>
                      <a:pt x="20651" y="8625"/>
                      <a:pt x="20565" y="8588"/>
                    </a:cubicBezTo>
                    <a:cubicBezTo>
                      <a:pt x="20491" y="8576"/>
                      <a:pt x="20491" y="8576"/>
                      <a:pt x="20528" y="8539"/>
                    </a:cubicBezTo>
                    <a:cubicBezTo>
                      <a:pt x="20553" y="8502"/>
                      <a:pt x="20479" y="8440"/>
                      <a:pt x="20429" y="8366"/>
                    </a:cubicBezTo>
                    <a:cubicBezTo>
                      <a:pt x="20393" y="8305"/>
                      <a:pt x="20393" y="8218"/>
                      <a:pt x="20417" y="8145"/>
                    </a:cubicBezTo>
                    <a:cubicBezTo>
                      <a:pt x="20429" y="8083"/>
                      <a:pt x="20429" y="8009"/>
                      <a:pt x="20405" y="7935"/>
                    </a:cubicBezTo>
                    <a:cubicBezTo>
                      <a:pt x="20380" y="7898"/>
                      <a:pt x="20306" y="7824"/>
                      <a:pt x="20343" y="7775"/>
                    </a:cubicBezTo>
                    <a:cubicBezTo>
                      <a:pt x="20393" y="7713"/>
                      <a:pt x="20405" y="7639"/>
                      <a:pt x="20393" y="7565"/>
                    </a:cubicBezTo>
                    <a:cubicBezTo>
                      <a:pt x="20380" y="7504"/>
                      <a:pt x="20319" y="7455"/>
                      <a:pt x="20245" y="7455"/>
                    </a:cubicBezTo>
                    <a:cubicBezTo>
                      <a:pt x="20084" y="7418"/>
                      <a:pt x="19924" y="7418"/>
                      <a:pt x="19764" y="7418"/>
                    </a:cubicBezTo>
                    <a:cubicBezTo>
                      <a:pt x="19736" y="7445"/>
                      <a:pt x="19674" y="7522"/>
                      <a:pt x="19660" y="7522"/>
                    </a:cubicBezTo>
                    <a:cubicBezTo>
                      <a:pt x="19656" y="7522"/>
                      <a:pt x="19656" y="7513"/>
                      <a:pt x="19666" y="7491"/>
                    </a:cubicBezTo>
                    <a:cubicBezTo>
                      <a:pt x="19690" y="7405"/>
                      <a:pt x="19666" y="7393"/>
                      <a:pt x="19592" y="7331"/>
                    </a:cubicBezTo>
                    <a:cubicBezTo>
                      <a:pt x="19456" y="7257"/>
                      <a:pt x="19308" y="7183"/>
                      <a:pt x="19160" y="7122"/>
                    </a:cubicBezTo>
                    <a:cubicBezTo>
                      <a:pt x="19099" y="7085"/>
                      <a:pt x="19099" y="7048"/>
                      <a:pt x="19074" y="7011"/>
                    </a:cubicBezTo>
                    <a:cubicBezTo>
                      <a:pt x="19037" y="6962"/>
                      <a:pt x="18976" y="6925"/>
                      <a:pt x="18914" y="6875"/>
                    </a:cubicBezTo>
                    <a:cubicBezTo>
                      <a:pt x="18877" y="6838"/>
                      <a:pt x="18840" y="6814"/>
                      <a:pt x="18791" y="6789"/>
                    </a:cubicBezTo>
                    <a:cubicBezTo>
                      <a:pt x="18717" y="6765"/>
                      <a:pt x="18643" y="6752"/>
                      <a:pt x="18581" y="6740"/>
                    </a:cubicBezTo>
                    <a:cubicBezTo>
                      <a:pt x="18532" y="6715"/>
                      <a:pt x="18458" y="6641"/>
                      <a:pt x="18372" y="6641"/>
                    </a:cubicBezTo>
                    <a:cubicBezTo>
                      <a:pt x="18286" y="6654"/>
                      <a:pt x="18212" y="6678"/>
                      <a:pt x="18125" y="6703"/>
                    </a:cubicBezTo>
                    <a:cubicBezTo>
                      <a:pt x="18072" y="6712"/>
                      <a:pt x="17948" y="6746"/>
                      <a:pt x="17906" y="6746"/>
                    </a:cubicBezTo>
                    <a:cubicBezTo>
                      <a:pt x="17890" y="6746"/>
                      <a:pt x="17886" y="6741"/>
                      <a:pt x="17904" y="6728"/>
                    </a:cubicBezTo>
                    <a:cubicBezTo>
                      <a:pt x="17953" y="6678"/>
                      <a:pt x="18015" y="6666"/>
                      <a:pt x="17978" y="6567"/>
                    </a:cubicBezTo>
                    <a:cubicBezTo>
                      <a:pt x="17953" y="6469"/>
                      <a:pt x="17830" y="6148"/>
                      <a:pt x="17793" y="6111"/>
                    </a:cubicBezTo>
                    <a:cubicBezTo>
                      <a:pt x="17768" y="6062"/>
                      <a:pt x="17657" y="6025"/>
                      <a:pt x="17608" y="6025"/>
                    </a:cubicBezTo>
                    <a:cubicBezTo>
                      <a:pt x="17559" y="6025"/>
                      <a:pt x="17435" y="6025"/>
                      <a:pt x="17411" y="5964"/>
                    </a:cubicBezTo>
                    <a:cubicBezTo>
                      <a:pt x="17398" y="5914"/>
                      <a:pt x="17423" y="5902"/>
                      <a:pt x="17435" y="5865"/>
                    </a:cubicBezTo>
                    <a:cubicBezTo>
                      <a:pt x="17423" y="5705"/>
                      <a:pt x="17435" y="5545"/>
                      <a:pt x="17460" y="5385"/>
                    </a:cubicBezTo>
                    <a:cubicBezTo>
                      <a:pt x="17509" y="5224"/>
                      <a:pt x="17633" y="5003"/>
                      <a:pt x="17645" y="4929"/>
                    </a:cubicBezTo>
                    <a:cubicBezTo>
                      <a:pt x="17657" y="4867"/>
                      <a:pt x="17670" y="4855"/>
                      <a:pt x="17731" y="4830"/>
                    </a:cubicBezTo>
                    <a:cubicBezTo>
                      <a:pt x="17780" y="4818"/>
                      <a:pt x="17793" y="4818"/>
                      <a:pt x="17780" y="4768"/>
                    </a:cubicBezTo>
                    <a:cubicBezTo>
                      <a:pt x="17756" y="4731"/>
                      <a:pt x="17793" y="4633"/>
                      <a:pt x="17867" y="4621"/>
                    </a:cubicBezTo>
                    <a:cubicBezTo>
                      <a:pt x="17928" y="4608"/>
                      <a:pt x="17941" y="4584"/>
                      <a:pt x="17891" y="4571"/>
                    </a:cubicBezTo>
                    <a:cubicBezTo>
                      <a:pt x="17842" y="4559"/>
                      <a:pt x="17854" y="4534"/>
                      <a:pt x="17904" y="4534"/>
                    </a:cubicBezTo>
                    <a:cubicBezTo>
                      <a:pt x="17953" y="4522"/>
                      <a:pt x="17891" y="4485"/>
                      <a:pt x="17953" y="4460"/>
                    </a:cubicBezTo>
                    <a:cubicBezTo>
                      <a:pt x="17965" y="4456"/>
                      <a:pt x="17974" y="4454"/>
                      <a:pt x="17981" y="4454"/>
                    </a:cubicBezTo>
                    <a:cubicBezTo>
                      <a:pt x="18012" y="4454"/>
                      <a:pt x="18009" y="4487"/>
                      <a:pt x="18039" y="4497"/>
                    </a:cubicBezTo>
                    <a:cubicBezTo>
                      <a:pt x="18064" y="4497"/>
                      <a:pt x="18138" y="4362"/>
                      <a:pt x="18101" y="4362"/>
                    </a:cubicBezTo>
                    <a:cubicBezTo>
                      <a:pt x="18064" y="4350"/>
                      <a:pt x="17978" y="4337"/>
                      <a:pt x="18002" y="4313"/>
                    </a:cubicBezTo>
                    <a:cubicBezTo>
                      <a:pt x="18031" y="4291"/>
                      <a:pt x="18064" y="4278"/>
                      <a:pt x="18096" y="4278"/>
                    </a:cubicBezTo>
                    <a:cubicBezTo>
                      <a:pt x="18119" y="4278"/>
                      <a:pt x="18142" y="4285"/>
                      <a:pt x="18162" y="4300"/>
                    </a:cubicBezTo>
                    <a:cubicBezTo>
                      <a:pt x="18214" y="4331"/>
                      <a:pt x="18257" y="4380"/>
                      <a:pt x="18277" y="4380"/>
                    </a:cubicBezTo>
                    <a:cubicBezTo>
                      <a:pt x="18281" y="4380"/>
                      <a:pt x="18284" y="4378"/>
                      <a:pt x="18286" y="4374"/>
                    </a:cubicBezTo>
                    <a:cubicBezTo>
                      <a:pt x="18298" y="4350"/>
                      <a:pt x="18310" y="4276"/>
                      <a:pt x="18347" y="4276"/>
                    </a:cubicBezTo>
                    <a:cubicBezTo>
                      <a:pt x="18421" y="4251"/>
                      <a:pt x="18433" y="4165"/>
                      <a:pt x="18384" y="4115"/>
                    </a:cubicBezTo>
                    <a:cubicBezTo>
                      <a:pt x="18335" y="4066"/>
                      <a:pt x="18261" y="4017"/>
                      <a:pt x="18187" y="3992"/>
                    </a:cubicBezTo>
                    <a:cubicBezTo>
                      <a:pt x="18165" y="3989"/>
                      <a:pt x="18144" y="3987"/>
                      <a:pt x="18122" y="3987"/>
                    </a:cubicBezTo>
                    <a:cubicBezTo>
                      <a:pt x="18070" y="3987"/>
                      <a:pt x="18017" y="3996"/>
                      <a:pt x="17965" y="4005"/>
                    </a:cubicBezTo>
                    <a:cubicBezTo>
                      <a:pt x="17961" y="4005"/>
                      <a:pt x="17956" y="4006"/>
                      <a:pt x="17953" y="4006"/>
                    </a:cubicBezTo>
                    <a:cubicBezTo>
                      <a:pt x="17911" y="4006"/>
                      <a:pt x="17956" y="3941"/>
                      <a:pt x="17990" y="3918"/>
                    </a:cubicBezTo>
                    <a:cubicBezTo>
                      <a:pt x="18015" y="3894"/>
                      <a:pt x="17854" y="3844"/>
                      <a:pt x="17830" y="3844"/>
                    </a:cubicBezTo>
                    <a:cubicBezTo>
                      <a:pt x="17805" y="3844"/>
                      <a:pt x="17780" y="3857"/>
                      <a:pt x="17743" y="3857"/>
                    </a:cubicBezTo>
                    <a:cubicBezTo>
                      <a:pt x="17719" y="3857"/>
                      <a:pt x="17682" y="3820"/>
                      <a:pt x="17645" y="3807"/>
                    </a:cubicBezTo>
                    <a:cubicBezTo>
                      <a:pt x="17596" y="3807"/>
                      <a:pt x="17645" y="3770"/>
                      <a:pt x="17670" y="3770"/>
                    </a:cubicBezTo>
                    <a:cubicBezTo>
                      <a:pt x="17706" y="3770"/>
                      <a:pt x="17694" y="3770"/>
                      <a:pt x="17731" y="3746"/>
                    </a:cubicBezTo>
                    <a:cubicBezTo>
                      <a:pt x="17741" y="3736"/>
                      <a:pt x="17752" y="3732"/>
                      <a:pt x="17761" y="3732"/>
                    </a:cubicBezTo>
                    <a:cubicBezTo>
                      <a:pt x="17777" y="3732"/>
                      <a:pt x="17788" y="3743"/>
                      <a:pt x="17780" y="3758"/>
                    </a:cubicBezTo>
                    <a:cubicBezTo>
                      <a:pt x="17768" y="3795"/>
                      <a:pt x="17805" y="3807"/>
                      <a:pt x="17842" y="3807"/>
                    </a:cubicBezTo>
                    <a:cubicBezTo>
                      <a:pt x="17859" y="3804"/>
                      <a:pt x="17874" y="3803"/>
                      <a:pt x="17889" y="3803"/>
                    </a:cubicBezTo>
                    <a:cubicBezTo>
                      <a:pt x="17930" y="3803"/>
                      <a:pt x="17966" y="3814"/>
                      <a:pt x="18002" y="3832"/>
                    </a:cubicBezTo>
                    <a:cubicBezTo>
                      <a:pt x="18051" y="3857"/>
                      <a:pt x="18088" y="3869"/>
                      <a:pt x="18138" y="3894"/>
                    </a:cubicBezTo>
                    <a:cubicBezTo>
                      <a:pt x="18175" y="3894"/>
                      <a:pt x="18125" y="3918"/>
                      <a:pt x="18162" y="3931"/>
                    </a:cubicBezTo>
                    <a:cubicBezTo>
                      <a:pt x="18182" y="3931"/>
                      <a:pt x="18186" y="3915"/>
                      <a:pt x="18212" y="3915"/>
                    </a:cubicBezTo>
                    <a:cubicBezTo>
                      <a:pt x="18219" y="3915"/>
                      <a:pt x="18226" y="3916"/>
                      <a:pt x="18236" y="3918"/>
                    </a:cubicBezTo>
                    <a:cubicBezTo>
                      <a:pt x="18282" y="3930"/>
                      <a:pt x="18350" y="4006"/>
                      <a:pt x="18389" y="4006"/>
                    </a:cubicBezTo>
                    <a:cubicBezTo>
                      <a:pt x="18391" y="4006"/>
                      <a:pt x="18394" y="4005"/>
                      <a:pt x="18396" y="4005"/>
                    </a:cubicBezTo>
                    <a:cubicBezTo>
                      <a:pt x="18421" y="3980"/>
                      <a:pt x="18372" y="3955"/>
                      <a:pt x="18446" y="3955"/>
                    </a:cubicBezTo>
                    <a:cubicBezTo>
                      <a:pt x="18456" y="3953"/>
                      <a:pt x="18466" y="3953"/>
                      <a:pt x="18477" y="3953"/>
                    </a:cubicBezTo>
                    <a:cubicBezTo>
                      <a:pt x="18504" y="3953"/>
                      <a:pt x="18532" y="3957"/>
                      <a:pt x="18552" y="3957"/>
                    </a:cubicBezTo>
                    <a:cubicBezTo>
                      <a:pt x="18573" y="3957"/>
                      <a:pt x="18587" y="3952"/>
                      <a:pt x="18581" y="3931"/>
                    </a:cubicBezTo>
                    <a:cubicBezTo>
                      <a:pt x="18569" y="3881"/>
                      <a:pt x="18532" y="3869"/>
                      <a:pt x="18557" y="3820"/>
                    </a:cubicBezTo>
                    <a:cubicBezTo>
                      <a:pt x="18577" y="3779"/>
                      <a:pt x="18615" y="3712"/>
                      <a:pt x="18620" y="3712"/>
                    </a:cubicBezTo>
                    <a:lnTo>
                      <a:pt x="18620" y="3712"/>
                    </a:lnTo>
                    <a:cubicBezTo>
                      <a:pt x="18621" y="3712"/>
                      <a:pt x="18620" y="3715"/>
                      <a:pt x="18618" y="3721"/>
                    </a:cubicBezTo>
                    <a:cubicBezTo>
                      <a:pt x="18608" y="3752"/>
                      <a:pt x="18737" y="3801"/>
                      <a:pt x="18822" y="3801"/>
                    </a:cubicBezTo>
                    <a:cubicBezTo>
                      <a:pt x="18838" y="3801"/>
                      <a:pt x="18853" y="3799"/>
                      <a:pt x="18865" y="3795"/>
                    </a:cubicBezTo>
                    <a:cubicBezTo>
                      <a:pt x="18939" y="3770"/>
                      <a:pt x="19037" y="3721"/>
                      <a:pt x="19049" y="3647"/>
                    </a:cubicBezTo>
                    <a:cubicBezTo>
                      <a:pt x="19062" y="3573"/>
                      <a:pt x="19222" y="3462"/>
                      <a:pt x="19234" y="3401"/>
                    </a:cubicBezTo>
                    <a:cubicBezTo>
                      <a:pt x="19259" y="3339"/>
                      <a:pt x="19247" y="3278"/>
                      <a:pt x="19197" y="3228"/>
                    </a:cubicBezTo>
                    <a:cubicBezTo>
                      <a:pt x="19185" y="3216"/>
                      <a:pt x="19166" y="3212"/>
                      <a:pt x="19141" y="3212"/>
                    </a:cubicBezTo>
                    <a:cubicBezTo>
                      <a:pt x="19092" y="3212"/>
                      <a:pt x="19021" y="3228"/>
                      <a:pt x="18939" y="3228"/>
                    </a:cubicBezTo>
                    <a:cubicBezTo>
                      <a:pt x="18815" y="3216"/>
                      <a:pt x="18705" y="3142"/>
                      <a:pt x="18631" y="3056"/>
                    </a:cubicBezTo>
                    <a:cubicBezTo>
                      <a:pt x="18594" y="3007"/>
                      <a:pt x="18544" y="2970"/>
                      <a:pt x="18495" y="2957"/>
                    </a:cubicBezTo>
                    <a:cubicBezTo>
                      <a:pt x="18452" y="2945"/>
                      <a:pt x="18378" y="2945"/>
                      <a:pt x="18321" y="2945"/>
                    </a:cubicBezTo>
                    <a:cubicBezTo>
                      <a:pt x="18264" y="2945"/>
                      <a:pt x="18224" y="2945"/>
                      <a:pt x="18249" y="2933"/>
                    </a:cubicBezTo>
                    <a:cubicBezTo>
                      <a:pt x="18265" y="2920"/>
                      <a:pt x="18292" y="2916"/>
                      <a:pt x="18324" y="2916"/>
                    </a:cubicBezTo>
                    <a:cubicBezTo>
                      <a:pt x="18388" y="2916"/>
                      <a:pt x="18470" y="2933"/>
                      <a:pt x="18520" y="2933"/>
                    </a:cubicBezTo>
                    <a:cubicBezTo>
                      <a:pt x="18581" y="2933"/>
                      <a:pt x="18532" y="2908"/>
                      <a:pt x="18594" y="2908"/>
                    </a:cubicBezTo>
                    <a:cubicBezTo>
                      <a:pt x="18626" y="2908"/>
                      <a:pt x="18642" y="2903"/>
                      <a:pt x="18655" y="2903"/>
                    </a:cubicBezTo>
                    <a:cubicBezTo>
                      <a:pt x="18671" y="2903"/>
                      <a:pt x="18683" y="2911"/>
                      <a:pt x="18717" y="2945"/>
                    </a:cubicBezTo>
                    <a:cubicBezTo>
                      <a:pt x="18815" y="3019"/>
                      <a:pt x="18914" y="3093"/>
                      <a:pt x="19025" y="3154"/>
                    </a:cubicBezTo>
                    <a:cubicBezTo>
                      <a:pt x="19057" y="3162"/>
                      <a:pt x="19103" y="3196"/>
                      <a:pt x="19156" y="3196"/>
                    </a:cubicBezTo>
                    <a:cubicBezTo>
                      <a:pt x="19185" y="3196"/>
                      <a:pt x="19216" y="3185"/>
                      <a:pt x="19247" y="3154"/>
                    </a:cubicBezTo>
                    <a:cubicBezTo>
                      <a:pt x="19321" y="3093"/>
                      <a:pt x="19382" y="3019"/>
                      <a:pt x="19431" y="2933"/>
                    </a:cubicBezTo>
                    <a:cubicBezTo>
                      <a:pt x="19444" y="2896"/>
                      <a:pt x="19518" y="2846"/>
                      <a:pt x="19493" y="2822"/>
                    </a:cubicBezTo>
                    <a:cubicBezTo>
                      <a:pt x="19481" y="2797"/>
                      <a:pt x="19370" y="2785"/>
                      <a:pt x="19345" y="2735"/>
                    </a:cubicBezTo>
                    <a:cubicBezTo>
                      <a:pt x="19333" y="2686"/>
                      <a:pt x="19358" y="2637"/>
                      <a:pt x="19407" y="2637"/>
                    </a:cubicBezTo>
                    <a:cubicBezTo>
                      <a:pt x="19424" y="2635"/>
                      <a:pt x="19441" y="2634"/>
                      <a:pt x="19459" y="2634"/>
                    </a:cubicBezTo>
                    <a:cubicBezTo>
                      <a:pt x="19543" y="2634"/>
                      <a:pt x="19633" y="2658"/>
                      <a:pt x="19715" y="2698"/>
                    </a:cubicBezTo>
                    <a:cubicBezTo>
                      <a:pt x="19758" y="2734"/>
                      <a:pt x="19784" y="2754"/>
                      <a:pt x="19811" y="2754"/>
                    </a:cubicBezTo>
                    <a:cubicBezTo>
                      <a:pt x="19830" y="2754"/>
                      <a:pt x="19849" y="2744"/>
                      <a:pt x="19875" y="2723"/>
                    </a:cubicBezTo>
                    <a:cubicBezTo>
                      <a:pt x="19912" y="2705"/>
                      <a:pt x="19918" y="2699"/>
                      <a:pt x="19918" y="2698"/>
                    </a:cubicBezTo>
                    <a:lnTo>
                      <a:pt x="19918" y="2698"/>
                    </a:lnTo>
                    <a:cubicBezTo>
                      <a:pt x="19918" y="2699"/>
                      <a:pt x="19912" y="2705"/>
                      <a:pt x="19924" y="2711"/>
                    </a:cubicBezTo>
                    <a:cubicBezTo>
                      <a:pt x="19930" y="2722"/>
                      <a:pt x="19948" y="2728"/>
                      <a:pt x="19965" y="2728"/>
                    </a:cubicBezTo>
                    <a:cubicBezTo>
                      <a:pt x="19986" y="2728"/>
                      <a:pt x="20005" y="2719"/>
                      <a:pt x="19998" y="2698"/>
                    </a:cubicBezTo>
                    <a:cubicBezTo>
                      <a:pt x="19998" y="2649"/>
                      <a:pt x="19998" y="2625"/>
                      <a:pt x="19924" y="2563"/>
                    </a:cubicBezTo>
                    <a:cubicBezTo>
                      <a:pt x="19863" y="2526"/>
                      <a:pt x="19801" y="2489"/>
                      <a:pt x="19715" y="2477"/>
                    </a:cubicBezTo>
                    <a:cubicBezTo>
                      <a:pt x="19690" y="2477"/>
                      <a:pt x="19764" y="2440"/>
                      <a:pt x="19789" y="2427"/>
                    </a:cubicBezTo>
                    <a:cubicBezTo>
                      <a:pt x="19791" y="2426"/>
                      <a:pt x="19795" y="2425"/>
                      <a:pt x="19799" y="2425"/>
                    </a:cubicBezTo>
                    <a:cubicBezTo>
                      <a:pt x="19831" y="2425"/>
                      <a:pt x="19904" y="2468"/>
                      <a:pt x="19937" y="2501"/>
                    </a:cubicBezTo>
                    <a:cubicBezTo>
                      <a:pt x="19974" y="2538"/>
                      <a:pt x="20023" y="2501"/>
                      <a:pt x="20023" y="2551"/>
                    </a:cubicBezTo>
                    <a:cubicBezTo>
                      <a:pt x="20023" y="2612"/>
                      <a:pt x="20060" y="2637"/>
                      <a:pt x="20109" y="2674"/>
                    </a:cubicBezTo>
                    <a:cubicBezTo>
                      <a:pt x="20158" y="2703"/>
                      <a:pt x="20221" y="2763"/>
                      <a:pt x="20228" y="2763"/>
                    </a:cubicBezTo>
                    <a:cubicBezTo>
                      <a:pt x="20230" y="2763"/>
                      <a:pt x="20228" y="2758"/>
                      <a:pt x="20220" y="2748"/>
                    </a:cubicBezTo>
                    <a:cubicBezTo>
                      <a:pt x="20195" y="2686"/>
                      <a:pt x="20171" y="2711"/>
                      <a:pt x="20245" y="2649"/>
                    </a:cubicBezTo>
                    <a:cubicBezTo>
                      <a:pt x="20306" y="2588"/>
                      <a:pt x="20429" y="2526"/>
                      <a:pt x="20466" y="2464"/>
                    </a:cubicBezTo>
                    <a:cubicBezTo>
                      <a:pt x="20491" y="2403"/>
                      <a:pt x="20540" y="2378"/>
                      <a:pt x="20590" y="2317"/>
                    </a:cubicBezTo>
                    <a:cubicBezTo>
                      <a:pt x="20627" y="2243"/>
                      <a:pt x="20614" y="2144"/>
                      <a:pt x="20577" y="2119"/>
                    </a:cubicBezTo>
                    <a:cubicBezTo>
                      <a:pt x="20503" y="2082"/>
                      <a:pt x="20454" y="2021"/>
                      <a:pt x="20417" y="1947"/>
                    </a:cubicBezTo>
                    <a:cubicBezTo>
                      <a:pt x="20417" y="1873"/>
                      <a:pt x="20393" y="1824"/>
                      <a:pt x="20343" y="1774"/>
                    </a:cubicBezTo>
                    <a:cubicBezTo>
                      <a:pt x="20306" y="1713"/>
                      <a:pt x="20282" y="1700"/>
                      <a:pt x="20331" y="1700"/>
                    </a:cubicBezTo>
                    <a:cubicBezTo>
                      <a:pt x="20393" y="1700"/>
                      <a:pt x="20614" y="1676"/>
                      <a:pt x="20614" y="1627"/>
                    </a:cubicBezTo>
                    <a:cubicBezTo>
                      <a:pt x="20627" y="1577"/>
                      <a:pt x="20651" y="1577"/>
                      <a:pt x="20553" y="1540"/>
                    </a:cubicBezTo>
                    <a:cubicBezTo>
                      <a:pt x="20466" y="1503"/>
                      <a:pt x="20454" y="1503"/>
                      <a:pt x="20528" y="1454"/>
                    </a:cubicBezTo>
                    <a:cubicBezTo>
                      <a:pt x="20590" y="1405"/>
                      <a:pt x="20651" y="1405"/>
                      <a:pt x="20602" y="1380"/>
                    </a:cubicBezTo>
                    <a:cubicBezTo>
                      <a:pt x="20553" y="1355"/>
                      <a:pt x="20491" y="1343"/>
                      <a:pt x="20442" y="1343"/>
                    </a:cubicBezTo>
                    <a:cubicBezTo>
                      <a:pt x="20368" y="1343"/>
                      <a:pt x="20356" y="1245"/>
                      <a:pt x="20282" y="1220"/>
                    </a:cubicBezTo>
                    <a:cubicBezTo>
                      <a:pt x="20208" y="1208"/>
                      <a:pt x="20134" y="1183"/>
                      <a:pt x="20208" y="1158"/>
                    </a:cubicBezTo>
                    <a:cubicBezTo>
                      <a:pt x="20282" y="1134"/>
                      <a:pt x="20405" y="1121"/>
                      <a:pt x="20282" y="1121"/>
                    </a:cubicBezTo>
                    <a:cubicBezTo>
                      <a:pt x="20171" y="1121"/>
                      <a:pt x="20060" y="1097"/>
                      <a:pt x="19961" y="1072"/>
                    </a:cubicBezTo>
                    <a:cubicBezTo>
                      <a:pt x="19918" y="1058"/>
                      <a:pt x="19870" y="1052"/>
                      <a:pt x="19824" y="1052"/>
                    </a:cubicBezTo>
                    <a:cubicBezTo>
                      <a:pt x="19791" y="1052"/>
                      <a:pt x="19758" y="1055"/>
                      <a:pt x="19727" y="1060"/>
                    </a:cubicBezTo>
                    <a:cubicBezTo>
                      <a:pt x="19703" y="1060"/>
                      <a:pt x="19678" y="1023"/>
                      <a:pt x="19641" y="1023"/>
                    </a:cubicBezTo>
                    <a:cubicBezTo>
                      <a:pt x="19592" y="1035"/>
                      <a:pt x="19653" y="1023"/>
                      <a:pt x="19666" y="1084"/>
                    </a:cubicBezTo>
                    <a:cubicBezTo>
                      <a:pt x="19666" y="1134"/>
                      <a:pt x="19616" y="1195"/>
                      <a:pt x="19629" y="1257"/>
                    </a:cubicBezTo>
                    <a:cubicBezTo>
                      <a:pt x="19641" y="1306"/>
                      <a:pt x="19690" y="1306"/>
                      <a:pt x="19764" y="1380"/>
                    </a:cubicBezTo>
                    <a:cubicBezTo>
                      <a:pt x="19850" y="1454"/>
                      <a:pt x="19863" y="1454"/>
                      <a:pt x="19826" y="1466"/>
                    </a:cubicBezTo>
                    <a:cubicBezTo>
                      <a:pt x="19776" y="1466"/>
                      <a:pt x="19690" y="1503"/>
                      <a:pt x="19727" y="1503"/>
                    </a:cubicBezTo>
                    <a:cubicBezTo>
                      <a:pt x="19764" y="1516"/>
                      <a:pt x="19850" y="1553"/>
                      <a:pt x="19764" y="1565"/>
                    </a:cubicBezTo>
                    <a:cubicBezTo>
                      <a:pt x="19678" y="1565"/>
                      <a:pt x="19641" y="1565"/>
                      <a:pt x="19604" y="1663"/>
                    </a:cubicBezTo>
                    <a:cubicBezTo>
                      <a:pt x="19592" y="1774"/>
                      <a:pt x="19555" y="1885"/>
                      <a:pt x="19505" y="1996"/>
                    </a:cubicBezTo>
                    <a:cubicBezTo>
                      <a:pt x="19456" y="2045"/>
                      <a:pt x="19431" y="2119"/>
                      <a:pt x="19419" y="2193"/>
                    </a:cubicBezTo>
                    <a:cubicBezTo>
                      <a:pt x="19419" y="2255"/>
                      <a:pt x="19407" y="2206"/>
                      <a:pt x="19333" y="2255"/>
                    </a:cubicBezTo>
                    <a:cubicBezTo>
                      <a:pt x="19268" y="2298"/>
                      <a:pt x="19241" y="2370"/>
                      <a:pt x="19219" y="2370"/>
                    </a:cubicBezTo>
                    <a:cubicBezTo>
                      <a:pt x="19216" y="2370"/>
                      <a:pt x="19213" y="2369"/>
                      <a:pt x="19210" y="2366"/>
                    </a:cubicBezTo>
                    <a:cubicBezTo>
                      <a:pt x="19185" y="2341"/>
                      <a:pt x="19185" y="2267"/>
                      <a:pt x="19136" y="2193"/>
                    </a:cubicBezTo>
                    <a:cubicBezTo>
                      <a:pt x="19074" y="2119"/>
                      <a:pt x="18963" y="2058"/>
                      <a:pt x="18963" y="1972"/>
                    </a:cubicBezTo>
                    <a:cubicBezTo>
                      <a:pt x="18963" y="1885"/>
                      <a:pt x="18976" y="1774"/>
                      <a:pt x="19013" y="1774"/>
                    </a:cubicBezTo>
                    <a:cubicBezTo>
                      <a:pt x="19031" y="1774"/>
                      <a:pt x="19059" y="1784"/>
                      <a:pt x="19079" y="1784"/>
                    </a:cubicBezTo>
                    <a:cubicBezTo>
                      <a:pt x="19099" y="1784"/>
                      <a:pt x="19111" y="1774"/>
                      <a:pt x="19099" y="1737"/>
                    </a:cubicBezTo>
                    <a:cubicBezTo>
                      <a:pt x="19086" y="1663"/>
                      <a:pt x="19086" y="1614"/>
                      <a:pt x="19062" y="1565"/>
                    </a:cubicBezTo>
                    <a:cubicBezTo>
                      <a:pt x="19000" y="1479"/>
                      <a:pt x="18914" y="1392"/>
                      <a:pt x="18815" y="1331"/>
                    </a:cubicBezTo>
                    <a:cubicBezTo>
                      <a:pt x="18807" y="1329"/>
                      <a:pt x="18800" y="1328"/>
                      <a:pt x="18792" y="1328"/>
                    </a:cubicBezTo>
                    <a:cubicBezTo>
                      <a:pt x="18741" y="1328"/>
                      <a:pt x="18700" y="1363"/>
                      <a:pt x="18668" y="1417"/>
                    </a:cubicBezTo>
                    <a:cubicBezTo>
                      <a:pt x="18631" y="1466"/>
                      <a:pt x="18655" y="1663"/>
                      <a:pt x="18618" y="1688"/>
                    </a:cubicBezTo>
                    <a:cubicBezTo>
                      <a:pt x="18608" y="1704"/>
                      <a:pt x="18580" y="1710"/>
                      <a:pt x="18551" y="1710"/>
                    </a:cubicBezTo>
                    <a:cubicBezTo>
                      <a:pt x="18510" y="1710"/>
                      <a:pt x="18465" y="1697"/>
                      <a:pt x="18458" y="1676"/>
                    </a:cubicBezTo>
                    <a:cubicBezTo>
                      <a:pt x="18446" y="1577"/>
                      <a:pt x="18421" y="1479"/>
                      <a:pt x="18384" y="1392"/>
                    </a:cubicBezTo>
                    <a:cubicBezTo>
                      <a:pt x="18347" y="1355"/>
                      <a:pt x="18286" y="1318"/>
                      <a:pt x="18323" y="1306"/>
                    </a:cubicBezTo>
                    <a:cubicBezTo>
                      <a:pt x="18335" y="1300"/>
                      <a:pt x="18347" y="1297"/>
                      <a:pt x="18360" y="1297"/>
                    </a:cubicBezTo>
                    <a:cubicBezTo>
                      <a:pt x="18372" y="1297"/>
                      <a:pt x="18384" y="1300"/>
                      <a:pt x="18396" y="1306"/>
                    </a:cubicBezTo>
                    <a:cubicBezTo>
                      <a:pt x="18416" y="1306"/>
                      <a:pt x="18428" y="1338"/>
                      <a:pt x="18451" y="1338"/>
                    </a:cubicBezTo>
                    <a:cubicBezTo>
                      <a:pt x="18457" y="1338"/>
                      <a:pt x="18463" y="1336"/>
                      <a:pt x="18470" y="1331"/>
                    </a:cubicBezTo>
                    <a:cubicBezTo>
                      <a:pt x="18495" y="1306"/>
                      <a:pt x="18532" y="1306"/>
                      <a:pt x="18495" y="1269"/>
                    </a:cubicBezTo>
                    <a:cubicBezTo>
                      <a:pt x="18463" y="1226"/>
                      <a:pt x="18477" y="1193"/>
                      <a:pt x="18457" y="1193"/>
                    </a:cubicBezTo>
                    <a:cubicBezTo>
                      <a:pt x="18454" y="1193"/>
                      <a:pt x="18451" y="1194"/>
                      <a:pt x="18446" y="1195"/>
                    </a:cubicBezTo>
                    <a:cubicBezTo>
                      <a:pt x="18416" y="1195"/>
                      <a:pt x="18402" y="1243"/>
                      <a:pt x="18379" y="1243"/>
                    </a:cubicBezTo>
                    <a:cubicBezTo>
                      <a:pt x="18373" y="1243"/>
                      <a:pt x="18367" y="1240"/>
                      <a:pt x="18360" y="1232"/>
                    </a:cubicBezTo>
                    <a:cubicBezTo>
                      <a:pt x="18337" y="1199"/>
                      <a:pt x="18296" y="1156"/>
                      <a:pt x="18261" y="1156"/>
                    </a:cubicBezTo>
                    <a:cubicBezTo>
                      <a:pt x="18257" y="1156"/>
                      <a:pt x="18253" y="1157"/>
                      <a:pt x="18249" y="1158"/>
                    </a:cubicBezTo>
                    <a:cubicBezTo>
                      <a:pt x="18223" y="1167"/>
                      <a:pt x="18204" y="1187"/>
                      <a:pt x="18178" y="1187"/>
                    </a:cubicBezTo>
                    <a:cubicBezTo>
                      <a:pt x="18166" y="1187"/>
                      <a:pt x="18153" y="1182"/>
                      <a:pt x="18138" y="1171"/>
                    </a:cubicBezTo>
                    <a:cubicBezTo>
                      <a:pt x="18088" y="1134"/>
                      <a:pt x="18064" y="1109"/>
                      <a:pt x="18027" y="1109"/>
                    </a:cubicBezTo>
                    <a:cubicBezTo>
                      <a:pt x="18025" y="1110"/>
                      <a:pt x="18023" y="1110"/>
                      <a:pt x="18022" y="1110"/>
                    </a:cubicBezTo>
                    <a:cubicBezTo>
                      <a:pt x="17997" y="1110"/>
                      <a:pt x="18063" y="1010"/>
                      <a:pt x="18051" y="998"/>
                    </a:cubicBezTo>
                    <a:cubicBezTo>
                      <a:pt x="18027" y="998"/>
                      <a:pt x="18064" y="998"/>
                      <a:pt x="18088" y="986"/>
                    </a:cubicBezTo>
                    <a:cubicBezTo>
                      <a:pt x="18113" y="961"/>
                      <a:pt x="18088" y="924"/>
                      <a:pt x="18113" y="900"/>
                    </a:cubicBezTo>
                    <a:cubicBezTo>
                      <a:pt x="18122" y="890"/>
                      <a:pt x="18133" y="888"/>
                      <a:pt x="18144" y="888"/>
                    </a:cubicBezTo>
                    <a:cubicBezTo>
                      <a:pt x="18155" y="888"/>
                      <a:pt x="18167" y="891"/>
                      <a:pt x="18175" y="891"/>
                    </a:cubicBezTo>
                    <a:cubicBezTo>
                      <a:pt x="18180" y="891"/>
                      <a:pt x="18184" y="890"/>
                      <a:pt x="18187" y="887"/>
                    </a:cubicBezTo>
                    <a:cubicBezTo>
                      <a:pt x="18212" y="863"/>
                      <a:pt x="18138" y="838"/>
                      <a:pt x="18113" y="801"/>
                    </a:cubicBezTo>
                    <a:cubicBezTo>
                      <a:pt x="18101" y="752"/>
                      <a:pt x="18088" y="715"/>
                      <a:pt x="18076" y="665"/>
                    </a:cubicBezTo>
                    <a:cubicBezTo>
                      <a:pt x="18064" y="641"/>
                      <a:pt x="18039" y="641"/>
                      <a:pt x="18002" y="616"/>
                    </a:cubicBezTo>
                    <a:cubicBezTo>
                      <a:pt x="17965" y="592"/>
                      <a:pt x="17953" y="542"/>
                      <a:pt x="17916" y="542"/>
                    </a:cubicBezTo>
                    <a:cubicBezTo>
                      <a:pt x="17879" y="542"/>
                      <a:pt x="17904" y="407"/>
                      <a:pt x="17879" y="345"/>
                    </a:cubicBezTo>
                    <a:cubicBezTo>
                      <a:pt x="17854" y="296"/>
                      <a:pt x="17817" y="247"/>
                      <a:pt x="17780" y="210"/>
                    </a:cubicBezTo>
                    <a:cubicBezTo>
                      <a:pt x="17743" y="160"/>
                      <a:pt x="17756" y="99"/>
                      <a:pt x="17670" y="86"/>
                    </a:cubicBezTo>
                    <a:cubicBezTo>
                      <a:pt x="17583" y="62"/>
                      <a:pt x="17509" y="86"/>
                      <a:pt x="17497" y="49"/>
                    </a:cubicBezTo>
                    <a:cubicBezTo>
                      <a:pt x="17485" y="12"/>
                      <a:pt x="17497" y="0"/>
                      <a:pt x="174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979;p51">
                <a:extLst>
                  <a:ext uri="{FF2B5EF4-FFF2-40B4-BE49-F238E27FC236}">
                    <a16:creationId xmlns:a16="http://schemas.microsoft.com/office/drawing/2014/main" id="{2A30A7FB-9640-42FB-8BF7-776D0408E3E5}"/>
                  </a:ext>
                </a:extLst>
              </p:cNvPr>
              <p:cNvSpPr/>
              <p:nvPr/>
            </p:nvSpPr>
            <p:spPr>
              <a:xfrm>
                <a:off x="3071475" y="4890625"/>
                <a:ext cx="37600" cy="17125"/>
              </a:xfrm>
              <a:custGeom>
                <a:avLst/>
                <a:gdLst/>
                <a:ahLst/>
                <a:cxnLst/>
                <a:rect l="l" t="t" r="r" b="b"/>
                <a:pathLst>
                  <a:path w="1504" h="685" extrusionOk="0">
                    <a:moveTo>
                      <a:pt x="371" y="0"/>
                    </a:moveTo>
                    <a:cubicBezTo>
                      <a:pt x="333" y="0"/>
                      <a:pt x="299" y="21"/>
                      <a:pt x="283" y="52"/>
                    </a:cubicBezTo>
                    <a:cubicBezTo>
                      <a:pt x="271" y="76"/>
                      <a:pt x="283" y="113"/>
                      <a:pt x="333" y="138"/>
                    </a:cubicBezTo>
                    <a:cubicBezTo>
                      <a:pt x="382" y="163"/>
                      <a:pt x="382" y="212"/>
                      <a:pt x="407" y="261"/>
                    </a:cubicBezTo>
                    <a:cubicBezTo>
                      <a:pt x="419" y="298"/>
                      <a:pt x="481" y="372"/>
                      <a:pt x="493" y="409"/>
                    </a:cubicBezTo>
                    <a:cubicBezTo>
                      <a:pt x="505" y="446"/>
                      <a:pt x="456" y="495"/>
                      <a:pt x="407" y="495"/>
                    </a:cubicBezTo>
                    <a:cubicBezTo>
                      <a:pt x="397" y="498"/>
                      <a:pt x="386" y="499"/>
                      <a:pt x="375" y="499"/>
                    </a:cubicBezTo>
                    <a:cubicBezTo>
                      <a:pt x="328" y="499"/>
                      <a:pt x="276" y="481"/>
                      <a:pt x="296" y="471"/>
                    </a:cubicBezTo>
                    <a:cubicBezTo>
                      <a:pt x="320" y="471"/>
                      <a:pt x="308" y="409"/>
                      <a:pt x="246" y="409"/>
                    </a:cubicBezTo>
                    <a:cubicBezTo>
                      <a:pt x="197" y="409"/>
                      <a:pt x="160" y="446"/>
                      <a:pt x="86" y="446"/>
                    </a:cubicBezTo>
                    <a:cubicBezTo>
                      <a:pt x="0" y="446"/>
                      <a:pt x="49" y="520"/>
                      <a:pt x="49" y="520"/>
                    </a:cubicBezTo>
                    <a:cubicBezTo>
                      <a:pt x="49" y="520"/>
                      <a:pt x="101" y="563"/>
                      <a:pt x="139" y="563"/>
                    </a:cubicBezTo>
                    <a:cubicBezTo>
                      <a:pt x="147" y="563"/>
                      <a:pt x="154" y="561"/>
                      <a:pt x="160" y="557"/>
                    </a:cubicBezTo>
                    <a:cubicBezTo>
                      <a:pt x="166" y="553"/>
                      <a:pt x="177" y="552"/>
                      <a:pt x="194" y="552"/>
                    </a:cubicBezTo>
                    <a:cubicBezTo>
                      <a:pt x="257" y="552"/>
                      <a:pt x="391" y="574"/>
                      <a:pt x="502" y="574"/>
                    </a:cubicBezTo>
                    <a:cubicBezTo>
                      <a:pt x="551" y="574"/>
                      <a:pt x="596" y="570"/>
                      <a:pt x="628" y="557"/>
                    </a:cubicBezTo>
                    <a:lnTo>
                      <a:pt x="653" y="557"/>
                    </a:lnTo>
                    <a:cubicBezTo>
                      <a:pt x="678" y="569"/>
                      <a:pt x="678" y="655"/>
                      <a:pt x="715" y="680"/>
                    </a:cubicBezTo>
                    <a:cubicBezTo>
                      <a:pt x="718" y="683"/>
                      <a:pt x="721" y="685"/>
                      <a:pt x="725" y="685"/>
                    </a:cubicBezTo>
                    <a:cubicBezTo>
                      <a:pt x="749" y="685"/>
                      <a:pt x="778" y="619"/>
                      <a:pt x="789" y="545"/>
                    </a:cubicBezTo>
                    <a:cubicBezTo>
                      <a:pt x="798" y="489"/>
                      <a:pt x="890" y="482"/>
                      <a:pt x="951" y="482"/>
                    </a:cubicBezTo>
                    <a:cubicBezTo>
                      <a:pt x="972" y="482"/>
                      <a:pt x="989" y="483"/>
                      <a:pt x="998" y="483"/>
                    </a:cubicBezTo>
                    <a:cubicBezTo>
                      <a:pt x="1047" y="483"/>
                      <a:pt x="1097" y="508"/>
                      <a:pt x="1158" y="520"/>
                    </a:cubicBezTo>
                    <a:cubicBezTo>
                      <a:pt x="1195" y="520"/>
                      <a:pt x="1228" y="507"/>
                      <a:pt x="1261" y="507"/>
                    </a:cubicBezTo>
                    <a:cubicBezTo>
                      <a:pt x="1283" y="507"/>
                      <a:pt x="1306" y="512"/>
                      <a:pt x="1331" y="532"/>
                    </a:cubicBezTo>
                    <a:cubicBezTo>
                      <a:pt x="1348" y="546"/>
                      <a:pt x="1360" y="552"/>
                      <a:pt x="1369" y="552"/>
                    </a:cubicBezTo>
                    <a:cubicBezTo>
                      <a:pt x="1391" y="552"/>
                      <a:pt x="1398" y="515"/>
                      <a:pt x="1442" y="471"/>
                    </a:cubicBezTo>
                    <a:cubicBezTo>
                      <a:pt x="1503" y="409"/>
                      <a:pt x="1392" y="360"/>
                      <a:pt x="1306" y="347"/>
                    </a:cubicBezTo>
                    <a:cubicBezTo>
                      <a:pt x="1208" y="323"/>
                      <a:pt x="1121" y="212"/>
                      <a:pt x="1035" y="138"/>
                    </a:cubicBezTo>
                    <a:cubicBezTo>
                      <a:pt x="961" y="76"/>
                      <a:pt x="863" y="27"/>
                      <a:pt x="764" y="27"/>
                    </a:cubicBezTo>
                    <a:cubicBezTo>
                      <a:pt x="721" y="27"/>
                      <a:pt x="690" y="24"/>
                      <a:pt x="673" y="24"/>
                    </a:cubicBezTo>
                    <a:cubicBezTo>
                      <a:pt x="656" y="24"/>
                      <a:pt x="653" y="27"/>
                      <a:pt x="665" y="39"/>
                    </a:cubicBezTo>
                    <a:cubicBezTo>
                      <a:pt x="690" y="64"/>
                      <a:pt x="715" y="89"/>
                      <a:pt x="678" y="113"/>
                    </a:cubicBezTo>
                    <a:lnTo>
                      <a:pt x="628" y="113"/>
                    </a:lnTo>
                    <a:cubicBezTo>
                      <a:pt x="567" y="89"/>
                      <a:pt x="493" y="64"/>
                      <a:pt x="444" y="27"/>
                    </a:cubicBezTo>
                    <a:cubicBezTo>
                      <a:pt x="420" y="8"/>
                      <a:pt x="395"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980;p51">
                <a:extLst>
                  <a:ext uri="{FF2B5EF4-FFF2-40B4-BE49-F238E27FC236}">
                    <a16:creationId xmlns:a16="http://schemas.microsoft.com/office/drawing/2014/main" id="{B95E5701-00F7-46AA-A514-2536711F9B9D}"/>
                  </a:ext>
                </a:extLst>
              </p:cNvPr>
              <p:cNvSpPr/>
              <p:nvPr/>
            </p:nvSpPr>
            <p:spPr>
              <a:xfrm>
                <a:off x="4240150" y="5092650"/>
                <a:ext cx="23000" cy="13675"/>
              </a:xfrm>
              <a:custGeom>
                <a:avLst/>
                <a:gdLst/>
                <a:ahLst/>
                <a:cxnLst/>
                <a:rect l="l" t="t" r="r" b="b"/>
                <a:pathLst>
                  <a:path w="920" h="547" extrusionOk="0">
                    <a:moveTo>
                      <a:pt x="808" y="1"/>
                    </a:moveTo>
                    <a:cubicBezTo>
                      <a:pt x="796" y="1"/>
                      <a:pt x="786" y="2"/>
                      <a:pt x="777" y="4"/>
                    </a:cubicBezTo>
                    <a:cubicBezTo>
                      <a:pt x="690" y="17"/>
                      <a:pt x="616" y="17"/>
                      <a:pt x="542" y="17"/>
                    </a:cubicBezTo>
                    <a:cubicBezTo>
                      <a:pt x="469" y="29"/>
                      <a:pt x="407" y="66"/>
                      <a:pt x="370" y="127"/>
                    </a:cubicBezTo>
                    <a:lnTo>
                      <a:pt x="345" y="152"/>
                    </a:lnTo>
                    <a:cubicBezTo>
                      <a:pt x="308" y="177"/>
                      <a:pt x="271" y="201"/>
                      <a:pt x="234" y="226"/>
                    </a:cubicBezTo>
                    <a:cubicBezTo>
                      <a:pt x="197" y="263"/>
                      <a:pt x="50" y="325"/>
                      <a:pt x="37" y="374"/>
                    </a:cubicBezTo>
                    <a:cubicBezTo>
                      <a:pt x="13" y="411"/>
                      <a:pt x="0" y="546"/>
                      <a:pt x="37" y="546"/>
                    </a:cubicBezTo>
                    <a:cubicBezTo>
                      <a:pt x="87" y="534"/>
                      <a:pt x="160" y="509"/>
                      <a:pt x="197" y="509"/>
                    </a:cubicBezTo>
                    <a:cubicBezTo>
                      <a:pt x="234" y="509"/>
                      <a:pt x="321" y="362"/>
                      <a:pt x="382" y="325"/>
                    </a:cubicBezTo>
                    <a:cubicBezTo>
                      <a:pt x="395" y="312"/>
                      <a:pt x="407" y="300"/>
                      <a:pt x="419" y="288"/>
                    </a:cubicBezTo>
                    <a:cubicBezTo>
                      <a:pt x="505" y="238"/>
                      <a:pt x="653" y="164"/>
                      <a:pt x="715" y="152"/>
                    </a:cubicBezTo>
                    <a:cubicBezTo>
                      <a:pt x="777" y="115"/>
                      <a:pt x="838" y="78"/>
                      <a:pt x="900" y="41"/>
                    </a:cubicBezTo>
                    <a:cubicBezTo>
                      <a:pt x="920" y="21"/>
                      <a:pt x="858" y="1"/>
                      <a:pt x="8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981;p51">
                <a:extLst>
                  <a:ext uri="{FF2B5EF4-FFF2-40B4-BE49-F238E27FC236}">
                    <a16:creationId xmlns:a16="http://schemas.microsoft.com/office/drawing/2014/main" id="{714A85CC-8618-407A-857F-5C43380F7A03}"/>
                  </a:ext>
                </a:extLst>
              </p:cNvPr>
              <p:cNvSpPr/>
              <p:nvPr/>
            </p:nvSpPr>
            <p:spPr>
              <a:xfrm>
                <a:off x="4289750" y="5044975"/>
                <a:ext cx="113975" cy="64475"/>
              </a:xfrm>
              <a:custGeom>
                <a:avLst/>
                <a:gdLst/>
                <a:ahLst/>
                <a:cxnLst/>
                <a:rect l="l" t="t" r="r" b="b"/>
                <a:pathLst>
                  <a:path w="4559" h="2579" extrusionOk="0">
                    <a:moveTo>
                      <a:pt x="1425" y="0"/>
                    </a:moveTo>
                    <a:cubicBezTo>
                      <a:pt x="1360" y="0"/>
                      <a:pt x="1317" y="65"/>
                      <a:pt x="1306" y="88"/>
                    </a:cubicBezTo>
                    <a:cubicBezTo>
                      <a:pt x="1294" y="125"/>
                      <a:pt x="1318" y="174"/>
                      <a:pt x="1269" y="186"/>
                    </a:cubicBezTo>
                    <a:cubicBezTo>
                      <a:pt x="1220" y="186"/>
                      <a:pt x="1134" y="186"/>
                      <a:pt x="1097" y="223"/>
                    </a:cubicBezTo>
                    <a:cubicBezTo>
                      <a:pt x="1060" y="271"/>
                      <a:pt x="954" y="532"/>
                      <a:pt x="845" y="532"/>
                    </a:cubicBezTo>
                    <a:cubicBezTo>
                      <a:pt x="843" y="532"/>
                      <a:pt x="840" y="532"/>
                      <a:pt x="838" y="531"/>
                    </a:cubicBezTo>
                    <a:cubicBezTo>
                      <a:pt x="776" y="531"/>
                      <a:pt x="702" y="519"/>
                      <a:pt x="690" y="470"/>
                    </a:cubicBezTo>
                    <a:cubicBezTo>
                      <a:pt x="690" y="408"/>
                      <a:pt x="665" y="346"/>
                      <a:pt x="616" y="297"/>
                    </a:cubicBezTo>
                    <a:cubicBezTo>
                      <a:pt x="586" y="257"/>
                      <a:pt x="572" y="201"/>
                      <a:pt x="555" y="201"/>
                    </a:cubicBezTo>
                    <a:cubicBezTo>
                      <a:pt x="551" y="201"/>
                      <a:pt x="547" y="204"/>
                      <a:pt x="542" y="211"/>
                    </a:cubicBezTo>
                    <a:cubicBezTo>
                      <a:pt x="520" y="245"/>
                      <a:pt x="487" y="299"/>
                      <a:pt x="453" y="299"/>
                    </a:cubicBezTo>
                    <a:cubicBezTo>
                      <a:pt x="450" y="299"/>
                      <a:pt x="447" y="298"/>
                      <a:pt x="444" y="297"/>
                    </a:cubicBezTo>
                    <a:cubicBezTo>
                      <a:pt x="422" y="287"/>
                      <a:pt x="365" y="258"/>
                      <a:pt x="333" y="258"/>
                    </a:cubicBezTo>
                    <a:cubicBezTo>
                      <a:pt x="328" y="258"/>
                      <a:pt x="324" y="258"/>
                      <a:pt x="320" y="260"/>
                    </a:cubicBezTo>
                    <a:cubicBezTo>
                      <a:pt x="283" y="285"/>
                      <a:pt x="222" y="371"/>
                      <a:pt x="160" y="371"/>
                    </a:cubicBezTo>
                    <a:cubicBezTo>
                      <a:pt x="107" y="371"/>
                      <a:pt x="82" y="344"/>
                      <a:pt x="68" y="344"/>
                    </a:cubicBezTo>
                    <a:cubicBezTo>
                      <a:pt x="65" y="344"/>
                      <a:pt x="63" y="345"/>
                      <a:pt x="62" y="346"/>
                    </a:cubicBezTo>
                    <a:cubicBezTo>
                      <a:pt x="49" y="371"/>
                      <a:pt x="0" y="408"/>
                      <a:pt x="62" y="408"/>
                    </a:cubicBezTo>
                    <a:cubicBezTo>
                      <a:pt x="123" y="420"/>
                      <a:pt x="173" y="457"/>
                      <a:pt x="197" y="519"/>
                    </a:cubicBezTo>
                    <a:cubicBezTo>
                      <a:pt x="210" y="556"/>
                      <a:pt x="185" y="654"/>
                      <a:pt x="222" y="679"/>
                    </a:cubicBezTo>
                    <a:cubicBezTo>
                      <a:pt x="271" y="716"/>
                      <a:pt x="320" y="741"/>
                      <a:pt x="370" y="765"/>
                    </a:cubicBezTo>
                    <a:cubicBezTo>
                      <a:pt x="394" y="765"/>
                      <a:pt x="357" y="753"/>
                      <a:pt x="357" y="704"/>
                    </a:cubicBezTo>
                    <a:cubicBezTo>
                      <a:pt x="357" y="642"/>
                      <a:pt x="370" y="581"/>
                      <a:pt x="394" y="531"/>
                    </a:cubicBezTo>
                    <a:cubicBezTo>
                      <a:pt x="424" y="482"/>
                      <a:pt x="468" y="418"/>
                      <a:pt x="473" y="418"/>
                    </a:cubicBezTo>
                    <a:lnTo>
                      <a:pt x="473" y="418"/>
                    </a:lnTo>
                    <a:cubicBezTo>
                      <a:pt x="475" y="418"/>
                      <a:pt x="473" y="422"/>
                      <a:pt x="468" y="433"/>
                    </a:cubicBezTo>
                    <a:cubicBezTo>
                      <a:pt x="444" y="470"/>
                      <a:pt x="382" y="544"/>
                      <a:pt x="431" y="593"/>
                    </a:cubicBezTo>
                    <a:cubicBezTo>
                      <a:pt x="485" y="636"/>
                      <a:pt x="597" y="708"/>
                      <a:pt x="656" y="708"/>
                    </a:cubicBezTo>
                    <a:cubicBezTo>
                      <a:pt x="665" y="708"/>
                      <a:pt x="672" y="707"/>
                      <a:pt x="678" y="704"/>
                    </a:cubicBezTo>
                    <a:cubicBezTo>
                      <a:pt x="698" y="694"/>
                      <a:pt x="712" y="679"/>
                      <a:pt x="720" y="670"/>
                    </a:cubicBezTo>
                    <a:lnTo>
                      <a:pt x="720" y="670"/>
                    </a:lnTo>
                    <a:cubicBezTo>
                      <a:pt x="718" y="672"/>
                      <a:pt x="717" y="675"/>
                      <a:pt x="715" y="679"/>
                    </a:cubicBezTo>
                    <a:cubicBezTo>
                      <a:pt x="702" y="728"/>
                      <a:pt x="678" y="741"/>
                      <a:pt x="752" y="778"/>
                    </a:cubicBezTo>
                    <a:cubicBezTo>
                      <a:pt x="826" y="815"/>
                      <a:pt x="936" y="802"/>
                      <a:pt x="1072" y="901"/>
                    </a:cubicBezTo>
                    <a:cubicBezTo>
                      <a:pt x="1195" y="999"/>
                      <a:pt x="1405" y="1061"/>
                      <a:pt x="1466" y="1123"/>
                    </a:cubicBezTo>
                    <a:cubicBezTo>
                      <a:pt x="1540" y="1197"/>
                      <a:pt x="1528" y="1160"/>
                      <a:pt x="1553" y="1234"/>
                    </a:cubicBezTo>
                    <a:cubicBezTo>
                      <a:pt x="1565" y="1307"/>
                      <a:pt x="1589" y="1357"/>
                      <a:pt x="1626" y="1406"/>
                    </a:cubicBezTo>
                    <a:cubicBezTo>
                      <a:pt x="1676" y="1455"/>
                      <a:pt x="1799" y="1492"/>
                      <a:pt x="1737" y="1505"/>
                    </a:cubicBezTo>
                    <a:cubicBezTo>
                      <a:pt x="1663" y="1517"/>
                      <a:pt x="1614" y="1554"/>
                      <a:pt x="1676" y="1554"/>
                    </a:cubicBezTo>
                    <a:cubicBezTo>
                      <a:pt x="1737" y="1554"/>
                      <a:pt x="1762" y="1579"/>
                      <a:pt x="1725" y="1579"/>
                    </a:cubicBezTo>
                    <a:cubicBezTo>
                      <a:pt x="1676" y="1579"/>
                      <a:pt x="1688" y="1640"/>
                      <a:pt x="1663" y="1652"/>
                    </a:cubicBezTo>
                    <a:cubicBezTo>
                      <a:pt x="1639" y="1677"/>
                      <a:pt x="1602" y="1677"/>
                      <a:pt x="1577" y="1677"/>
                    </a:cubicBezTo>
                    <a:cubicBezTo>
                      <a:pt x="1528" y="1677"/>
                      <a:pt x="1540" y="1714"/>
                      <a:pt x="1491" y="1751"/>
                    </a:cubicBezTo>
                    <a:cubicBezTo>
                      <a:pt x="1442" y="1788"/>
                      <a:pt x="1368" y="1899"/>
                      <a:pt x="1417" y="1899"/>
                    </a:cubicBezTo>
                    <a:cubicBezTo>
                      <a:pt x="1439" y="1906"/>
                      <a:pt x="1517" y="1918"/>
                      <a:pt x="1576" y="1918"/>
                    </a:cubicBezTo>
                    <a:cubicBezTo>
                      <a:pt x="1615" y="1918"/>
                      <a:pt x="1646" y="1913"/>
                      <a:pt x="1651" y="1899"/>
                    </a:cubicBezTo>
                    <a:cubicBezTo>
                      <a:pt x="1663" y="1874"/>
                      <a:pt x="1676" y="1751"/>
                      <a:pt x="1676" y="1726"/>
                    </a:cubicBezTo>
                    <a:cubicBezTo>
                      <a:pt x="1676" y="1719"/>
                      <a:pt x="1704" y="1701"/>
                      <a:pt x="1720" y="1701"/>
                    </a:cubicBezTo>
                    <a:cubicBezTo>
                      <a:pt x="1730" y="1701"/>
                      <a:pt x="1734" y="1708"/>
                      <a:pt x="1725" y="1726"/>
                    </a:cubicBezTo>
                    <a:cubicBezTo>
                      <a:pt x="1700" y="1776"/>
                      <a:pt x="1663" y="1813"/>
                      <a:pt x="1700" y="1837"/>
                    </a:cubicBezTo>
                    <a:cubicBezTo>
                      <a:pt x="1728" y="1856"/>
                      <a:pt x="1810" y="1888"/>
                      <a:pt x="1865" y="1888"/>
                    </a:cubicBezTo>
                    <a:cubicBezTo>
                      <a:pt x="1884" y="1888"/>
                      <a:pt x="1900" y="1884"/>
                      <a:pt x="1910" y="1874"/>
                    </a:cubicBezTo>
                    <a:cubicBezTo>
                      <a:pt x="1938" y="1846"/>
                      <a:pt x="1945" y="1796"/>
                      <a:pt x="1952" y="1796"/>
                    </a:cubicBezTo>
                    <a:cubicBezTo>
                      <a:pt x="1954" y="1796"/>
                      <a:pt x="1956" y="1801"/>
                      <a:pt x="1959" y="1813"/>
                    </a:cubicBezTo>
                    <a:cubicBezTo>
                      <a:pt x="1959" y="1862"/>
                      <a:pt x="1885" y="1837"/>
                      <a:pt x="1984" y="1948"/>
                    </a:cubicBezTo>
                    <a:cubicBezTo>
                      <a:pt x="2045" y="2010"/>
                      <a:pt x="2107" y="2071"/>
                      <a:pt x="2181" y="2133"/>
                    </a:cubicBezTo>
                    <a:lnTo>
                      <a:pt x="2193" y="2133"/>
                    </a:lnTo>
                    <a:cubicBezTo>
                      <a:pt x="2279" y="2158"/>
                      <a:pt x="2378" y="2170"/>
                      <a:pt x="2477" y="2170"/>
                    </a:cubicBezTo>
                    <a:cubicBezTo>
                      <a:pt x="2575" y="2158"/>
                      <a:pt x="2674" y="2108"/>
                      <a:pt x="2748" y="2047"/>
                    </a:cubicBezTo>
                    <a:cubicBezTo>
                      <a:pt x="2772" y="2022"/>
                      <a:pt x="2686" y="2010"/>
                      <a:pt x="2624" y="1961"/>
                    </a:cubicBezTo>
                    <a:cubicBezTo>
                      <a:pt x="2581" y="1932"/>
                      <a:pt x="2546" y="1898"/>
                      <a:pt x="2562" y="1898"/>
                    </a:cubicBezTo>
                    <a:cubicBezTo>
                      <a:pt x="2573" y="1898"/>
                      <a:pt x="2610" y="1915"/>
                      <a:pt x="2686" y="1961"/>
                    </a:cubicBezTo>
                    <a:cubicBezTo>
                      <a:pt x="2730" y="1989"/>
                      <a:pt x="2758" y="1999"/>
                      <a:pt x="2775" y="1999"/>
                    </a:cubicBezTo>
                    <a:cubicBezTo>
                      <a:pt x="2825" y="1999"/>
                      <a:pt x="2782" y="1908"/>
                      <a:pt x="2772" y="1899"/>
                    </a:cubicBezTo>
                    <a:cubicBezTo>
                      <a:pt x="2762" y="1878"/>
                      <a:pt x="2742" y="1793"/>
                      <a:pt x="2752" y="1793"/>
                    </a:cubicBezTo>
                    <a:cubicBezTo>
                      <a:pt x="2754" y="1793"/>
                      <a:pt x="2757" y="1795"/>
                      <a:pt x="2760" y="1800"/>
                    </a:cubicBezTo>
                    <a:cubicBezTo>
                      <a:pt x="2788" y="1819"/>
                      <a:pt x="2831" y="1845"/>
                      <a:pt x="2855" y="1845"/>
                    </a:cubicBezTo>
                    <a:cubicBezTo>
                      <a:pt x="2863" y="1845"/>
                      <a:pt x="2868" y="1843"/>
                      <a:pt x="2871" y="1837"/>
                    </a:cubicBezTo>
                    <a:cubicBezTo>
                      <a:pt x="2871" y="1815"/>
                      <a:pt x="2842" y="1735"/>
                      <a:pt x="2861" y="1735"/>
                    </a:cubicBezTo>
                    <a:cubicBezTo>
                      <a:pt x="2864" y="1735"/>
                      <a:pt x="2867" y="1736"/>
                      <a:pt x="2871" y="1739"/>
                    </a:cubicBezTo>
                    <a:cubicBezTo>
                      <a:pt x="2882" y="1746"/>
                      <a:pt x="2895" y="1749"/>
                      <a:pt x="2909" y="1749"/>
                    </a:cubicBezTo>
                    <a:cubicBezTo>
                      <a:pt x="2942" y="1749"/>
                      <a:pt x="2980" y="1732"/>
                      <a:pt x="3006" y="1714"/>
                    </a:cubicBezTo>
                    <a:cubicBezTo>
                      <a:pt x="3013" y="1712"/>
                      <a:pt x="3018" y="1711"/>
                      <a:pt x="3022" y="1711"/>
                    </a:cubicBezTo>
                    <a:cubicBezTo>
                      <a:pt x="3046" y="1711"/>
                      <a:pt x="3060" y="1737"/>
                      <a:pt x="3142" y="1788"/>
                    </a:cubicBezTo>
                    <a:cubicBezTo>
                      <a:pt x="3210" y="1826"/>
                      <a:pt x="3273" y="1840"/>
                      <a:pt x="3315" y="1840"/>
                    </a:cubicBezTo>
                    <a:cubicBezTo>
                      <a:pt x="3341" y="1840"/>
                      <a:pt x="3359" y="1835"/>
                      <a:pt x="3364" y="1825"/>
                    </a:cubicBezTo>
                    <a:cubicBezTo>
                      <a:pt x="3364" y="1820"/>
                      <a:pt x="3364" y="1818"/>
                      <a:pt x="3364" y="1818"/>
                    </a:cubicBezTo>
                    <a:cubicBezTo>
                      <a:pt x="3365" y="1818"/>
                      <a:pt x="3371" y="1857"/>
                      <a:pt x="3401" y="1887"/>
                    </a:cubicBezTo>
                    <a:cubicBezTo>
                      <a:pt x="3450" y="1936"/>
                      <a:pt x="3487" y="1985"/>
                      <a:pt x="3524" y="2047"/>
                    </a:cubicBezTo>
                    <a:cubicBezTo>
                      <a:pt x="3561" y="2084"/>
                      <a:pt x="3586" y="2133"/>
                      <a:pt x="3610" y="2182"/>
                    </a:cubicBezTo>
                    <a:cubicBezTo>
                      <a:pt x="3647" y="2244"/>
                      <a:pt x="3758" y="2441"/>
                      <a:pt x="3844" y="2441"/>
                    </a:cubicBezTo>
                    <a:cubicBezTo>
                      <a:pt x="3869" y="2438"/>
                      <a:pt x="3894" y="2436"/>
                      <a:pt x="3920" y="2436"/>
                    </a:cubicBezTo>
                    <a:cubicBezTo>
                      <a:pt x="3998" y="2436"/>
                      <a:pt x="4078" y="2450"/>
                      <a:pt x="4152" y="2478"/>
                    </a:cubicBezTo>
                    <a:cubicBezTo>
                      <a:pt x="4253" y="2523"/>
                      <a:pt x="4334" y="2578"/>
                      <a:pt x="4385" y="2578"/>
                    </a:cubicBezTo>
                    <a:cubicBezTo>
                      <a:pt x="4390" y="2578"/>
                      <a:pt x="4394" y="2578"/>
                      <a:pt x="4399" y="2577"/>
                    </a:cubicBezTo>
                    <a:cubicBezTo>
                      <a:pt x="4448" y="2564"/>
                      <a:pt x="4423" y="2527"/>
                      <a:pt x="4460" y="2515"/>
                    </a:cubicBezTo>
                    <a:cubicBezTo>
                      <a:pt x="4485" y="2515"/>
                      <a:pt x="4559" y="2503"/>
                      <a:pt x="4510" y="2490"/>
                    </a:cubicBezTo>
                    <a:cubicBezTo>
                      <a:pt x="4460" y="2466"/>
                      <a:pt x="4288" y="2392"/>
                      <a:pt x="4276" y="2342"/>
                    </a:cubicBezTo>
                    <a:cubicBezTo>
                      <a:pt x="4276" y="2318"/>
                      <a:pt x="4316" y="2315"/>
                      <a:pt x="4345" y="2315"/>
                    </a:cubicBezTo>
                    <a:cubicBezTo>
                      <a:pt x="4355" y="2315"/>
                      <a:pt x="4363" y="2315"/>
                      <a:pt x="4369" y="2315"/>
                    </a:cubicBezTo>
                    <a:cubicBezTo>
                      <a:pt x="4380" y="2315"/>
                      <a:pt x="4378" y="2314"/>
                      <a:pt x="4349" y="2306"/>
                    </a:cubicBezTo>
                    <a:cubicBezTo>
                      <a:pt x="4313" y="2293"/>
                      <a:pt x="4263" y="2281"/>
                      <a:pt x="4226" y="2281"/>
                    </a:cubicBezTo>
                    <a:cubicBezTo>
                      <a:pt x="4165" y="2269"/>
                      <a:pt x="4128" y="2256"/>
                      <a:pt x="4128" y="2207"/>
                    </a:cubicBezTo>
                    <a:cubicBezTo>
                      <a:pt x="4128" y="2158"/>
                      <a:pt x="4140" y="2133"/>
                      <a:pt x="4078" y="2133"/>
                    </a:cubicBezTo>
                    <a:cubicBezTo>
                      <a:pt x="4017" y="2133"/>
                      <a:pt x="3918" y="2022"/>
                      <a:pt x="3918" y="1985"/>
                    </a:cubicBezTo>
                    <a:cubicBezTo>
                      <a:pt x="3918" y="1948"/>
                      <a:pt x="3943" y="1924"/>
                      <a:pt x="3894" y="1887"/>
                    </a:cubicBezTo>
                    <a:cubicBezTo>
                      <a:pt x="3795" y="1788"/>
                      <a:pt x="3709" y="1689"/>
                      <a:pt x="3635" y="1591"/>
                    </a:cubicBezTo>
                    <a:cubicBezTo>
                      <a:pt x="3573" y="1505"/>
                      <a:pt x="3512" y="1517"/>
                      <a:pt x="3573" y="1505"/>
                    </a:cubicBezTo>
                    <a:cubicBezTo>
                      <a:pt x="3581" y="1503"/>
                      <a:pt x="3592" y="1502"/>
                      <a:pt x="3605" y="1502"/>
                    </a:cubicBezTo>
                    <a:cubicBezTo>
                      <a:pt x="3640" y="1502"/>
                      <a:pt x="3689" y="1506"/>
                      <a:pt x="3733" y="1506"/>
                    </a:cubicBezTo>
                    <a:cubicBezTo>
                      <a:pt x="3805" y="1506"/>
                      <a:pt x="3865" y="1496"/>
                      <a:pt x="3832" y="1443"/>
                    </a:cubicBezTo>
                    <a:cubicBezTo>
                      <a:pt x="3758" y="1344"/>
                      <a:pt x="3795" y="1332"/>
                      <a:pt x="3746" y="1295"/>
                    </a:cubicBezTo>
                    <a:cubicBezTo>
                      <a:pt x="3731" y="1289"/>
                      <a:pt x="3720" y="1288"/>
                      <a:pt x="3711" y="1288"/>
                    </a:cubicBezTo>
                    <a:cubicBezTo>
                      <a:pt x="3697" y="1288"/>
                      <a:pt x="3688" y="1291"/>
                      <a:pt x="3676" y="1291"/>
                    </a:cubicBezTo>
                    <a:cubicBezTo>
                      <a:pt x="3661" y="1291"/>
                      <a:pt x="3642" y="1285"/>
                      <a:pt x="3610" y="1258"/>
                    </a:cubicBezTo>
                    <a:lnTo>
                      <a:pt x="3413" y="1110"/>
                    </a:lnTo>
                    <a:cubicBezTo>
                      <a:pt x="3351" y="1061"/>
                      <a:pt x="3327" y="950"/>
                      <a:pt x="3278" y="889"/>
                    </a:cubicBezTo>
                    <a:cubicBezTo>
                      <a:pt x="3216" y="815"/>
                      <a:pt x="3142" y="753"/>
                      <a:pt x="3068" y="704"/>
                    </a:cubicBezTo>
                    <a:cubicBezTo>
                      <a:pt x="3006" y="654"/>
                      <a:pt x="2945" y="679"/>
                      <a:pt x="2883" y="630"/>
                    </a:cubicBezTo>
                    <a:cubicBezTo>
                      <a:pt x="2822" y="581"/>
                      <a:pt x="2772" y="507"/>
                      <a:pt x="2735" y="507"/>
                    </a:cubicBezTo>
                    <a:cubicBezTo>
                      <a:pt x="2600" y="482"/>
                      <a:pt x="2477" y="433"/>
                      <a:pt x="2366" y="371"/>
                    </a:cubicBezTo>
                    <a:cubicBezTo>
                      <a:pt x="2316" y="346"/>
                      <a:pt x="2267" y="322"/>
                      <a:pt x="2206" y="309"/>
                    </a:cubicBezTo>
                    <a:cubicBezTo>
                      <a:pt x="2156" y="297"/>
                      <a:pt x="2107" y="285"/>
                      <a:pt x="2058" y="272"/>
                    </a:cubicBezTo>
                    <a:cubicBezTo>
                      <a:pt x="1971" y="260"/>
                      <a:pt x="1885" y="236"/>
                      <a:pt x="1811" y="199"/>
                    </a:cubicBezTo>
                    <a:cubicBezTo>
                      <a:pt x="1700" y="149"/>
                      <a:pt x="1503" y="14"/>
                      <a:pt x="1442" y="1"/>
                    </a:cubicBezTo>
                    <a:cubicBezTo>
                      <a:pt x="1436" y="0"/>
                      <a:pt x="1431" y="0"/>
                      <a:pt x="14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982;p51">
                <a:extLst>
                  <a:ext uri="{FF2B5EF4-FFF2-40B4-BE49-F238E27FC236}">
                    <a16:creationId xmlns:a16="http://schemas.microsoft.com/office/drawing/2014/main" id="{309D7998-CEB1-4737-ABD1-CC112BBED01C}"/>
                  </a:ext>
                </a:extLst>
              </p:cNvPr>
              <p:cNvSpPr/>
              <p:nvPr/>
            </p:nvSpPr>
            <p:spPr>
              <a:xfrm>
                <a:off x="4153575" y="4985025"/>
                <a:ext cx="61950" cy="77900"/>
              </a:xfrm>
              <a:custGeom>
                <a:avLst/>
                <a:gdLst/>
                <a:ahLst/>
                <a:cxnLst/>
                <a:rect l="l" t="t" r="r" b="b"/>
                <a:pathLst>
                  <a:path w="2478" h="3116" extrusionOk="0">
                    <a:moveTo>
                      <a:pt x="1847" y="0"/>
                    </a:moveTo>
                    <a:cubicBezTo>
                      <a:pt x="1843" y="0"/>
                      <a:pt x="1836" y="6"/>
                      <a:pt x="1825" y="21"/>
                    </a:cubicBezTo>
                    <a:cubicBezTo>
                      <a:pt x="1775" y="71"/>
                      <a:pt x="1640" y="280"/>
                      <a:pt x="1615" y="317"/>
                    </a:cubicBezTo>
                    <a:cubicBezTo>
                      <a:pt x="1578" y="354"/>
                      <a:pt x="1492" y="453"/>
                      <a:pt x="1517" y="490"/>
                    </a:cubicBezTo>
                    <a:cubicBezTo>
                      <a:pt x="1529" y="527"/>
                      <a:pt x="1566" y="539"/>
                      <a:pt x="1504" y="551"/>
                    </a:cubicBezTo>
                    <a:cubicBezTo>
                      <a:pt x="1430" y="564"/>
                      <a:pt x="1356" y="588"/>
                      <a:pt x="1295" y="613"/>
                    </a:cubicBezTo>
                    <a:cubicBezTo>
                      <a:pt x="1282" y="625"/>
                      <a:pt x="1258" y="650"/>
                      <a:pt x="1233" y="662"/>
                    </a:cubicBezTo>
                    <a:lnTo>
                      <a:pt x="1147" y="761"/>
                    </a:lnTo>
                    <a:cubicBezTo>
                      <a:pt x="1073" y="872"/>
                      <a:pt x="999" y="970"/>
                      <a:pt x="900" y="1056"/>
                    </a:cubicBezTo>
                    <a:cubicBezTo>
                      <a:pt x="790" y="1081"/>
                      <a:pt x="679" y="1130"/>
                      <a:pt x="580" y="1192"/>
                    </a:cubicBezTo>
                    <a:cubicBezTo>
                      <a:pt x="543" y="1241"/>
                      <a:pt x="457" y="1451"/>
                      <a:pt x="494" y="1475"/>
                    </a:cubicBezTo>
                    <a:cubicBezTo>
                      <a:pt x="527" y="1497"/>
                      <a:pt x="570" y="1539"/>
                      <a:pt x="543" y="1539"/>
                    </a:cubicBezTo>
                    <a:cubicBezTo>
                      <a:pt x="540" y="1539"/>
                      <a:pt x="536" y="1538"/>
                      <a:pt x="531" y="1537"/>
                    </a:cubicBezTo>
                    <a:cubicBezTo>
                      <a:pt x="469" y="1525"/>
                      <a:pt x="395" y="1512"/>
                      <a:pt x="334" y="1475"/>
                    </a:cubicBezTo>
                    <a:cubicBezTo>
                      <a:pt x="297" y="1451"/>
                      <a:pt x="247" y="1426"/>
                      <a:pt x="210" y="1401"/>
                    </a:cubicBezTo>
                    <a:cubicBezTo>
                      <a:pt x="186" y="1389"/>
                      <a:pt x="173" y="1377"/>
                      <a:pt x="149" y="1377"/>
                    </a:cubicBezTo>
                    <a:cubicBezTo>
                      <a:pt x="137" y="1389"/>
                      <a:pt x="112" y="1401"/>
                      <a:pt x="124" y="1426"/>
                    </a:cubicBezTo>
                    <a:cubicBezTo>
                      <a:pt x="63" y="1537"/>
                      <a:pt x="26" y="1648"/>
                      <a:pt x="1" y="1771"/>
                    </a:cubicBezTo>
                    <a:cubicBezTo>
                      <a:pt x="1" y="1870"/>
                      <a:pt x="75" y="1931"/>
                      <a:pt x="75" y="2017"/>
                    </a:cubicBezTo>
                    <a:cubicBezTo>
                      <a:pt x="75" y="2104"/>
                      <a:pt x="87" y="2104"/>
                      <a:pt x="149" y="2190"/>
                    </a:cubicBezTo>
                    <a:cubicBezTo>
                      <a:pt x="210" y="2289"/>
                      <a:pt x="247" y="2399"/>
                      <a:pt x="247" y="2510"/>
                    </a:cubicBezTo>
                    <a:cubicBezTo>
                      <a:pt x="247" y="2584"/>
                      <a:pt x="284" y="2658"/>
                      <a:pt x="346" y="2707"/>
                    </a:cubicBezTo>
                    <a:cubicBezTo>
                      <a:pt x="420" y="2769"/>
                      <a:pt x="506" y="2794"/>
                      <a:pt x="592" y="2806"/>
                    </a:cubicBezTo>
                    <a:cubicBezTo>
                      <a:pt x="635" y="2806"/>
                      <a:pt x="661" y="2798"/>
                      <a:pt x="675" y="2798"/>
                    </a:cubicBezTo>
                    <a:cubicBezTo>
                      <a:pt x="686" y="2798"/>
                      <a:pt x="691" y="2802"/>
                      <a:pt x="691" y="2818"/>
                    </a:cubicBezTo>
                    <a:cubicBezTo>
                      <a:pt x="691" y="2868"/>
                      <a:pt x="642" y="2917"/>
                      <a:pt x="716" y="2917"/>
                    </a:cubicBezTo>
                    <a:cubicBezTo>
                      <a:pt x="763" y="2917"/>
                      <a:pt x="810" y="2928"/>
                      <a:pt x="849" y="2928"/>
                    </a:cubicBezTo>
                    <a:cubicBezTo>
                      <a:pt x="881" y="2928"/>
                      <a:pt x="908" y="2920"/>
                      <a:pt x="925" y="2892"/>
                    </a:cubicBezTo>
                    <a:cubicBezTo>
                      <a:pt x="953" y="2846"/>
                      <a:pt x="939" y="2800"/>
                      <a:pt x="956" y="2800"/>
                    </a:cubicBezTo>
                    <a:cubicBezTo>
                      <a:pt x="962" y="2800"/>
                      <a:pt x="971" y="2806"/>
                      <a:pt x="987" y="2818"/>
                    </a:cubicBezTo>
                    <a:cubicBezTo>
                      <a:pt x="1036" y="2868"/>
                      <a:pt x="1098" y="2905"/>
                      <a:pt x="1159" y="2905"/>
                    </a:cubicBezTo>
                    <a:cubicBezTo>
                      <a:pt x="1234" y="2905"/>
                      <a:pt x="1274" y="2847"/>
                      <a:pt x="1299" y="2847"/>
                    </a:cubicBezTo>
                    <a:cubicBezTo>
                      <a:pt x="1307" y="2847"/>
                      <a:pt x="1314" y="2853"/>
                      <a:pt x="1319" y="2868"/>
                    </a:cubicBezTo>
                    <a:cubicBezTo>
                      <a:pt x="1343" y="2914"/>
                      <a:pt x="1322" y="3116"/>
                      <a:pt x="1362" y="3116"/>
                    </a:cubicBezTo>
                    <a:cubicBezTo>
                      <a:pt x="1364" y="3116"/>
                      <a:pt x="1366" y="3115"/>
                      <a:pt x="1369" y="3114"/>
                    </a:cubicBezTo>
                    <a:cubicBezTo>
                      <a:pt x="1467" y="3052"/>
                      <a:pt x="1566" y="3015"/>
                      <a:pt x="1664" y="2979"/>
                    </a:cubicBezTo>
                    <a:cubicBezTo>
                      <a:pt x="1675" y="2979"/>
                      <a:pt x="1695" y="3072"/>
                      <a:pt x="1708" y="3072"/>
                    </a:cubicBezTo>
                    <a:cubicBezTo>
                      <a:pt x="1710" y="3072"/>
                      <a:pt x="1712" y="3070"/>
                      <a:pt x="1714" y="3065"/>
                    </a:cubicBezTo>
                    <a:cubicBezTo>
                      <a:pt x="1726" y="3040"/>
                      <a:pt x="1775" y="2954"/>
                      <a:pt x="1738" y="2917"/>
                    </a:cubicBezTo>
                    <a:cubicBezTo>
                      <a:pt x="1701" y="2880"/>
                      <a:pt x="1701" y="2818"/>
                      <a:pt x="1726" y="2781"/>
                    </a:cubicBezTo>
                    <a:cubicBezTo>
                      <a:pt x="1751" y="2707"/>
                      <a:pt x="1788" y="2683"/>
                      <a:pt x="1775" y="2621"/>
                    </a:cubicBezTo>
                    <a:cubicBezTo>
                      <a:pt x="1763" y="2560"/>
                      <a:pt x="1726" y="2510"/>
                      <a:pt x="1751" y="2461"/>
                    </a:cubicBezTo>
                    <a:cubicBezTo>
                      <a:pt x="1800" y="2399"/>
                      <a:pt x="1849" y="2338"/>
                      <a:pt x="1911" y="2276"/>
                    </a:cubicBezTo>
                    <a:cubicBezTo>
                      <a:pt x="1972" y="2202"/>
                      <a:pt x="2046" y="2104"/>
                      <a:pt x="2034" y="2042"/>
                    </a:cubicBezTo>
                    <a:cubicBezTo>
                      <a:pt x="2022" y="1980"/>
                      <a:pt x="1948" y="1882"/>
                      <a:pt x="2046" y="1796"/>
                    </a:cubicBezTo>
                    <a:cubicBezTo>
                      <a:pt x="2115" y="1727"/>
                      <a:pt x="2160" y="1690"/>
                      <a:pt x="2194" y="1690"/>
                    </a:cubicBezTo>
                    <a:cubicBezTo>
                      <a:pt x="2203" y="1690"/>
                      <a:pt x="2211" y="1692"/>
                      <a:pt x="2219" y="1697"/>
                    </a:cubicBezTo>
                    <a:cubicBezTo>
                      <a:pt x="2226" y="1704"/>
                      <a:pt x="2242" y="1707"/>
                      <a:pt x="2262" y="1707"/>
                    </a:cubicBezTo>
                    <a:cubicBezTo>
                      <a:pt x="2313" y="1707"/>
                      <a:pt x="2384" y="1687"/>
                      <a:pt x="2367" y="1660"/>
                    </a:cubicBezTo>
                    <a:cubicBezTo>
                      <a:pt x="2293" y="1586"/>
                      <a:pt x="2219" y="1500"/>
                      <a:pt x="2145" y="1401"/>
                    </a:cubicBezTo>
                    <a:cubicBezTo>
                      <a:pt x="2120" y="1340"/>
                      <a:pt x="2145" y="1290"/>
                      <a:pt x="2120" y="1254"/>
                    </a:cubicBezTo>
                    <a:cubicBezTo>
                      <a:pt x="2083" y="1204"/>
                      <a:pt x="1960" y="1007"/>
                      <a:pt x="1997" y="970"/>
                    </a:cubicBezTo>
                    <a:cubicBezTo>
                      <a:pt x="2001" y="965"/>
                      <a:pt x="2006" y="962"/>
                      <a:pt x="2013" y="962"/>
                    </a:cubicBezTo>
                    <a:cubicBezTo>
                      <a:pt x="2038" y="962"/>
                      <a:pt x="2079" y="996"/>
                      <a:pt x="2098" y="996"/>
                    </a:cubicBezTo>
                    <a:cubicBezTo>
                      <a:pt x="2107" y="996"/>
                      <a:pt x="2111" y="989"/>
                      <a:pt x="2108" y="970"/>
                    </a:cubicBezTo>
                    <a:cubicBezTo>
                      <a:pt x="2083" y="884"/>
                      <a:pt x="2009" y="896"/>
                      <a:pt x="2059" y="822"/>
                    </a:cubicBezTo>
                    <a:cubicBezTo>
                      <a:pt x="2071" y="798"/>
                      <a:pt x="2083" y="785"/>
                      <a:pt x="2108" y="773"/>
                    </a:cubicBezTo>
                    <a:cubicBezTo>
                      <a:pt x="2170" y="736"/>
                      <a:pt x="2293" y="724"/>
                      <a:pt x="2256" y="687"/>
                    </a:cubicBezTo>
                    <a:cubicBezTo>
                      <a:pt x="2231" y="650"/>
                      <a:pt x="2182" y="600"/>
                      <a:pt x="2194" y="564"/>
                    </a:cubicBezTo>
                    <a:cubicBezTo>
                      <a:pt x="2194" y="541"/>
                      <a:pt x="2203" y="537"/>
                      <a:pt x="2226" y="537"/>
                    </a:cubicBezTo>
                    <a:cubicBezTo>
                      <a:pt x="2242" y="537"/>
                      <a:pt x="2263" y="539"/>
                      <a:pt x="2293" y="539"/>
                    </a:cubicBezTo>
                    <a:cubicBezTo>
                      <a:pt x="2367" y="539"/>
                      <a:pt x="2478" y="477"/>
                      <a:pt x="2441" y="453"/>
                    </a:cubicBezTo>
                    <a:cubicBezTo>
                      <a:pt x="2397" y="420"/>
                      <a:pt x="2304" y="338"/>
                      <a:pt x="2258" y="338"/>
                    </a:cubicBezTo>
                    <a:cubicBezTo>
                      <a:pt x="2252" y="338"/>
                      <a:pt x="2248" y="339"/>
                      <a:pt x="2243" y="342"/>
                    </a:cubicBezTo>
                    <a:cubicBezTo>
                      <a:pt x="2227" y="350"/>
                      <a:pt x="2199" y="376"/>
                      <a:pt x="2178" y="376"/>
                    </a:cubicBezTo>
                    <a:cubicBezTo>
                      <a:pt x="2169" y="376"/>
                      <a:pt x="2161" y="370"/>
                      <a:pt x="2157" y="354"/>
                    </a:cubicBezTo>
                    <a:cubicBezTo>
                      <a:pt x="2147" y="313"/>
                      <a:pt x="2171" y="289"/>
                      <a:pt x="2151" y="289"/>
                    </a:cubicBezTo>
                    <a:cubicBezTo>
                      <a:pt x="2147" y="289"/>
                      <a:pt x="2141" y="290"/>
                      <a:pt x="2133" y="292"/>
                    </a:cubicBezTo>
                    <a:cubicBezTo>
                      <a:pt x="2108" y="292"/>
                      <a:pt x="2094" y="314"/>
                      <a:pt x="2088" y="314"/>
                    </a:cubicBezTo>
                    <a:cubicBezTo>
                      <a:pt x="2085" y="314"/>
                      <a:pt x="2083" y="309"/>
                      <a:pt x="2083" y="292"/>
                    </a:cubicBezTo>
                    <a:cubicBezTo>
                      <a:pt x="2083" y="231"/>
                      <a:pt x="2083" y="120"/>
                      <a:pt x="2046" y="95"/>
                    </a:cubicBezTo>
                    <a:cubicBezTo>
                      <a:pt x="2018" y="67"/>
                      <a:pt x="1960" y="2"/>
                      <a:pt x="1929" y="2"/>
                    </a:cubicBezTo>
                    <a:cubicBezTo>
                      <a:pt x="1920" y="2"/>
                      <a:pt x="1914" y="7"/>
                      <a:pt x="1911" y="21"/>
                    </a:cubicBezTo>
                    <a:cubicBezTo>
                      <a:pt x="1896" y="51"/>
                      <a:pt x="1876" y="68"/>
                      <a:pt x="1863" y="68"/>
                    </a:cubicBezTo>
                    <a:cubicBezTo>
                      <a:pt x="1855" y="68"/>
                      <a:pt x="1849" y="61"/>
                      <a:pt x="1849" y="46"/>
                    </a:cubicBezTo>
                    <a:cubicBezTo>
                      <a:pt x="1849" y="29"/>
                      <a:pt x="1855" y="0"/>
                      <a:pt x="18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983;p51">
                <a:extLst>
                  <a:ext uri="{FF2B5EF4-FFF2-40B4-BE49-F238E27FC236}">
                    <a16:creationId xmlns:a16="http://schemas.microsoft.com/office/drawing/2014/main" id="{EA49C50E-8FF8-4783-B0E4-63D4C8DD020F}"/>
                  </a:ext>
                </a:extLst>
              </p:cNvPr>
              <p:cNvSpPr/>
              <p:nvPr/>
            </p:nvSpPr>
            <p:spPr>
              <a:xfrm>
                <a:off x="3414925" y="4335800"/>
                <a:ext cx="1184100" cy="947650"/>
              </a:xfrm>
              <a:custGeom>
                <a:avLst/>
                <a:gdLst/>
                <a:ahLst/>
                <a:cxnLst/>
                <a:rect l="l" t="t" r="r" b="b"/>
                <a:pathLst>
                  <a:path w="47364" h="37906" extrusionOk="0">
                    <a:moveTo>
                      <a:pt x="4982" y="11975"/>
                    </a:moveTo>
                    <a:cubicBezTo>
                      <a:pt x="4980" y="11975"/>
                      <a:pt x="4982" y="11981"/>
                      <a:pt x="4991" y="11981"/>
                    </a:cubicBezTo>
                    <a:cubicBezTo>
                      <a:pt x="4986" y="11977"/>
                      <a:pt x="4984" y="11975"/>
                      <a:pt x="4982" y="11975"/>
                    </a:cubicBezTo>
                    <a:close/>
                    <a:moveTo>
                      <a:pt x="29767" y="10485"/>
                    </a:moveTo>
                    <a:cubicBezTo>
                      <a:pt x="29793" y="10485"/>
                      <a:pt x="29791" y="10621"/>
                      <a:pt x="29769" y="10687"/>
                    </a:cubicBezTo>
                    <a:cubicBezTo>
                      <a:pt x="29744" y="10761"/>
                      <a:pt x="29744" y="10921"/>
                      <a:pt x="29707" y="11118"/>
                    </a:cubicBezTo>
                    <a:cubicBezTo>
                      <a:pt x="29658" y="11316"/>
                      <a:pt x="29559" y="11266"/>
                      <a:pt x="29498" y="11316"/>
                    </a:cubicBezTo>
                    <a:cubicBezTo>
                      <a:pt x="29436" y="11377"/>
                      <a:pt x="29498" y="11340"/>
                      <a:pt x="29584" y="11365"/>
                    </a:cubicBezTo>
                    <a:cubicBezTo>
                      <a:pt x="29670" y="11377"/>
                      <a:pt x="29559" y="11414"/>
                      <a:pt x="29485" y="11476"/>
                    </a:cubicBezTo>
                    <a:cubicBezTo>
                      <a:pt x="29411" y="11550"/>
                      <a:pt x="29338" y="11599"/>
                      <a:pt x="29202" y="11698"/>
                    </a:cubicBezTo>
                    <a:cubicBezTo>
                      <a:pt x="29140" y="11747"/>
                      <a:pt x="29054" y="11796"/>
                      <a:pt x="28980" y="11833"/>
                    </a:cubicBezTo>
                    <a:cubicBezTo>
                      <a:pt x="28906" y="11882"/>
                      <a:pt x="28882" y="11969"/>
                      <a:pt x="28832" y="12043"/>
                    </a:cubicBezTo>
                    <a:cubicBezTo>
                      <a:pt x="28745" y="12091"/>
                      <a:pt x="28643" y="12124"/>
                      <a:pt x="28543" y="12124"/>
                    </a:cubicBezTo>
                    <a:cubicBezTo>
                      <a:pt x="28516" y="12124"/>
                      <a:pt x="28489" y="12122"/>
                      <a:pt x="28463" y="12116"/>
                    </a:cubicBezTo>
                    <a:cubicBezTo>
                      <a:pt x="28382" y="12105"/>
                      <a:pt x="28388" y="12017"/>
                      <a:pt x="28450" y="12017"/>
                    </a:cubicBezTo>
                    <a:cubicBezTo>
                      <a:pt x="28454" y="12017"/>
                      <a:pt x="28458" y="12017"/>
                      <a:pt x="28463" y="12018"/>
                    </a:cubicBezTo>
                    <a:cubicBezTo>
                      <a:pt x="28467" y="12019"/>
                      <a:pt x="28472" y="12019"/>
                      <a:pt x="28476" y="12019"/>
                    </a:cubicBezTo>
                    <a:cubicBezTo>
                      <a:pt x="28551" y="12019"/>
                      <a:pt x="28663" y="11930"/>
                      <a:pt x="28709" y="11907"/>
                    </a:cubicBezTo>
                    <a:cubicBezTo>
                      <a:pt x="28771" y="11870"/>
                      <a:pt x="28820" y="11821"/>
                      <a:pt x="28869" y="11759"/>
                    </a:cubicBezTo>
                    <a:cubicBezTo>
                      <a:pt x="28943" y="11673"/>
                      <a:pt x="28943" y="11710"/>
                      <a:pt x="29017" y="11624"/>
                    </a:cubicBezTo>
                    <a:cubicBezTo>
                      <a:pt x="29091" y="11537"/>
                      <a:pt x="29177" y="11500"/>
                      <a:pt x="29227" y="11451"/>
                    </a:cubicBezTo>
                    <a:cubicBezTo>
                      <a:pt x="29276" y="11402"/>
                      <a:pt x="29251" y="11402"/>
                      <a:pt x="29251" y="11353"/>
                    </a:cubicBezTo>
                    <a:cubicBezTo>
                      <a:pt x="29264" y="11316"/>
                      <a:pt x="29436" y="11094"/>
                      <a:pt x="29485" y="10995"/>
                    </a:cubicBezTo>
                    <a:cubicBezTo>
                      <a:pt x="29547" y="10872"/>
                      <a:pt x="29596" y="10749"/>
                      <a:pt x="29621" y="10613"/>
                    </a:cubicBezTo>
                    <a:cubicBezTo>
                      <a:pt x="29621" y="10564"/>
                      <a:pt x="29719" y="10527"/>
                      <a:pt x="29756" y="10490"/>
                    </a:cubicBezTo>
                    <a:cubicBezTo>
                      <a:pt x="29760" y="10486"/>
                      <a:pt x="29764" y="10485"/>
                      <a:pt x="29767" y="10485"/>
                    </a:cubicBezTo>
                    <a:close/>
                    <a:moveTo>
                      <a:pt x="22809" y="13816"/>
                    </a:moveTo>
                    <a:cubicBezTo>
                      <a:pt x="22819" y="13816"/>
                      <a:pt x="22818" y="13905"/>
                      <a:pt x="22795" y="13940"/>
                    </a:cubicBezTo>
                    <a:cubicBezTo>
                      <a:pt x="22784" y="13956"/>
                      <a:pt x="22758" y="13960"/>
                      <a:pt x="22723" y="13960"/>
                    </a:cubicBezTo>
                    <a:cubicBezTo>
                      <a:pt x="22677" y="13960"/>
                      <a:pt x="22617" y="13952"/>
                      <a:pt x="22561" y="13952"/>
                    </a:cubicBezTo>
                    <a:cubicBezTo>
                      <a:pt x="22450" y="13952"/>
                      <a:pt x="22401" y="13940"/>
                      <a:pt x="22364" y="13891"/>
                    </a:cubicBezTo>
                    <a:cubicBezTo>
                      <a:pt x="22358" y="13880"/>
                      <a:pt x="22397" y="13877"/>
                      <a:pt x="22446" y="13877"/>
                    </a:cubicBezTo>
                    <a:cubicBezTo>
                      <a:pt x="22512" y="13877"/>
                      <a:pt x="22596" y="13884"/>
                      <a:pt x="22610" y="13891"/>
                    </a:cubicBezTo>
                    <a:cubicBezTo>
                      <a:pt x="22615" y="13893"/>
                      <a:pt x="22621" y="13894"/>
                      <a:pt x="22628" y="13894"/>
                    </a:cubicBezTo>
                    <a:cubicBezTo>
                      <a:pt x="22655" y="13894"/>
                      <a:pt x="22696" y="13878"/>
                      <a:pt x="22746" y="13878"/>
                    </a:cubicBezTo>
                    <a:cubicBezTo>
                      <a:pt x="22795" y="13878"/>
                      <a:pt x="22783" y="13829"/>
                      <a:pt x="22807" y="13817"/>
                    </a:cubicBezTo>
                    <a:cubicBezTo>
                      <a:pt x="22808" y="13816"/>
                      <a:pt x="22809" y="13816"/>
                      <a:pt x="22809" y="13816"/>
                    </a:cubicBezTo>
                    <a:close/>
                    <a:moveTo>
                      <a:pt x="21992" y="13840"/>
                    </a:moveTo>
                    <a:cubicBezTo>
                      <a:pt x="22051" y="13840"/>
                      <a:pt x="22125" y="13846"/>
                      <a:pt x="22166" y="13878"/>
                    </a:cubicBezTo>
                    <a:cubicBezTo>
                      <a:pt x="22188" y="13893"/>
                      <a:pt x="22142" y="13899"/>
                      <a:pt x="22085" y="13899"/>
                    </a:cubicBezTo>
                    <a:cubicBezTo>
                      <a:pt x="22045" y="13899"/>
                      <a:pt x="22000" y="13896"/>
                      <a:pt x="21969" y="13891"/>
                    </a:cubicBezTo>
                    <a:lnTo>
                      <a:pt x="21957" y="13891"/>
                    </a:lnTo>
                    <a:cubicBezTo>
                      <a:pt x="21895" y="13891"/>
                      <a:pt x="21797" y="14039"/>
                      <a:pt x="21723" y="14063"/>
                    </a:cubicBezTo>
                    <a:cubicBezTo>
                      <a:pt x="21661" y="14076"/>
                      <a:pt x="21661" y="14162"/>
                      <a:pt x="21624" y="14248"/>
                    </a:cubicBezTo>
                    <a:cubicBezTo>
                      <a:pt x="21587" y="14334"/>
                      <a:pt x="21624" y="14297"/>
                      <a:pt x="21637" y="14371"/>
                    </a:cubicBezTo>
                    <a:cubicBezTo>
                      <a:pt x="21641" y="14395"/>
                      <a:pt x="21639" y="14405"/>
                      <a:pt x="21634" y="14405"/>
                    </a:cubicBezTo>
                    <a:cubicBezTo>
                      <a:pt x="21622" y="14405"/>
                      <a:pt x="21592" y="14364"/>
                      <a:pt x="21550" y="14322"/>
                    </a:cubicBezTo>
                    <a:cubicBezTo>
                      <a:pt x="21489" y="14248"/>
                      <a:pt x="21489" y="14150"/>
                      <a:pt x="21526" y="14063"/>
                    </a:cubicBezTo>
                    <a:cubicBezTo>
                      <a:pt x="21575" y="14002"/>
                      <a:pt x="21624" y="13952"/>
                      <a:pt x="21698" y="13915"/>
                    </a:cubicBezTo>
                    <a:cubicBezTo>
                      <a:pt x="21760" y="13866"/>
                      <a:pt x="21846" y="13841"/>
                      <a:pt x="21920" y="13841"/>
                    </a:cubicBezTo>
                    <a:cubicBezTo>
                      <a:pt x="21936" y="13841"/>
                      <a:pt x="21963" y="13840"/>
                      <a:pt x="21992" y="13840"/>
                    </a:cubicBezTo>
                    <a:close/>
                    <a:moveTo>
                      <a:pt x="18211" y="14051"/>
                    </a:moveTo>
                    <a:cubicBezTo>
                      <a:pt x="18285" y="14051"/>
                      <a:pt x="18335" y="14162"/>
                      <a:pt x="18335" y="14199"/>
                    </a:cubicBezTo>
                    <a:cubicBezTo>
                      <a:pt x="18322" y="14285"/>
                      <a:pt x="18335" y="14371"/>
                      <a:pt x="18347" y="14445"/>
                    </a:cubicBezTo>
                    <a:cubicBezTo>
                      <a:pt x="18384" y="14495"/>
                      <a:pt x="18396" y="14519"/>
                      <a:pt x="18384" y="14556"/>
                    </a:cubicBezTo>
                    <a:lnTo>
                      <a:pt x="18372" y="14556"/>
                    </a:lnTo>
                    <a:cubicBezTo>
                      <a:pt x="18372" y="14568"/>
                      <a:pt x="18359" y="14581"/>
                      <a:pt x="18359" y="14593"/>
                    </a:cubicBezTo>
                    <a:cubicBezTo>
                      <a:pt x="18310" y="14655"/>
                      <a:pt x="18310" y="14741"/>
                      <a:pt x="18224" y="14753"/>
                    </a:cubicBezTo>
                    <a:cubicBezTo>
                      <a:pt x="18154" y="14763"/>
                      <a:pt x="18132" y="14781"/>
                      <a:pt x="18101" y="14781"/>
                    </a:cubicBezTo>
                    <a:cubicBezTo>
                      <a:pt x="18093" y="14781"/>
                      <a:pt x="18085" y="14780"/>
                      <a:pt x="18076" y="14778"/>
                    </a:cubicBezTo>
                    <a:cubicBezTo>
                      <a:pt x="17977" y="14741"/>
                      <a:pt x="17990" y="14704"/>
                      <a:pt x="18002" y="14630"/>
                    </a:cubicBezTo>
                    <a:cubicBezTo>
                      <a:pt x="18027" y="14568"/>
                      <a:pt x="18076" y="14482"/>
                      <a:pt x="18076" y="14421"/>
                    </a:cubicBezTo>
                    <a:lnTo>
                      <a:pt x="18076" y="14359"/>
                    </a:lnTo>
                    <a:cubicBezTo>
                      <a:pt x="18076" y="14322"/>
                      <a:pt x="18076" y="14285"/>
                      <a:pt x="18063" y="14273"/>
                    </a:cubicBezTo>
                    <a:cubicBezTo>
                      <a:pt x="18054" y="14254"/>
                      <a:pt x="18014" y="14212"/>
                      <a:pt x="17986" y="14212"/>
                    </a:cubicBezTo>
                    <a:cubicBezTo>
                      <a:pt x="17978" y="14212"/>
                      <a:pt x="17970" y="14215"/>
                      <a:pt x="17965" y="14223"/>
                    </a:cubicBezTo>
                    <a:cubicBezTo>
                      <a:pt x="17965" y="14248"/>
                      <a:pt x="17953" y="14260"/>
                      <a:pt x="17953" y="14285"/>
                    </a:cubicBezTo>
                    <a:cubicBezTo>
                      <a:pt x="17940" y="14347"/>
                      <a:pt x="17928" y="14408"/>
                      <a:pt x="17928" y="14470"/>
                    </a:cubicBezTo>
                    <a:cubicBezTo>
                      <a:pt x="17928" y="14529"/>
                      <a:pt x="17951" y="14668"/>
                      <a:pt x="17931" y="14668"/>
                    </a:cubicBezTo>
                    <a:cubicBezTo>
                      <a:pt x="17930" y="14668"/>
                      <a:pt x="17929" y="14668"/>
                      <a:pt x="17928" y="14667"/>
                    </a:cubicBezTo>
                    <a:cubicBezTo>
                      <a:pt x="17903" y="14667"/>
                      <a:pt x="17829" y="14655"/>
                      <a:pt x="17817" y="14605"/>
                    </a:cubicBezTo>
                    <a:cubicBezTo>
                      <a:pt x="17805" y="14531"/>
                      <a:pt x="17805" y="14470"/>
                      <a:pt x="17817" y="14408"/>
                    </a:cubicBezTo>
                    <a:cubicBezTo>
                      <a:pt x="17829" y="14371"/>
                      <a:pt x="17866" y="14297"/>
                      <a:pt x="17879" y="14248"/>
                    </a:cubicBezTo>
                    <a:cubicBezTo>
                      <a:pt x="17891" y="14223"/>
                      <a:pt x="17903" y="14199"/>
                      <a:pt x="17903" y="14174"/>
                    </a:cubicBezTo>
                    <a:cubicBezTo>
                      <a:pt x="17903" y="14131"/>
                      <a:pt x="17903" y="14098"/>
                      <a:pt x="17936" y="14098"/>
                    </a:cubicBezTo>
                    <a:cubicBezTo>
                      <a:pt x="17940" y="14098"/>
                      <a:pt x="17946" y="14099"/>
                      <a:pt x="17953" y="14100"/>
                    </a:cubicBezTo>
                    <a:cubicBezTo>
                      <a:pt x="18002" y="14113"/>
                      <a:pt x="18039" y="14125"/>
                      <a:pt x="18063" y="14150"/>
                    </a:cubicBezTo>
                    <a:cubicBezTo>
                      <a:pt x="18091" y="14163"/>
                      <a:pt x="18103" y="14173"/>
                      <a:pt x="18114" y="14173"/>
                    </a:cubicBezTo>
                    <a:cubicBezTo>
                      <a:pt x="18124" y="14173"/>
                      <a:pt x="18133" y="14166"/>
                      <a:pt x="18150" y="14150"/>
                    </a:cubicBezTo>
                    <a:cubicBezTo>
                      <a:pt x="18174" y="14113"/>
                      <a:pt x="18150" y="14051"/>
                      <a:pt x="18211" y="14051"/>
                    </a:cubicBezTo>
                    <a:close/>
                    <a:moveTo>
                      <a:pt x="16141" y="13706"/>
                    </a:moveTo>
                    <a:cubicBezTo>
                      <a:pt x="16215" y="13706"/>
                      <a:pt x="16289" y="13731"/>
                      <a:pt x="16351" y="13780"/>
                    </a:cubicBezTo>
                    <a:cubicBezTo>
                      <a:pt x="16359" y="13784"/>
                      <a:pt x="16366" y="13786"/>
                      <a:pt x="16373" y="13786"/>
                    </a:cubicBezTo>
                    <a:cubicBezTo>
                      <a:pt x="16409" y="13786"/>
                      <a:pt x="16433" y="13741"/>
                      <a:pt x="16474" y="13731"/>
                    </a:cubicBezTo>
                    <a:cubicBezTo>
                      <a:pt x="16478" y="13730"/>
                      <a:pt x="16482" y="13729"/>
                      <a:pt x="16486" y="13729"/>
                    </a:cubicBezTo>
                    <a:cubicBezTo>
                      <a:pt x="16540" y="13729"/>
                      <a:pt x="16574" y="13809"/>
                      <a:pt x="16597" y="13866"/>
                    </a:cubicBezTo>
                    <a:cubicBezTo>
                      <a:pt x="16622" y="13940"/>
                      <a:pt x="16634" y="14014"/>
                      <a:pt x="16634" y="14088"/>
                    </a:cubicBezTo>
                    <a:cubicBezTo>
                      <a:pt x="16634" y="14174"/>
                      <a:pt x="16573" y="14162"/>
                      <a:pt x="16560" y="14211"/>
                    </a:cubicBezTo>
                    <a:cubicBezTo>
                      <a:pt x="16536" y="14248"/>
                      <a:pt x="16647" y="14211"/>
                      <a:pt x="16597" y="14297"/>
                    </a:cubicBezTo>
                    <a:cubicBezTo>
                      <a:pt x="16585" y="14322"/>
                      <a:pt x="16576" y="14328"/>
                      <a:pt x="16560" y="14328"/>
                    </a:cubicBezTo>
                    <a:cubicBezTo>
                      <a:pt x="16545" y="14328"/>
                      <a:pt x="16523" y="14322"/>
                      <a:pt x="16486" y="14322"/>
                    </a:cubicBezTo>
                    <a:cubicBezTo>
                      <a:pt x="16412" y="14322"/>
                      <a:pt x="16302" y="14285"/>
                      <a:pt x="16203" y="14285"/>
                    </a:cubicBezTo>
                    <a:cubicBezTo>
                      <a:pt x="16104" y="14285"/>
                      <a:pt x="16067" y="14396"/>
                      <a:pt x="16067" y="14445"/>
                    </a:cubicBezTo>
                    <a:cubicBezTo>
                      <a:pt x="16067" y="14507"/>
                      <a:pt x="16104" y="14556"/>
                      <a:pt x="16092" y="14581"/>
                    </a:cubicBezTo>
                    <a:cubicBezTo>
                      <a:pt x="16090" y="14588"/>
                      <a:pt x="16084" y="14591"/>
                      <a:pt x="16077" y="14591"/>
                    </a:cubicBezTo>
                    <a:cubicBezTo>
                      <a:pt x="16047" y="14591"/>
                      <a:pt x="15986" y="14544"/>
                      <a:pt x="15957" y="14544"/>
                    </a:cubicBezTo>
                    <a:cubicBezTo>
                      <a:pt x="15907" y="14544"/>
                      <a:pt x="15907" y="14568"/>
                      <a:pt x="15907" y="14605"/>
                    </a:cubicBezTo>
                    <a:cubicBezTo>
                      <a:pt x="15907" y="14642"/>
                      <a:pt x="15981" y="14642"/>
                      <a:pt x="16018" y="14679"/>
                    </a:cubicBezTo>
                    <a:cubicBezTo>
                      <a:pt x="16055" y="14704"/>
                      <a:pt x="16043" y="14803"/>
                      <a:pt x="16104" y="14864"/>
                    </a:cubicBezTo>
                    <a:cubicBezTo>
                      <a:pt x="16166" y="14926"/>
                      <a:pt x="16117" y="15024"/>
                      <a:pt x="16117" y="15037"/>
                    </a:cubicBezTo>
                    <a:cubicBezTo>
                      <a:pt x="16129" y="15061"/>
                      <a:pt x="16191" y="15061"/>
                      <a:pt x="16215" y="15061"/>
                    </a:cubicBezTo>
                    <a:cubicBezTo>
                      <a:pt x="16228" y="15061"/>
                      <a:pt x="16252" y="15111"/>
                      <a:pt x="16314" y="15160"/>
                    </a:cubicBezTo>
                    <a:cubicBezTo>
                      <a:pt x="16375" y="15221"/>
                      <a:pt x="16425" y="15197"/>
                      <a:pt x="16449" y="15246"/>
                    </a:cubicBezTo>
                    <a:cubicBezTo>
                      <a:pt x="16486" y="15308"/>
                      <a:pt x="16425" y="15345"/>
                      <a:pt x="16412" y="15443"/>
                    </a:cubicBezTo>
                    <a:cubicBezTo>
                      <a:pt x="16412" y="15456"/>
                      <a:pt x="16412" y="15480"/>
                      <a:pt x="16412" y="15493"/>
                    </a:cubicBezTo>
                    <a:cubicBezTo>
                      <a:pt x="16437" y="15603"/>
                      <a:pt x="16536" y="15739"/>
                      <a:pt x="16548" y="15801"/>
                    </a:cubicBezTo>
                    <a:cubicBezTo>
                      <a:pt x="16560" y="15862"/>
                      <a:pt x="16523" y="15862"/>
                      <a:pt x="16499" y="15911"/>
                    </a:cubicBezTo>
                    <a:cubicBezTo>
                      <a:pt x="16474" y="15948"/>
                      <a:pt x="16437" y="15985"/>
                      <a:pt x="16462" y="16047"/>
                    </a:cubicBezTo>
                    <a:cubicBezTo>
                      <a:pt x="16486" y="16109"/>
                      <a:pt x="16573" y="16084"/>
                      <a:pt x="16634" y="16121"/>
                    </a:cubicBezTo>
                    <a:cubicBezTo>
                      <a:pt x="16696" y="16146"/>
                      <a:pt x="16696" y="16256"/>
                      <a:pt x="16659" y="16306"/>
                    </a:cubicBezTo>
                    <a:cubicBezTo>
                      <a:pt x="16634" y="16367"/>
                      <a:pt x="16733" y="16417"/>
                      <a:pt x="16757" y="16466"/>
                    </a:cubicBezTo>
                    <a:cubicBezTo>
                      <a:pt x="16794" y="16515"/>
                      <a:pt x="16745" y="16540"/>
                      <a:pt x="16733" y="16577"/>
                    </a:cubicBezTo>
                    <a:cubicBezTo>
                      <a:pt x="16733" y="16626"/>
                      <a:pt x="16745" y="16811"/>
                      <a:pt x="16745" y="16946"/>
                    </a:cubicBezTo>
                    <a:cubicBezTo>
                      <a:pt x="16745" y="17033"/>
                      <a:pt x="16745" y="17082"/>
                      <a:pt x="16720" y="17107"/>
                    </a:cubicBezTo>
                    <a:cubicBezTo>
                      <a:pt x="16597" y="17168"/>
                      <a:pt x="16462" y="17205"/>
                      <a:pt x="16314" y="17218"/>
                    </a:cubicBezTo>
                    <a:cubicBezTo>
                      <a:pt x="16309" y="17218"/>
                      <a:pt x="16305" y="17218"/>
                      <a:pt x="16300" y="17218"/>
                    </a:cubicBezTo>
                    <a:cubicBezTo>
                      <a:pt x="16092" y="17218"/>
                      <a:pt x="15820" y="16958"/>
                      <a:pt x="15796" y="16922"/>
                    </a:cubicBezTo>
                    <a:cubicBezTo>
                      <a:pt x="15759" y="16885"/>
                      <a:pt x="15624" y="16922"/>
                      <a:pt x="15575" y="16873"/>
                    </a:cubicBezTo>
                    <a:cubicBezTo>
                      <a:pt x="15525" y="16823"/>
                      <a:pt x="15538" y="16712"/>
                      <a:pt x="15538" y="16626"/>
                    </a:cubicBezTo>
                    <a:lnTo>
                      <a:pt x="15538" y="16491"/>
                    </a:lnTo>
                    <a:cubicBezTo>
                      <a:pt x="15538" y="16404"/>
                      <a:pt x="15587" y="16441"/>
                      <a:pt x="15624" y="16380"/>
                    </a:cubicBezTo>
                    <a:cubicBezTo>
                      <a:pt x="15661" y="16293"/>
                      <a:pt x="15685" y="16195"/>
                      <a:pt x="15698" y="16096"/>
                    </a:cubicBezTo>
                    <a:cubicBezTo>
                      <a:pt x="15722" y="16035"/>
                      <a:pt x="15747" y="16084"/>
                      <a:pt x="15735" y="15998"/>
                    </a:cubicBezTo>
                    <a:cubicBezTo>
                      <a:pt x="15685" y="15838"/>
                      <a:pt x="15599" y="15677"/>
                      <a:pt x="15488" y="15542"/>
                    </a:cubicBezTo>
                    <a:cubicBezTo>
                      <a:pt x="15488" y="15530"/>
                      <a:pt x="15464" y="15517"/>
                      <a:pt x="15451" y="15493"/>
                    </a:cubicBezTo>
                    <a:cubicBezTo>
                      <a:pt x="15353" y="15369"/>
                      <a:pt x="15267" y="15221"/>
                      <a:pt x="15205" y="15061"/>
                    </a:cubicBezTo>
                    <a:cubicBezTo>
                      <a:pt x="15180" y="14975"/>
                      <a:pt x="15230" y="14803"/>
                      <a:pt x="15205" y="14778"/>
                    </a:cubicBezTo>
                    <a:cubicBezTo>
                      <a:pt x="15168" y="14753"/>
                      <a:pt x="15119" y="14679"/>
                      <a:pt x="15094" y="14655"/>
                    </a:cubicBezTo>
                    <a:cubicBezTo>
                      <a:pt x="15082" y="14630"/>
                      <a:pt x="14983" y="14593"/>
                      <a:pt x="15032" y="14556"/>
                    </a:cubicBezTo>
                    <a:cubicBezTo>
                      <a:pt x="15119" y="14445"/>
                      <a:pt x="15180" y="14322"/>
                      <a:pt x="15242" y="14199"/>
                    </a:cubicBezTo>
                    <a:cubicBezTo>
                      <a:pt x="15248" y="14174"/>
                      <a:pt x="15263" y="14168"/>
                      <a:pt x="15282" y="14168"/>
                    </a:cubicBezTo>
                    <a:cubicBezTo>
                      <a:pt x="15300" y="14168"/>
                      <a:pt x="15322" y="14174"/>
                      <a:pt x="15340" y="14174"/>
                    </a:cubicBezTo>
                    <a:cubicBezTo>
                      <a:pt x="15377" y="14174"/>
                      <a:pt x="15439" y="14113"/>
                      <a:pt x="15476" y="14063"/>
                    </a:cubicBezTo>
                    <a:cubicBezTo>
                      <a:pt x="15525" y="14002"/>
                      <a:pt x="15575" y="14026"/>
                      <a:pt x="15599" y="14002"/>
                    </a:cubicBezTo>
                    <a:cubicBezTo>
                      <a:pt x="15612" y="13989"/>
                      <a:pt x="15612" y="13965"/>
                      <a:pt x="15636" y="13940"/>
                    </a:cubicBezTo>
                    <a:cubicBezTo>
                      <a:pt x="15648" y="13915"/>
                      <a:pt x="15673" y="13878"/>
                      <a:pt x="15698" y="13854"/>
                    </a:cubicBezTo>
                    <a:cubicBezTo>
                      <a:pt x="15710" y="13848"/>
                      <a:pt x="15722" y="13848"/>
                      <a:pt x="15742" y="13848"/>
                    </a:cubicBezTo>
                    <a:cubicBezTo>
                      <a:pt x="15762" y="13848"/>
                      <a:pt x="15790" y="13848"/>
                      <a:pt x="15833" y="13841"/>
                    </a:cubicBezTo>
                    <a:cubicBezTo>
                      <a:pt x="15920" y="13817"/>
                      <a:pt x="16043" y="13706"/>
                      <a:pt x="16141" y="13706"/>
                    </a:cubicBezTo>
                    <a:close/>
                    <a:moveTo>
                      <a:pt x="11743" y="27762"/>
                    </a:moveTo>
                    <a:cubicBezTo>
                      <a:pt x="11751" y="27762"/>
                      <a:pt x="11759" y="27763"/>
                      <a:pt x="11767" y="27765"/>
                    </a:cubicBezTo>
                    <a:cubicBezTo>
                      <a:pt x="11775" y="27767"/>
                      <a:pt x="11783" y="27767"/>
                      <a:pt x="11791" y="27767"/>
                    </a:cubicBezTo>
                    <a:cubicBezTo>
                      <a:pt x="11806" y="27767"/>
                      <a:pt x="11820" y="27765"/>
                      <a:pt x="11833" y="27765"/>
                    </a:cubicBezTo>
                    <a:cubicBezTo>
                      <a:pt x="11854" y="27765"/>
                      <a:pt x="11872" y="27771"/>
                      <a:pt x="11890" y="27802"/>
                    </a:cubicBezTo>
                    <a:lnTo>
                      <a:pt x="11915" y="27851"/>
                    </a:lnTo>
                    <a:cubicBezTo>
                      <a:pt x="11940" y="27888"/>
                      <a:pt x="11952" y="27913"/>
                      <a:pt x="11977" y="27913"/>
                    </a:cubicBezTo>
                    <a:cubicBezTo>
                      <a:pt x="12014" y="27913"/>
                      <a:pt x="12075" y="27913"/>
                      <a:pt x="12026" y="27949"/>
                    </a:cubicBezTo>
                    <a:cubicBezTo>
                      <a:pt x="11964" y="27986"/>
                      <a:pt x="11964" y="28060"/>
                      <a:pt x="11952" y="28122"/>
                    </a:cubicBezTo>
                    <a:cubicBezTo>
                      <a:pt x="11952" y="28134"/>
                      <a:pt x="11952" y="28147"/>
                      <a:pt x="11952" y="28159"/>
                    </a:cubicBezTo>
                    <a:cubicBezTo>
                      <a:pt x="11927" y="28208"/>
                      <a:pt x="11903" y="28258"/>
                      <a:pt x="11866" y="28307"/>
                    </a:cubicBezTo>
                    <a:cubicBezTo>
                      <a:pt x="11829" y="28344"/>
                      <a:pt x="11767" y="28430"/>
                      <a:pt x="11706" y="28430"/>
                    </a:cubicBezTo>
                    <a:cubicBezTo>
                      <a:pt x="11689" y="28430"/>
                      <a:pt x="11667" y="28419"/>
                      <a:pt x="11658" y="28419"/>
                    </a:cubicBezTo>
                    <a:cubicBezTo>
                      <a:pt x="11654" y="28419"/>
                      <a:pt x="11652" y="28422"/>
                      <a:pt x="11656" y="28430"/>
                    </a:cubicBezTo>
                    <a:cubicBezTo>
                      <a:pt x="11718" y="28455"/>
                      <a:pt x="11780" y="28467"/>
                      <a:pt x="11841" y="28479"/>
                    </a:cubicBezTo>
                    <a:cubicBezTo>
                      <a:pt x="11878" y="28479"/>
                      <a:pt x="11854" y="28553"/>
                      <a:pt x="11792" y="28553"/>
                    </a:cubicBezTo>
                    <a:cubicBezTo>
                      <a:pt x="11737" y="28553"/>
                      <a:pt x="11673" y="28514"/>
                      <a:pt x="11607" y="28514"/>
                    </a:cubicBezTo>
                    <a:cubicBezTo>
                      <a:pt x="11599" y="28514"/>
                      <a:pt x="11591" y="28515"/>
                      <a:pt x="11582" y="28516"/>
                    </a:cubicBezTo>
                    <a:cubicBezTo>
                      <a:pt x="11523" y="28516"/>
                      <a:pt x="11511" y="28564"/>
                      <a:pt x="11484" y="28564"/>
                    </a:cubicBezTo>
                    <a:cubicBezTo>
                      <a:pt x="11477" y="28564"/>
                      <a:pt x="11469" y="28561"/>
                      <a:pt x="11459" y="28553"/>
                    </a:cubicBezTo>
                    <a:cubicBezTo>
                      <a:pt x="11410" y="28529"/>
                      <a:pt x="11348" y="28492"/>
                      <a:pt x="11373" y="28405"/>
                    </a:cubicBezTo>
                    <a:cubicBezTo>
                      <a:pt x="11385" y="28307"/>
                      <a:pt x="11447" y="28221"/>
                      <a:pt x="11435" y="28159"/>
                    </a:cubicBezTo>
                    <a:cubicBezTo>
                      <a:pt x="11422" y="28097"/>
                      <a:pt x="11398" y="28097"/>
                      <a:pt x="11422" y="28048"/>
                    </a:cubicBezTo>
                    <a:cubicBezTo>
                      <a:pt x="11435" y="28011"/>
                      <a:pt x="11447" y="27925"/>
                      <a:pt x="11484" y="27900"/>
                    </a:cubicBezTo>
                    <a:cubicBezTo>
                      <a:pt x="11521" y="27876"/>
                      <a:pt x="11595" y="27863"/>
                      <a:pt x="11644" y="27814"/>
                    </a:cubicBezTo>
                    <a:lnTo>
                      <a:pt x="11644" y="27814"/>
                    </a:lnTo>
                    <a:lnTo>
                      <a:pt x="11632" y="27826"/>
                    </a:lnTo>
                    <a:cubicBezTo>
                      <a:pt x="11673" y="27785"/>
                      <a:pt x="11705" y="27762"/>
                      <a:pt x="11743" y="27762"/>
                    </a:cubicBezTo>
                    <a:close/>
                    <a:moveTo>
                      <a:pt x="10797" y="28855"/>
                    </a:moveTo>
                    <a:cubicBezTo>
                      <a:pt x="10800" y="28855"/>
                      <a:pt x="10803" y="28857"/>
                      <a:pt x="10806" y="28861"/>
                    </a:cubicBezTo>
                    <a:cubicBezTo>
                      <a:pt x="10843" y="28923"/>
                      <a:pt x="10868" y="28997"/>
                      <a:pt x="10892" y="29083"/>
                    </a:cubicBezTo>
                    <a:cubicBezTo>
                      <a:pt x="10905" y="29132"/>
                      <a:pt x="10917" y="29194"/>
                      <a:pt x="10917" y="29256"/>
                    </a:cubicBezTo>
                    <a:cubicBezTo>
                      <a:pt x="10917" y="29354"/>
                      <a:pt x="10991" y="29539"/>
                      <a:pt x="10991" y="29588"/>
                    </a:cubicBezTo>
                    <a:cubicBezTo>
                      <a:pt x="10991" y="29638"/>
                      <a:pt x="11040" y="29674"/>
                      <a:pt x="11065" y="29711"/>
                    </a:cubicBezTo>
                    <a:cubicBezTo>
                      <a:pt x="11077" y="29736"/>
                      <a:pt x="11065" y="29859"/>
                      <a:pt x="11077" y="29909"/>
                    </a:cubicBezTo>
                    <a:cubicBezTo>
                      <a:pt x="11102" y="29958"/>
                      <a:pt x="11200" y="30118"/>
                      <a:pt x="11188" y="30155"/>
                    </a:cubicBezTo>
                    <a:cubicBezTo>
                      <a:pt x="11188" y="30158"/>
                      <a:pt x="11186" y="30160"/>
                      <a:pt x="11183" y="30160"/>
                    </a:cubicBezTo>
                    <a:cubicBezTo>
                      <a:pt x="11174" y="30160"/>
                      <a:pt x="11154" y="30148"/>
                      <a:pt x="11127" y="30130"/>
                    </a:cubicBezTo>
                    <a:cubicBezTo>
                      <a:pt x="11114" y="30130"/>
                      <a:pt x="11114" y="30130"/>
                      <a:pt x="11102" y="30118"/>
                    </a:cubicBezTo>
                    <a:cubicBezTo>
                      <a:pt x="11065" y="30081"/>
                      <a:pt x="11028" y="30032"/>
                      <a:pt x="11028" y="29970"/>
                    </a:cubicBezTo>
                    <a:cubicBezTo>
                      <a:pt x="11016" y="29909"/>
                      <a:pt x="11028" y="29921"/>
                      <a:pt x="10991" y="29884"/>
                    </a:cubicBezTo>
                    <a:cubicBezTo>
                      <a:pt x="10929" y="29835"/>
                      <a:pt x="10880" y="29785"/>
                      <a:pt x="10855" y="29711"/>
                    </a:cubicBezTo>
                    <a:cubicBezTo>
                      <a:pt x="10843" y="29638"/>
                      <a:pt x="10855" y="29477"/>
                      <a:pt x="10843" y="29428"/>
                    </a:cubicBezTo>
                    <a:cubicBezTo>
                      <a:pt x="10819" y="29366"/>
                      <a:pt x="10782" y="29379"/>
                      <a:pt x="10782" y="29293"/>
                    </a:cubicBezTo>
                    <a:cubicBezTo>
                      <a:pt x="10770" y="29212"/>
                      <a:pt x="10759" y="28855"/>
                      <a:pt x="10797" y="28855"/>
                    </a:cubicBezTo>
                    <a:close/>
                    <a:moveTo>
                      <a:pt x="11883" y="30597"/>
                    </a:moveTo>
                    <a:cubicBezTo>
                      <a:pt x="11897" y="30597"/>
                      <a:pt x="11918" y="30604"/>
                      <a:pt x="11940" y="30611"/>
                    </a:cubicBezTo>
                    <a:cubicBezTo>
                      <a:pt x="11952" y="30623"/>
                      <a:pt x="11964" y="30623"/>
                      <a:pt x="11977" y="30636"/>
                    </a:cubicBezTo>
                    <a:cubicBezTo>
                      <a:pt x="12001" y="30722"/>
                      <a:pt x="12026" y="30820"/>
                      <a:pt x="12026" y="30907"/>
                    </a:cubicBezTo>
                    <a:cubicBezTo>
                      <a:pt x="12063" y="30968"/>
                      <a:pt x="12063" y="30981"/>
                      <a:pt x="12075" y="31042"/>
                    </a:cubicBezTo>
                    <a:cubicBezTo>
                      <a:pt x="12075" y="31054"/>
                      <a:pt x="12088" y="31067"/>
                      <a:pt x="12088" y="31091"/>
                    </a:cubicBezTo>
                    <a:cubicBezTo>
                      <a:pt x="12088" y="31116"/>
                      <a:pt x="12088" y="31141"/>
                      <a:pt x="12088" y="31178"/>
                    </a:cubicBezTo>
                    <a:cubicBezTo>
                      <a:pt x="12088" y="31239"/>
                      <a:pt x="12088" y="31301"/>
                      <a:pt x="12075" y="31363"/>
                    </a:cubicBezTo>
                    <a:cubicBezTo>
                      <a:pt x="12063" y="31424"/>
                      <a:pt x="12075" y="31486"/>
                      <a:pt x="12100" y="31535"/>
                    </a:cubicBezTo>
                    <a:cubicBezTo>
                      <a:pt x="12137" y="31572"/>
                      <a:pt x="12149" y="31671"/>
                      <a:pt x="12174" y="31683"/>
                    </a:cubicBezTo>
                    <a:cubicBezTo>
                      <a:pt x="12199" y="31708"/>
                      <a:pt x="12186" y="31732"/>
                      <a:pt x="12174" y="31769"/>
                    </a:cubicBezTo>
                    <a:cubicBezTo>
                      <a:pt x="12165" y="31797"/>
                      <a:pt x="12148" y="31831"/>
                      <a:pt x="12136" y="31831"/>
                    </a:cubicBezTo>
                    <a:cubicBezTo>
                      <a:pt x="12132" y="31831"/>
                      <a:pt x="12128" y="31828"/>
                      <a:pt x="12125" y="31818"/>
                    </a:cubicBezTo>
                    <a:cubicBezTo>
                      <a:pt x="12088" y="31757"/>
                      <a:pt x="12051" y="31794"/>
                      <a:pt x="12038" y="31732"/>
                    </a:cubicBezTo>
                    <a:cubicBezTo>
                      <a:pt x="12026" y="31683"/>
                      <a:pt x="12026" y="31683"/>
                      <a:pt x="12014" y="31621"/>
                    </a:cubicBezTo>
                    <a:cubicBezTo>
                      <a:pt x="12001" y="31560"/>
                      <a:pt x="11989" y="31523"/>
                      <a:pt x="11989" y="31473"/>
                    </a:cubicBezTo>
                    <a:cubicBezTo>
                      <a:pt x="11989" y="31412"/>
                      <a:pt x="12014" y="31399"/>
                      <a:pt x="11989" y="31338"/>
                    </a:cubicBezTo>
                    <a:cubicBezTo>
                      <a:pt x="11986" y="31327"/>
                      <a:pt x="11982" y="31324"/>
                      <a:pt x="11977" y="31324"/>
                    </a:cubicBezTo>
                    <a:cubicBezTo>
                      <a:pt x="11964" y="31324"/>
                      <a:pt x="11946" y="31347"/>
                      <a:pt x="11936" y="31347"/>
                    </a:cubicBezTo>
                    <a:cubicBezTo>
                      <a:pt x="11931" y="31347"/>
                      <a:pt x="11927" y="31341"/>
                      <a:pt x="11927" y="31326"/>
                    </a:cubicBezTo>
                    <a:cubicBezTo>
                      <a:pt x="11915" y="31276"/>
                      <a:pt x="11927" y="31239"/>
                      <a:pt x="11940" y="31202"/>
                    </a:cubicBezTo>
                    <a:cubicBezTo>
                      <a:pt x="11964" y="31153"/>
                      <a:pt x="11977" y="31104"/>
                      <a:pt x="11964" y="31042"/>
                    </a:cubicBezTo>
                    <a:cubicBezTo>
                      <a:pt x="11977" y="30968"/>
                      <a:pt x="11977" y="30894"/>
                      <a:pt x="11964" y="30833"/>
                    </a:cubicBezTo>
                    <a:cubicBezTo>
                      <a:pt x="11940" y="30734"/>
                      <a:pt x="11878" y="30636"/>
                      <a:pt x="11866" y="30611"/>
                    </a:cubicBezTo>
                    <a:cubicBezTo>
                      <a:pt x="11866" y="30600"/>
                      <a:pt x="11872" y="30597"/>
                      <a:pt x="11883" y="30597"/>
                    </a:cubicBezTo>
                    <a:close/>
                    <a:moveTo>
                      <a:pt x="28447" y="0"/>
                    </a:moveTo>
                    <a:cubicBezTo>
                      <a:pt x="28439" y="0"/>
                      <a:pt x="28432" y="2"/>
                      <a:pt x="28426" y="5"/>
                    </a:cubicBezTo>
                    <a:cubicBezTo>
                      <a:pt x="28340" y="29"/>
                      <a:pt x="28253" y="66"/>
                      <a:pt x="28167" y="78"/>
                    </a:cubicBezTo>
                    <a:cubicBezTo>
                      <a:pt x="28056" y="128"/>
                      <a:pt x="27945" y="202"/>
                      <a:pt x="27847" y="300"/>
                    </a:cubicBezTo>
                    <a:cubicBezTo>
                      <a:pt x="27797" y="374"/>
                      <a:pt x="27674" y="448"/>
                      <a:pt x="27699" y="497"/>
                    </a:cubicBezTo>
                    <a:cubicBezTo>
                      <a:pt x="27711" y="534"/>
                      <a:pt x="27760" y="522"/>
                      <a:pt x="27760" y="571"/>
                    </a:cubicBezTo>
                    <a:cubicBezTo>
                      <a:pt x="27760" y="621"/>
                      <a:pt x="27723" y="682"/>
                      <a:pt x="27773" y="695"/>
                    </a:cubicBezTo>
                    <a:cubicBezTo>
                      <a:pt x="27825" y="705"/>
                      <a:pt x="27956" y="777"/>
                      <a:pt x="27936" y="777"/>
                    </a:cubicBezTo>
                    <a:cubicBezTo>
                      <a:pt x="27932" y="777"/>
                      <a:pt x="27924" y="774"/>
                      <a:pt x="27908" y="768"/>
                    </a:cubicBezTo>
                    <a:cubicBezTo>
                      <a:pt x="27736" y="744"/>
                      <a:pt x="27551" y="744"/>
                      <a:pt x="27378" y="744"/>
                    </a:cubicBezTo>
                    <a:cubicBezTo>
                      <a:pt x="27326" y="736"/>
                      <a:pt x="27283" y="724"/>
                      <a:pt x="27265" y="724"/>
                    </a:cubicBezTo>
                    <a:cubicBezTo>
                      <a:pt x="27254" y="724"/>
                      <a:pt x="27253" y="729"/>
                      <a:pt x="27268" y="744"/>
                    </a:cubicBezTo>
                    <a:cubicBezTo>
                      <a:pt x="27317" y="793"/>
                      <a:pt x="27366" y="855"/>
                      <a:pt x="27415" y="916"/>
                    </a:cubicBezTo>
                    <a:cubicBezTo>
                      <a:pt x="27422" y="936"/>
                      <a:pt x="27422" y="949"/>
                      <a:pt x="27408" y="949"/>
                    </a:cubicBezTo>
                    <a:cubicBezTo>
                      <a:pt x="27397" y="949"/>
                      <a:pt x="27376" y="939"/>
                      <a:pt x="27341" y="916"/>
                    </a:cubicBezTo>
                    <a:cubicBezTo>
                      <a:pt x="27280" y="892"/>
                      <a:pt x="27218" y="867"/>
                      <a:pt x="27144" y="867"/>
                    </a:cubicBezTo>
                    <a:cubicBezTo>
                      <a:pt x="27095" y="879"/>
                      <a:pt x="27070" y="867"/>
                      <a:pt x="27021" y="916"/>
                    </a:cubicBezTo>
                    <a:cubicBezTo>
                      <a:pt x="27009" y="941"/>
                      <a:pt x="26972" y="953"/>
                      <a:pt x="26935" y="953"/>
                    </a:cubicBezTo>
                    <a:cubicBezTo>
                      <a:pt x="26923" y="953"/>
                      <a:pt x="26923" y="990"/>
                      <a:pt x="26886" y="990"/>
                    </a:cubicBezTo>
                    <a:cubicBezTo>
                      <a:pt x="26864" y="990"/>
                      <a:pt x="26847" y="998"/>
                      <a:pt x="26837" y="998"/>
                    </a:cubicBezTo>
                    <a:cubicBezTo>
                      <a:pt x="26828" y="998"/>
                      <a:pt x="26824" y="994"/>
                      <a:pt x="26824" y="978"/>
                    </a:cubicBezTo>
                    <a:cubicBezTo>
                      <a:pt x="26824" y="959"/>
                      <a:pt x="26824" y="917"/>
                      <a:pt x="26818" y="917"/>
                    </a:cubicBezTo>
                    <a:cubicBezTo>
                      <a:pt x="26816" y="917"/>
                      <a:pt x="26814" y="920"/>
                      <a:pt x="26812" y="929"/>
                    </a:cubicBezTo>
                    <a:cubicBezTo>
                      <a:pt x="26787" y="966"/>
                      <a:pt x="26738" y="1003"/>
                      <a:pt x="26701" y="1015"/>
                    </a:cubicBezTo>
                    <a:cubicBezTo>
                      <a:pt x="26665" y="1024"/>
                      <a:pt x="26597" y="1058"/>
                      <a:pt x="26581" y="1058"/>
                    </a:cubicBezTo>
                    <a:cubicBezTo>
                      <a:pt x="26575" y="1058"/>
                      <a:pt x="26576" y="1053"/>
                      <a:pt x="26590" y="1040"/>
                    </a:cubicBezTo>
                    <a:cubicBezTo>
                      <a:pt x="26651" y="990"/>
                      <a:pt x="26725" y="953"/>
                      <a:pt x="26651" y="953"/>
                    </a:cubicBezTo>
                    <a:cubicBezTo>
                      <a:pt x="26590" y="941"/>
                      <a:pt x="26528" y="941"/>
                      <a:pt x="26442" y="941"/>
                    </a:cubicBezTo>
                    <a:cubicBezTo>
                      <a:pt x="26343" y="941"/>
                      <a:pt x="26442" y="916"/>
                      <a:pt x="26442" y="892"/>
                    </a:cubicBezTo>
                    <a:cubicBezTo>
                      <a:pt x="26442" y="882"/>
                      <a:pt x="26505" y="838"/>
                      <a:pt x="26488" y="838"/>
                    </a:cubicBezTo>
                    <a:cubicBezTo>
                      <a:pt x="26483" y="838"/>
                      <a:pt x="26469" y="843"/>
                      <a:pt x="26442" y="855"/>
                    </a:cubicBezTo>
                    <a:cubicBezTo>
                      <a:pt x="26356" y="904"/>
                      <a:pt x="26270" y="941"/>
                      <a:pt x="26171" y="966"/>
                    </a:cubicBezTo>
                    <a:cubicBezTo>
                      <a:pt x="26085" y="978"/>
                      <a:pt x="26011" y="978"/>
                      <a:pt x="26023" y="1015"/>
                    </a:cubicBezTo>
                    <a:cubicBezTo>
                      <a:pt x="26035" y="1040"/>
                      <a:pt x="26048" y="1052"/>
                      <a:pt x="26134" y="1052"/>
                    </a:cubicBezTo>
                    <a:cubicBezTo>
                      <a:pt x="26220" y="1052"/>
                      <a:pt x="26220" y="1064"/>
                      <a:pt x="26159" y="1077"/>
                    </a:cubicBezTo>
                    <a:cubicBezTo>
                      <a:pt x="26097" y="1077"/>
                      <a:pt x="25863" y="1138"/>
                      <a:pt x="25789" y="1163"/>
                    </a:cubicBezTo>
                    <a:cubicBezTo>
                      <a:pt x="25727" y="1187"/>
                      <a:pt x="25764" y="1212"/>
                      <a:pt x="25666" y="1212"/>
                    </a:cubicBezTo>
                    <a:cubicBezTo>
                      <a:pt x="25653" y="1214"/>
                      <a:pt x="25640" y="1215"/>
                      <a:pt x="25628" y="1215"/>
                    </a:cubicBezTo>
                    <a:cubicBezTo>
                      <a:pt x="25582" y="1215"/>
                      <a:pt x="25542" y="1203"/>
                      <a:pt x="25505" y="1203"/>
                    </a:cubicBezTo>
                    <a:cubicBezTo>
                      <a:pt x="25489" y="1203"/>
                      <a:pt x="25472" y="1206"/>
                      <a:pt x="25456" y="1212"/>
                    </a:cubicBezTo>
                    <a:cubicBezTo>
                      <a:pt x="25395" y="1237"/>
                      <a:pt x="25382" y="1298"/>
                      <a:pt x="25308" y="1323"/>
                    </a:cubicBezTo>
                    <a:cubicBezTo>
                      <a:pt x="25289" y="1329"/>
                      <a:pt x="25272" y="1330"/>
                      <a:pt x="25257" y="1330"/>
                    </a:cubicBezTo>
                    <a:cubicBezTo>
                      <a:pt x="25230" y="1330"/>
                      <a:pt x="25209" y="1325"/>
                      <a:pt x="25192" y="1325"/>
                    </a:cubicBezTo>
                    <a:cubicBezTo>
                      <a:pt x="25176" y="1325"/>
                      <a:pt x="25162" y="1329"/>
                      <a:pt x="25148" y="1348"/>
                    </a:cubicBezTo>
                    <a:cubicBezTo>
                      <a:pt x="25111" y="1385"/>
                      <a:pt x="25013" y="1483"/>
                      <a:pt x="24963" y="1495"/>
                    </a:cubicBezTo>
                    <a:cubicBezTo>
                      <a:pt x="24951" y="1500"/>
                      <a:pt x="24935" y="1501"/>
                      <a:pt x="24915" y="1501"/>
                    </a:cubicBezTo>
                    <a:cubicBezTo>
                      <a:pt x="24874" y="1501"/>
                      <a:pt x="24820" y="1495"/>
                      <a:pt x="24754" y="1495"/>
                    </a:cubicBezTo>
                    <a:cubicBezTo>
                      <a:pt x="24668" y="1495"/>
                      <a:pt x="24742" y="1520"/>
                      <a:pt x="24803" y="1545"/>
                    </a:cubicBezTo>
                    <a:cubicBezTo>
                      <a:pt x="24865" y="1569"/>
                      <a:pt x="24890" y="1594"/>
                      <a:pt x="24816" y="1606"/>
                    </a:cubicBezTo>
                    <a:cubicBezTo>
                      <a:pt x="24754" y="1606"/>
                      <a:pt x="24446" y="1619"/>
                      <a:pt x="24569" y="1619"/>
                    </a:cubicBezTo>
                    <a:cubicBezTo>
                      <a:pt x="24692" y="1631"/>
                      <a:pt x="24791" y="1643"/>
                      <a:pt x="24705" y="1643"/>
                    </a:cubicBezTo>
                    <a:cubicBezTo>
                      <a:pt x="24618" y="1643"/>
                      <a:pt x="24581" y="1643"/>
                      <a:pt x="24631" y="1656"/>
                    </a:cubicBezTo>
                    <a:cubicBezTo>
                      <a:pt x="24680" y="1656"/>
                      <a:pt x="24791" y="1705"/>
                      <a:pt x="24692" y="1705"/>
                    </a:cubicBezTo>
                    <a:cubicBezTo>
                      <a:pt x="24594" y="1717"/>
                      <a:pt x="24692" y="1730"/>
                      <a:pt x="24668" y="1754"/>
                    </a:cubicBezTo>
                    <a:cubicBezTo>
                      <a:pt x="24640" y="1764"/>
                      <a:pt x="24633" y="1787"/>
                      <a:pt x="24610" y="1787"/>
                    </a:cubicBezTo>
                    <a:cubicBezTo>
                      <a:pt x="24602" y="1787"/>
                      <a:pt x="24593" y="1785"/>
                      <a:pt x="24581" y="1779"/>
                    </a:cubicBezTo>
                    <a:cubicBezTo>
                      <a:pt x="24548" y="1765"/>
                      <a:pt x="24506" y="1756"/>
                      <a:pt x="24488" y="1756"/>
                    </a:cubicBezTo>
                    <a:cubicBezTo>
                      <a:pt x="24473" y="1756"/>
                      <a:pt x="24474" y="1762"/>
                      <a:pt x="24508" y="1779"/>
                    </a:cubicBezTo>
                    <a:cubicBezTo>
                      <a:pt x="24569" y="1828"/>
                      <a:pt x="24631" y="1853"/>
                      <a:pt x="24606" y="1865"/>
                    </a:cubicBezTo>
                    <a:cubicBezTo>
                      <a:pt x="24581" y="1877"/>
                      <a:pt x="24508" y="1865"/>
                      <a:pt x="24557" y="1902"/>
                    </a:cubicBezTo>
                    <a:cubicBezTo>
                      <a:pt x="24606" y="1927"/>
                      <a:pt x="24729" y="1951"/>
                      <a:pt x="24692" y="1964"/>
                    </a:cubicBezTo>
                    <a:cubicBezTo>
                      <a:pt x="24668" y="1988"/>
                      <a:pt x="24631" y="2013"/>
                      <a:pt x="24680" y="2062"/>
                    </a:cubicBezTo>
                    <a:cubicBezTo>
                      <a:pt x="24717" y="2112"/>
                      <a:pt x="24754" y="2161"/>
                      <a:pt x="24729" y="2185"/>
                    </a:cubicBezTo>
                    <a:cubicBezTo>
                      <a:pt x="24692" y="2198"/>
                      <a:pt x="24446" y="2198"/>
                      <a:pt x="24397" y="2235"/>
                    </a:cubicBezTo>
                    <a:cubicBezTo>
                      <a:pt x="24356" y="2265"/>
                      <a:pt x="24341" y="2287"/>
                      <a:pt x="24295" y="2287"/>
                    </a:cubicBezTo>
                    <a:cubicBezTo>
                      <a:pt x="24285" y="2287"/>
                      <a:pt x="24274" y="2286"/>
                      <a:pt x="24261" y="2284"/>
                    </a:cubicBezTo>
                    <a:cubicBezTo>
                      <a:pt x="24230" y="2278"/>
                      <a:pt x="24196" y="2275"/>
                      <a:pt x="24163" y="2275"/>
                    </a:cubicBezTo>
                    <a:cubicBezTo>
                      <a:pt x="24129" y="2275"/>
                      <a:pt x="24095" y="2278"/>
                      <a:pt x="24064" y="2284"/>
                    </a:cubicBezTo>
                    <a:cubicBezTo>
                      <a:pt x="23953" y="2284"/>
                      <a:pt x="23497" y="2321"/>
                      <a:pt x="23374" y="2333"/>
                    </a:cubicBezTo>
                    <a:cubicBezTo>
                      <a:pt x="23263" y="2358"/>
                      <a:pt x="23177" y="2506"/>
                      <a:pt x="23226" y="2592"/>
                    </a:cubicBezTo>
                    <a:cubicBezTo>
                      <a:pt x="23275" y="2666"/>
                      <a:pt x="23300" y="2703"/>
                      <a:pt x="23275" y="2740"/>
                    </a:cubicBezTo>
                    <a:cubicBezTo>
                      <a:pt x="23238" y="2838"/>
                      <a:pt x="23275" y="2949"/>
                      <a:pt x="23362" y="2999"/>
                    </a:cubicBezTo>
                    <a:cubicBezTo>
                      <a:pt x="23413" y="3024"/>
                      <a:pt x="23458" y="3026"/>
                      <a:pt x="23496" y="3026"/>
                    </a:cubicBezTo>
                    <a:cubicBezTo>
                      <a:pt x="23504" y="3026"/>
                      <a:pt x="23512" y="3026"/>
                      <a:pt x="23519" y="3026"/>
                    </a:cubicBezTo>
                    <a:cubicBezTo>
                      <a:pt x="23562" y="3026"/>
                      <a:pt x="23596" y="3029"/>
                      <a:pt x="23620" y="3073"/>
                    </a:cubicBezTo>
                    <a:cubicBezTo>
                      <a:pt x="23670" y="3159"/>
                      <a:pt x="23756" y="3319"/>
                      <a:pt x="23719" y="3319"/>
                    </a:cubicBezTo>
                    <a:cubicBezTo>
                      <a:pt x="23657" y="3331"/>
                      <a:pt x="23608" y="3331"/>
                      <a:pt x="23546" y="3331"/>
                    </a:cubicBezTo>
                    <a:cubicBezTo>
                      <a:pt x="23485" y="3331"/>
                      <a:pt x="23448" y="3294"/>
                      <a:pt x="23362" y="3220"/>
                    </a:cubicBezTo>
                    <a:cubicBezTo>
                      <a:pt x="23226" y="3122"/>
                      <a:pt x="23078" y="3048"/>
                      <a:pt x="22918" y="3011"/>
                    </a:cubicBezTo>
                    <a:cubicBezTo>
                      <a:pt x="22844" y="2999"/>
                      <a:pt x="22696" y="3011"/>
                      <a:pt x="22684" y="2974"/>
                    </a:cubicBezTo>
                    <a:cubicBezTo>
                      <a:pt x="22672" y="2937"/>
                      <a:pt x="22709" y="2925"/>
                      <a:pt x="22684" y="2912"/>
                    </a:cubicBezTo>
                    <a:cubicBezTo>
                      <a:pt x="22663" y="2898"/>
                      <a:pt x="22604" y="2884"/>
                      <a:pt x="22552" y="2884"/>
                    </a:cubicBezTo>
                    <a:cubicBezTo>
                      <a:pt x="22513" y="2884"/>
                      <a:pt x="22478" y="2892"/>
                      <a:pt x="22462" y="2912"/>
                    </a:cubicBezTo>
                    <a:cubicBezTo>
                      <a:pt x="22425" y="2962"/>
                      <a:pt x="22351" y="2974"/>
                      <a:pt x="22401" y="2986"/>
                    </a:cubicBezTo>
                    <a:cubicBezTo>
                      <a:pt x="22438" y="2999"/>
                      <a:pt x="22635" y="3036"/>
                      <a:pt x="22598" y="3048"/>
                    </a:cubicBezTo>
                    <a:cubicBezTo>
                      <a:pt x="22548" y="3060"/>
                      <a:pt x="22475" y="3060"/>
                      <a:pt x="22487" y="3097"/>
                    </a:cubicBezTo>
                    <a:cubicBezTo>
                      <a:pt x="22511" y="3122"/>
                      <a:pt x="22659" y="3110"/>
                      <a:pt x="22659" y="3159"/>
                    </a:cubicBezTo>
                    <a:cubicBezTo>
                      <a:pt x="22659" y="3208"/>
                      <a:pt x="22684" y="3282"/>
                      <a:pt x="22647" y="3282"/>
                    </a:cubicBezTo>
                    <a:cubicBezTo>
                      <a:pt x="22585" y="3282"/>
                      <a:pt x="22524" y="3270"/>
                      <a:pt x="22475" y="3233"/>
                    </a:cubicBezTo>
                    <a:cubicBezTo>
                      <a:pt x="22435" y="3213"/>
                      <a:pt x="22387" y="3177"/>
                      <a:pt x="22337" y="3177"/>
                    </a:cubicBezTo>
                    <a:cubicBezTo>
                      <a:pt x="22326" y="3177"/>
                      <a:pt x="22314" y="3179"/>
                      <a:pt x="22302" y="3183"/>
                    </a:cubicBezTo>
                    <a:cubicBezTo>
                      <a:pt x="22228" y="3208"/>
                      <a:pt x="22166" y="3183"/>
                      <a:pt x="22203" y="3319"/>
                    </a:cubicBezTo>
                    <a:cubicBezTo>
                      <a:pt x="22253" y="3455"/>
                      <a:pt x="22302" y="3430"/>
                      <a:pt x="22401" y="3479"/>
                    </a:cubicBezTo>
                    <a:cubicBezTo>
                      <a:pt x="22511" y="3516"/>
                      <a:pt x="22511" y="3492"/>
                      <a:pt x="22598" y="3553"/>
                    </a:cubicBezTo>
                    <a:cubicBezTo>
                      <a:pt x="22684" y="3602"/>
                      <a:pt x="22709" y="3627"/>
                      <a:pt x="22733" y="3664"/>
                    </a:cubicBezTo>
                    <a:cubicBezTo>
                      <a:pt x="22742" y="3691"/>
                      <a:pt x="22764" y="3711"/>
                      <a:pt x="22789" y="3711"/>
                    </a:cubicBezTo>
                    <a:cubicBezTo>
                      <a:pt x="22799" y="3711"/>
                      <a:pt x="22809" y="3708"/>
                      <a:pt x="22820" y="3701"/>
                    </a:cubicBezTo>
                    <a:cubicBezTo>
                      <a:pt x="22824" y="3700"/>
                      <a:pt x="22827" y="3699"/>
                      <a:pt x="22831" y="3699"/>
                    </a:cubicBezTo>
                    <a:cubicBezTo>
                      <a:pt x="22858" y="3699"/>
                      <a:pt x="22863" y="3738"/>
                      <a:pt x="22820" y="3738"/>
                    </a:cubicBezTo>
                    <a:cubicBezTo>
                      <a:pt x="22795" y="3738"/>
                      <a:pt x="22743" y="3754"/>
                      <a:pt x="22700" y="3754"/>
                    </a:cubicBezTo>
                    <a:cubicBezTo>
                      <a:pt x="22679" y="3754"/>
                      <a:pt x="22659" y="3750"/>
                      <a:pt x="22647" y="3738"/>
                    </a:cubicBezTo>
                    <a:cubicBezTo>
                      <a:pt x="22610" y="3676"/>
                      <a:pt x="22548" y="3627"/>
                      <a:pt x="22475" y="3615"/>
                    </a:cubicBezTo>
                    <a:cubicBezTo>
                      <a:pt x="22401" y="3590"/>
                      <a:pt x="22093" y="3590"/>
                      <a:pt x="22043" y="3553"/>
                    </a:cubicBezTo>
                    <a:cubicBezTo>
                      <a:pt x="21994" y="3504"/>
                      <a:pt x="21994" y="3479"/>
                      <a:pt x="22019" y="3455"/>
                    </a:cubicBezTo>
                    <a:cubicBezTo>
                      <a:pt x="22031" y="3430"/>
                      <a:pt x="22056" y="3430"/>
                      <a:pt x="22031" y="3381"/>
                    </a:cubicBezTo>
                    <a:cubicBezTo>
                      <a:pt x="22006" y="3319"/>
                      <a:pt x="21982" y="3319"/>
                      <a:pt x="21994" y="3257"/>
                    </a:cubicBezTo>
                    <a:cubicBezTo>
                      <a:pt x="22031" y="3171"/>
                      <a:pt x="22056" y="3085"/>
                      <a:pt x="22068" y="2999"/>
                    </a:cubicBezTo>
                    <a:cubicBezTo>
                      <a:pt x="22068" y="2925"/>
                      <a:pt x="22068" y="2814"/>
                      <a:pt x="22006" y="2789"/>
                    </a:cubicBezTo>
                    <a:cubicBezTo>
                      <a:pt x="21967" y="2766"/>
                      <a:pt x="21948" y="2757"/>
                      <a:pt x="21933" y="2757"/>
                    </a:cubicBezTo>
                    <a:cubicBezTo>
                      <a:pt x="21924" y="2757"/>
                      <a:pt x="21917" y="2760"/>
                      <a:pt x="21908" y="2765"/>
                    </a:cubicBezTo>
                    <a:cubicBezTo>
                      <a:pt x="21895" y="2789"/>
                      <a:pt x="21908" y="2814"/>
                      <a:pt x="21920" y="2863"/>
                    </a:cubicBezTo>
                    <a:cubicBezTo>
                      <a:pt x="21932" y="2925"/>
                      <a:pt x="21932" y="2986"/>
                      <a:pt x="21920" y="3048"/>
                    </a:cubicBezTo>
                    <a:cubicBezTo>
                      <a:pt x="21908" y="3110"/>
                      <a:pt x="21858" y="3171"/>
                      <a:pt x="21797" y="3196"/>
                    </a:cubicBezTo>
                    <a:cubicBezTo>
                      <a:pt x="21723" y="3233"/>
                      <a:pt x="21649" y="3233"/>
                      <a:pt x="21624" y="3282"/>
                    </a:cubicBezTo>
                    <a:cubicBezTo>
                      <a:pt x="21575" y="3356"/>
                      <a:pt x="21526" y="3418"/>
                      <a:pt x="21489" y="3492"/>
                    </a:cubicBezTo>
                    <a:cubicBezTo>
                      <a:pt x="21489" y="3528"/>
                      <a:pt x="21489" y="3492"/>
                      <a:pt x="21550" y="3553"/>
                    </a:cubicBezTo>
                    <a:cubicBezTo>
                      <a:pt x="21624" y="3652"/>
                      <a:pt x="21698" y="3763"/>
                      <a:pt x="21748" y="3873"/>
                    </a:cubicBezTo>
                    <a:cubicBezTo>
                      <a:pt x="21785" y="3923"/>
                      <a:pt x="21760" y="3935"/>
                      <a:pt x="21735" y="3972"/>
                    </a:cubicBezTo>
                    <a:cubicBezTo>
                      <a:pt x="21686" y="4058"/>
                      <a:pt x="21649" y="4145"/>
                      <a:pt x="21624" y="4231"/>
                    </a:cubicBezTo>
                    <a:cubicBezTo>
                      <a:pt x="21587" y="4329"/>
                      <a:pt x="21575" y="4391"/>
                      <a:pt x="21587" y="4403"/>
                    </a:cubicBezTo>
                    <a:cubicBezTo>
                      <a:pt x="21612" y="4428"/>
                      <a:pt x="21624" y="4465"/>
                      <a:pt x="21624" y="4502"/>
                    </a:cubicBezTo>
                    <a:cubicBezTo>
                      <a:pt x="21624" y="4537"/>
                      <a:pt x="21647" y="4651"/>
                      <a:pt x="21681" y="4651"/>
                    </a:cubicBezTo>
                    <a:cubicBezTo>
                      <a:pt x="21682" y="4651"/>
                      <a:pt x="21684" y="4650"/>
                      <a:pt x="21686" y="4650"/>
                    </a:cubicBezTo>
                    <a:cubicBezTo>
                      <a:pt x="21723" y="4637"/>
                      <a:pt x="21723" y="4625"/>
                      <a:pt x="21760" y="4625"/>
                    </a:cubicBezTo>
                    <a:cubicBezTo>
                      <a:pt x="21809" y="4625"/>
                      <a:pt x="21785" y="4650"/>
                      <a:pt x="21846" y="4650"/>
                    </a:cubicBezTo>
                    <a:cubicBezTo>
                      <a:pt x="21908" y="4637"/>
                      <a:pt x="21945" y="4563"/>
                      <a:pt x="22019" y="4563"/>
                    </a:cubicBezTo>
                    <a:cubicBezTo>
                      <a:pt x="22117" y="4576"/>
                      <a:pt x="22203" y="4588"/>
                      <a:pt x="22302" y="4625"/>
                    </a:cubicBezTo>
                    <a:cubicBezTo>
                      <a:pt x="22376" y="4637"/>
                      <a:pt x="22438" y="4674"/>
                      <a:pt x="22487" y="4736"/>
                    </a:cubicBezTo>
                    <a:cubicBezTo>
                      <a:pt x="22548" y="4785"/>
                      <a:pt x="22585" y="4859"/>
                      <a:pt x="22610" y="4933"/>
                    </a:cubicBezTo>
                    <a:cubicBezTo>
                      <a:pt x="22635" y="4970"/>
                      <a:pt x="22635" y="5007"/>
                      <a:pt x="22610" y="5044"/>
                    </a:cubicBezTo>
                    <a:cubicBezTo>
                      <a:pt x="22573" y="5093"/>
                      <a:pt x="22536" y="5143"/>
                      <a:pt x="22511" y="5204"/>
                    </a:cubicBezTo>
                    <a:cubicBezTo>
                      <a:pt x="22511" y="5229"/>
                      <a:pt x="22548" y="5253"/>
                      <a:pt x="22622" y="5290"/>
                    </a:cubicBezTo>
                    <a:cubicBezTo>
                      <a:pt x="22709" y="5327"/>
                      <a:pt x="22893" y="5377"/>
                      <a:pt x="22832" y="5377"/>
                    </a:cubicBezTo>
                    <a:cubicBezTo>
                      <a:pt x="22791" y="5377"/>
                      <a:pt x="22700" y="5388"/>
                      <a:pt x="22634" y="5388"/>
                    </a:cubicBezTo>
                    <a:cubicBezTo>
                      <a:pt x="22600" y="5388"/>
                      <a:pt x="22573" y="5385"/>
                      <a:pt x="22561" y="5377"/>
                    </a:cubicBezTo>
                    <a:cubicBezTo>
                      <a:pt x="22524" y="5352"/>
                      <a:pt x="22487" y="5340"/>
                      <a:pt x="22450" y="5327"/>
                    </a:cubicBezTo>
                    <a:cubicBezTo>
                      <a:pt x="22450" y="5303"/>
                      <a:pt x="22450" y="5278"/>
                      <a:pt x="22450" y="5266"/>
                    </a:cubicBezTo>
                    <a:cubicBezTo>
                      <a:pt x="22450" y="5204"/>
                      <a:pt x="22388" y="5192"/>
                      <a:pt x="22401" y="5155"/>
                    </a:cubicBezTo>
                    <a:cubicBezTo>
                      <a:pt x="22425" y="5118"/>
                      <a:pt x="22499" y="5032"/>
                      <a:pt x="22462" y="4970"/>
                    </a:cubicBezTo>
                    <a:cubicBezTo>
                      <a:pt x="22413" y="4908"/>
                      <a:pt x="22351" y="4933"/>
                      <a:pt x="22327" y="4859"/>
                    </a:cubicBezTo>
                    <a:cubicBezTo>
                      <a:pt x="22302" y="4798"/>
                      <a:pt x="22314" y="4748"/>
                      <a:pt x="22240" y="4736"/>
                    </a:cubicBezTo>
                    <a:cubicBezTo>
                      <a:pt x="22228" y="4732"/>
                      <a:pt x="22215" y="4730"/>
                      <a:pt x="22202" y="4730"/>
                    </a:cubicBezTo>
                    <a:cubicBezTo>
                      <a:pt x="22145" y="4730"/>
                      <a:pt x="22085" y="4762"/>
                      <a:pt x="22036" y="4762"/>
                    </a:cubicBezTo>
                    <a:cubicBezTo>
                      <a:pt x="22030" y="4762"/>
                      <a:pt x="22024" y="4762"/>
                      <a:pt x="22019" y="4761"/>
                    </a:cubicBezTo>
                    <a:cubicBezTo>
                      <a:pt x="21945" y="4761"/>
                      <a:pt x="21871" y="4785"/>
                      <a:pt x="21809" y="4835"/>
                    </a:cubicBezTo>
                    <a:cubicBezTo>
                      <a:pt x="21772" y="4872"/>
                      <a:pt x="21871" y="4884"/>
                      <a:pt x="21834" y="4908"/>
                    </a:cubicBezTo>
                    <a:cubicBezTo>
                      <a:pt x="21797" y="4921"/>
                      <a:pt x="21760" y="5007"/>
                      <a:pt x="21772" y="5032"/>
                    </a:cubicBezTo>
                    <a:cubicBezTo>
                      <a:pt x="21809" y="5044"/>
                      <a:pt x="21846" y="5081"/>
                      <a:pt x="21846" y="5118"/>
                    </a:cubicBezTo>
                    <a:cubicBezTo>
                      <a:pt x="21858" y="5180"/>
                      <a:pt x="21883" y="5266"/>
                      <a:pt x="21846" y="5303"/>
                    </a:cubicBezTo>
                    <a:cubicBezTo>
                      <a:pt x="21821" y="5352"/>
                      <a:pt x="21698" y="5463"/>
                      <a:pt x="21686" y="5500"/>
                    </a:cubicBezTo>
                    <a:cubicBezTo>
                      <a:pt x="21674" y="5525"/>
                      <a:pt x="21637" y="5648"/>
                      <a:pt x="21600" y="5697"/>
                    </a:cubicBezTo>
                    <a:cubicBezTo>
                      <a:pt x="21550" y="5734"/>
                      <a:pt x="21304" y="5820"/>
                      <a:pt x="21292" y="5870"/>
                    </a:cubicBezTo>
                    <a:cubicBezTo>
                      <a:pt x="21267" y="5931"/>
                      <a:pt x="21279" y="5993"/>
                      <a:pt x="21218" y="6005"/>
                    </a:cubicBezTo>
                    <a:cubicBezTo>
                      <a:pt x="21181" y="6005"/>
                      <a:pt x="21132" y="5993"/>
                      <a:pt x="21082" y="5980"/>
                    </a:cubicBezTo>
                    <a:cubicBezTo>
                      <a:pt x="21043" y="5957"/>
                      <a:pt x="20999" y="5948"/>
                      <a:pt x="20953" y="5948"/>
                    </a:cubicBezTo>
                    <a:cubicBezTo>
                      <a:pt x="20927" y="5948"/>
                      <a:pt x="20900" y="5951"/>
                      <a:pt x="20873" y="5956"/>
                    </a:cubicBezTo>
                    <a:cubicBezTo>
                      <a:pt x="20857" y="5959"/>
                      <a:pt x="20842" y="5960"/>
                      <a:pt x="20827" y="5960"/>
                    </a:cubicBezTo>
                    <a:cubicBezTo>
                      <a:pt x="20781" y="5960"/>
                      <a:pt x="20737" y="5947"/>
                      <a:pt x="20700" y="5919"/>
                    </a:cubicBezTo>
                    <a:cubicBezTo>
                      <a:pt x="20676" y="5900"/>
                      <a:pt x="20642" y="5900"/>
                      <a:pt x="20611" y="5900"/>
                    </a:cubicBezTo>
                    <a:cubicBezTo>
                      <a:pt x="20580" y="5900"/>
                      <a:pt x="20552" y="5900"/>
                      <a:pt x="20540" y="5882"/>
                    </a:cubicBezTo>
                    <a:cubicBezTo>
                      <a:pt x="20515" y="5845"/>
                      <a:pt x="20528" y="5796"/>
                      <a:pt x="20503" y="5771"/>
                    </a:cubicBezTo>
                    <a:cubicBezTo>
                      <a:pt x="20491" y="5752"/>
                      <a:pt x="20506" y="5746"/>
                      <a:pt x="20528" y="5746"/>
                    </a:cubicBezTo>
                    <a:cubicBezTo>
                      <a:pt x="20549" y="5746"/>
                      <a:pt x="20577" y="5752"/>
                      <a:pt x="20589" y="5759"/>
                    </a:cubicBezTo>
                    <a:cubicBezTo>
                      <a:pt x="20614" y="5771"/>
                      <a:pt x="20589" y="5783"/>
                      <a:pt x="20614" y="5833"/>
                    </a:cubicBezTo>
                    <a:cubicBezTo>
                      <a:pt x="20626" y="5870"/>
                      <a:pt x="20663" y="5882"/>
                      <a:pt x="20700" y="5882"/>
                    </a:cubicBezTo>
                    <a:cubicBezTo>
                      <a:pt x="20725" y="5882"/>
                      <a:pt x="20725" y="5820"/>
                      <a:pt x="20750" y="5796"/>
                    </a:cubicBezTo>
                    <a:cubicBezTo>
                      <a:pt x="20765" y="5791"/>
                      <a:pt x="20776" y="5788"/>
                      <a:pt x="20785" y="5788"/>
                    </a:cubicBezTo>
                    <a:cubicBezTo>
                      <a:pt x="20797" y="5788"/>
                      <a:pt x="20804" y="5793"/>
                      <a:pt x="20811" y="5808"/>
                    </a:cubicBezTo>
                    <a:cubicBezTo>
                      <a:pt x="20823" y="5833"/>
                      <a:pt x="20823" y="5870"/>
                      <a:pt x="20860" y="5870"/>
                    </a:cubicBezTo>
                    <a:cubicBezTo>
                      <a:pt x="20897" y="5870"/>
                      <a:pt x="21070" y="5845"/>
                      <a:pt x="21082" y="5808"/>
                    </a:cubicBezTo>
                    <a:cubicBezTo>
                      <a:pt x="21095" y="5771"/>
                      <a:pt x="21045" y="5746"/>
                      <a:pt x="21045" y="5746"/>
                    </a:cubicBezTo>
                    <a:cubicBezTo>
                      <a:pt x="21045" y="5746"/>
                      <a:pt x="21033" y="5709"/>
                      <a:pt x="21082" y="5697"/>
                    </a:cubicBezTo>
                    <a:cubicBezTo>
                      <a:pt x="21119" y="5672"/>
                      <a:pt x="21119" y="5672"/>
                      <a:pt x="21168" y="5623"/>
                    </a:cubicBezTo>
                    <a:cubicBezTo>
                      <a:pt x="21218" y="5574"/>
                      <a:pt x="21292" y="5549"/>
                      <a:pt x="21304" y="5488"/>
                    </a:cubicBezTo>
                    <a:cubicBezTo>
                      <a:pt x="21316" y="5426"/>
                      <a:pt x="21304" y="5414"/>
                      <a:pt x="21378" y="5401"/>
                    </a:cubicBezTo>
                    <a:cubicBezTo>
                      <a:pt x="21452" y="5389"/>
                      <a:pt x="21501" y="5315"/>
                      <a:pt x="21489" y="5241"/>
                    </a:cubicBezTo>
                    <a:cubicBezTo>
                      <a:pt x="21476" y="5155"/>
                      <a:pt x="21440" y="5093"/>
                      <a:pt x="21489" y="5044"/>
                    </a:cubicBezTo>
                    <a:cubicBezTo>
                      <a:pt x="21538" y="5007"/>
                      <a:pt x="21600" y="4995"/>
                      <a:pt x="21575" y="4945"/>
                    </a:cubicBezTo>
                    <a:cubicBezTo>
                      <a:pt x="21538" y="4908"/>
                      <a:pt x="21366" y="4884"/>
                      <a:pt x="21341" y="4699"/>
                    </a:cubicBezTo>
                    <a:cubicBezTo>
                      <a:pt x="21329" y="4551"/>
                      <a:pt x="21329" y="4416"/>
                      <a:pt x="21341" y="4280"/>
                    </a:cubicBezTo>
                    <a:cubicBezTo>
                      <a:pt x="21341" y="4120"/>
                      <a:pt x="21304" y="4046"/>
                      <a:pt x="21341" y="4021"/>
                    </a:cubicBezTo>
                    <a:cubicBezTo>
                      <a:pt x="21378" y="3984"/>
                      <a:pt x="21464" y="3861"/>
                      <a:pt x="21403" y="3763"/>
                    </a:cubicBezTo>
                    <a:cubicBezTo>
                      <a:pt x="21329" y="3652"/>
                      <a:pt x="21156" y="3528"/>
                      <a:pt x="21168" y="3467"/>
                    </a:cubicBezTo>
                    <a:cubicBezTo>
                      <a:pt x="21181" y="3418"/>
                      <a:pt x="21267" y="3405"/>
                      <a:pt x="21304" y="3294"/>
                    </a:cubicBezTo>
                    <a:cubicBezTo>
                      <a:pt x="21341" y="3220"/>
                      <a:pt x="21366" y="3134"/>
                      <a:pt x="21390" y="3060"/>
                    </a:cubicBezTo>
                    <a:cubicBezTo>
                      <a:pt x="21403" y="2974"/>
                      <a:pt x="21464" y="2851"/>
                      <a:pt x="21341" y="2814"/>
                    </a:cubicBezTo>
                    <a:cubicBezTo>
                      <a:pt x="21230" y="2777"/>
                      <a:pt x="21181" y="2715"/>
                      <a:pt x="21058" y="2715"/>
                    </a:cubicBezTo>
                    <a:cubicBezTo>
                      <a:pt x="20922" y="2715"/>
                      <a:pt x="20774" y="2715"/>
                      <a:pt x="20626" y="2691"/>
                    </a:cubicBezTo>
                    <a:cubicBezTo>
                      <a:pt x="20624" y="2690"/>
                      <a:pt x="20621" y="2690"/>
                      <a:pt x="20619" y="2690"/>
                    </a:cubicBezTo>
                    <a:cubicBezTo>
                      <a:pt x="20562" y="2690"/>
                      <a:pt x="20525" y="2820"/>
                      <a:pt x="20466" y="2962"/>
                    </a:cubicBezTo>
                    <a:cubicBezTo>
                      <a:pt x="20417" y="3110"/>
                      <a:pt x="20368" y="3294"/>
                      <a:pt x="20269" y="3381"/>
                    </a:cubicBezTo>
                    <a:cubicBezTo>
                      <a:pt x="20170" y="3455"/>
                      <a:pt x="19998" y="3578"/>
                      <a:pt x="19961" y="3615"/>
                    </a:cubicBezTo>
                    <a:cubicBezTo>
                      <a:pt x="19924" y="3639"/>
                      <a:pt x="19936" y="3664"/>
                      <a:pt x="19936" y="3701"/>
                    </a:cubicBezTo>
                    <a:cubicBezTo>
                      <a:pt x="19924" y="3738"/>
                      <a:pt x="19924" y="3775"/>
                      <a:pt x="19936" y="3775"/>
                    </a:cubicBezTo>
                    <a:cubicBezTo>
                      <a:pt x="19949" y="3775"/>
                      <a:pt x="19986" y="3769"/>
                      <a:pt x="20019" y="3769"/>
                    </a:cubicBezTo>
                    <a:cubicBezTo>
                      <a:pt x="20053" y="3769"/>
                      <a:pt x="20084" y="3775"/>
                      <a:pt x="20084" y="3800"/>
                    </a:cubicBezTo>
                    <a:cubicBezTo>
                      <a:pt x="20072" y="3849"/>
                      <a:pt x="20072" y="3898"/>
                      <a:pt x="20072" y="3947"/>
                    </a:cubicBezTo>
                    <a:cubicBezTo>
                      <a:pt x="20060" y="3997"/>
                      <a:pt x="20047" y="4046"/>
                      <a:pt x="20035" y="4108"/>
                    </a:cubicBezTo>
                    <a:cubicBezTo>
                      <a:pt x="20035" y="4120"/>
                      <a:pt x="20072" y="4157"/>
                      <a:pt x="20047" y="4194"/>
                    </a:cubicBezTo>
                    <a:cubicBezTo>
                      <a:pt x="20010" y="4243"/>
                      <a:pt x="19949" y="4231"/>
                      <a:pt x="19936" y="4280"/>
                    </a:cubicBezTo>
                    <a:cubicBezTo>
                      <a:pt x="19924" y="4342"/>
                      <a:pt x="19949" y="4379"/>
                      <a:pt x="19986" y="4379"/>
                    </a:cubicBezTo>
                    <a:cubicBezTo>
                      <a:pt x="20010" y="4372"/>
                      <a:pt x="20035" y="4369"/>
                      <a:pt x="20058" y="4369"/>
                    </a:cubicBezTo>
                    <a:cubicBezTo>
                      <a:pt x="20081" y="4369"/>
                      <a:pt x="20103" y="4372"/>
                      <a:pt x="20121" y="4379"/>
                    </a:cubicBezTo>
                    <a:cubicBezTo>
                      <a:pt x="20183" y="4403"/>
                      <a:pt x="20281" y="4391"/>
                      <a:pt x="20281" y="4453"/>
                    </a:cubicBezTo>
                    <a:cubicBezTo>
                      <a:pt x="20269" y="4539"/>
                      <a:pt x="20294" y="4625"/>
                      <a:pt x="20343" y="4699"/>
                    </a:cubicBezTo>
                    <a:cubicBezTo>
                      <a:pt x="20380" y="4727"/>
                      <a:pt x="20431" y="4741"/>
                      <a:pt x="20480" y="4741"/>
                    </a:cubicBezTo>
                    <a:cubicBezTo>
                      <a:pt x="20496" y="4741"/>
                      <a:pt x="20512" y="4739"/>
                      <a:pt x="20528" y="4736"/>
                    </a:cubicBezTo>
                    <a:cubicBezTo>
                      <a:pt x="20565" y="4736"/>
                      <a:pt x="20515" y="4798"/>
                      <a:pt x="20491" y="4835"/>
                    </a:cubicBezTo>
                    <a:cubicBezTo>
                      <a:pt x="20470" y="4877"/>
                      <a:pt x="20412" y="5101"/>
                      <a:pt x="20342" y="5101"/>
                    </a:cubicBezTo>
                    <a:cubicBezTo>
                      <a:pt x="20330" y="5101"/>
                      <a:pt x="20318" y="5095"/>
                      <a:pt x="20306" y="5081"/>
                    </a:cubicBezTo>
                    <a:cubicBezTo>
                      <a:pt x="20220" y="4982"/>
                      <a:pt x="20121" y="4896"/>
                      <a:pt x="20023" y="4810"/>
                    </a:cubicBezTo>
                    <a:cubicBezTo>
                      <a:pt x="19998" y="4785"/>
                      <a:pt x="19961" y="4761"/>
                      <a:pt x="19924" y="4748"/>
                    </a:cubicBezTo>
                    <a:cubicBezTo>
                      <a:pt x="19887" y="4736"/>
                      <a:pt x="19665" y="4650"/>
                      <a:pt x="19579" y="4613"/>
                    </a:cubicBezTo>
                    <a:cubicBezTo>
                      <a:pt x="19493" y="4576"/>
                      <a:pt x="19419" y="4527"/>
                      <a:pt x="19345" y="4465"/>
                    </a:cubicBezTo>
                    <a:cubicBezTo>
                      <a:pt x="19135" y="4403"/>
                      <a:pt x="18914" y="4366"/>
                      <a:pt x="18692" y="4342"/>
                    </a:cubicBezTo>
                    <a:cubicBezTo>
                      <a:pt x="18653" y="4334"/>
                      <a:pt x="18601" y="4317"/>
                      <a:pt x="18558" y="4317"/>
                    </a:cubicBezTo>
                    <a:cubicBezTo>
                      <a:pt x="18531" y="4317"/>
                      <a:pt x="18509" y="4323"/>
                      <a:pt x="18495" y="4342"/>
                    </a:cubicBezTo>
                    <a:cubicBezTo>
                      <a:pt x="18458" y="4379"/>
                      <a:pt x="18433" y="4379"/>
                      <a:pt x="18421" y="4416"/>
                    </a:cubicBezTo>
                    <a:cubicBezTo>
                      <a:pt x="18408" y="4453"/>
                      <a:pt x="18458" y="4551"/>
                      <a:pt x="18495" y="4600"/>
                    </a:cubicBezTo>
                    <a:cubicBezTo>
                      <a:pt x="18519" y="4650"/>
                      <a:pt x="18569" y="4687"/>
                      <a:pt x="18519" y="4736"/>
                    </a:cubicBezTo>
                    <a:cubicBezTo>
                      <a:pt x="18470" y="4785"/>
                      <a:pt x="18458" y="4859"/>
                      <a:pt x="18396" y="4859"/>
                    </a:cubicBezTo>
                    <a:cubicBezTo>
                      <a:pt x="18359" y="4859"/>
                      <a:pt x="18328" y="4853"/>
                      <a:pt x="18307" y="4853"/>
                    </a:cubicBezTo>
                    <a:cubicBezTo>
                      <a:pt x="18285" y="4853"/>
                      <a:pt x="18273" y="4859"/>
                      <a:pt x="18273" y="4884"/>
                    </a:cubicBezTo>
                    <a:cubicBezTo>
                      <a:pt x="18261" y="4921"/>
                      <a:pt x="18335" y="4982"/>
                      <a:pt x="18298" y="4995"/>
                    </a:cubicBezTo>
                    <a:cubicBezTo>
                      <a:pt x="18282" y="4998"/>
                      <a:pt x="18266" y="4999"/>
                      <a:pt x="18249" y="4999"/>
                    </a:cubicBezTo>
                    <a:cubicBezTo>
                      <a:pt x="18200" y="4999"/>
                      <a:pt x="18147" y="4985"/>
                      <a:pt x="18100" y="4958"/>
                    </a:cubicBezTo>
                    <a:cubicBezTo>
                      <a:pt x="18076" y="4921"/>
                      <a:pt x="18076" y="4872"/>
                      <a:pt x="18113" y="4859"/>
                    </a:cubicBezTo>
                    <a:cubicBezTo>
                      <a:pt x="18137" y="4835"/>
                      <a:pt x="18174" y="4810"/>
                      <a:pt x="18150" y="4773"/>
                    </a:cubicBezTo>
                    <a:cubicBezTo>
                      <a:pt x="18129" y="4742"/>
                      <a:pt x="18073" y="4693"/>
                      <a:pt x="18020" y="4693"/>
                    </a:cubicBezTo>
                    <a:cubicBezTo>
                      <a:pt x="18009" y="4693"/>
                      <a:pt x="17999" y="4695"/>
                      <a:pt x="17990" y="4699"/>
                    </a:cubicBezTo>
                    <a:cubicBezTo>
                      <a:pt x="17928" y="4736"/>
                      <a:pt x="17768" y="4835"/>
                      <a:pt x="17718" y="4872"/>
                    </a:cubicBezTo>
                    <a:cubicBezTo>
                      <a:pt x="17699" y="4886"/>
                      <a:pt x="17676" y="4891"/>
                      <a:pt x="17650" y="4891"/>
                    </a:cubicBezTo>
                    <a:cubicBezTo>
                      <a:pt x="17609" y="4891"/>
                      <a:pt x="17561" y="4879"/>
                      <a:pt x="17509" y="4872"/>
                    </a:cubicBezTo>
                    <a:cubicBezTo>
                      <a:pt x="17386" y="4872"/>
                      <a:pt x="17263" y="4908"/>
                      <a:pt x="17164" y="4982"/>
                    </a:cubicBezTo>
                    <a:cubicBezTo>
                      <a:pt x="17127" y="5007"/>
                      <a:pt x="17102" y="5069"/>
                      <a:pt x="17041" y="5069"/>
                    </a:cubicBezTo>
                    <a:cubicBezTo>
                      <a:pt x="16992" y="5069"/>
                      <a:pt x="16696" y="5069"/>
                      <a:pt x="16708" y="5032"/>
                    </a:cubicBezTo>
                    <a:cubicBezTo>
                      <a:pt x="16720" y="4995"/>
                      <a:pt x="16794" y="5007"/>
                      <a:pt x="16807" y="4995"/>
                    </a:cubicBezTo>
                    <a:cubicBezTo>
                      <a:pt x="16819" y="4982"/>
                      <a:pt x="16794" y="4896"/>
                      <a:pt x="16819" y="4835"/>
                    </a:cubicBezTo>
                    <a:cubicBezTo>
                      <a:pt x="16831" y="4785"/>
                      <a:pt x="16942" y="4736"/>
                      <a:pt x="16905" y="4724"/>
                    </a:cubicBezTo>
                    <a:cubicBezTo>
                      <a:pt x="16890" y="4721"/>
                      <a:pt x="16875" y="4720"/>
                      <a:pt x="16861" y="4720"/>
                    </a:cubicBezTo>
                    <a:cubicBezTo>
                      <a:pt x="16793" y="4720"/>
                      <a:pt x="16732" y="4743"/>
                      <a:pt x="16671" y="4773"/>
                    </a:cubicBezTo>
                    <a:cubicBezTo>
                      <a:pt x="16573" y="4810"/>
                      <a:pt x="16499" y="4810"/>
                      <a:pt x="16511" y="4896"/>
                    </a:cubicBezTo>
                    <a:cubicBezTo>
                      <a:pt x="16523" y="4982"/>
                      <a:pt x="16536" y="4982"/>
                      <a:pt x="16499" y="4982"/>
                    </a:cubicBezTo>
                    <a:cubicBezTo>
                      <a:pt x="16462" y="4982"/>
                      <a:pt x="16474" y="4970"/>
                      <a:pt x="16412" y="4945"/>
                    </a:cubicBezTo>
                    <a:cubicBezTo>
                      <a:pt x="16392" y="4943"/>
                      <a:pt x="16371" y="4942"/>
                      <a:pt x="16350" y="4942"/>
                    </a:cubicBezTo>
                    <a:cubicBezTo>
                      <a:pt x="16245" y="4942"/>
                      <a:pt x="16135" y="4968"/>
                      <a:pt x="16043" y="5019"/>
                    </a:cubicBezTo>
                    <a:cubicBezTo>
                      <a:pt x="15944" y="5081"/>
                      <a:pt x="15710" y="5241"/>
                      <a:pt x="15673" y="5241"/>
                    </a:cubicBezTo>
                    <a:cubicBezTo>
                      <a:pt x="15636" y="5253"/>
                      <a:pt x="15451" y="5278"/>
                      <a:pt x="15427" y="5352"/>
                    </a:cubicBezTo>
                    <a:cubicBezTo>
                      <a:pt x="15390" y="5414"/>
                      <a:pt x="15377" y="5672"/>
                      <a:pt x="15291" y="5685"/>
                    </a:cubicBezTo>
                    <a:cubicBezTo>
                      <a:pt x="15232" y="5693"/>
                      <a:pt x="15104" y="5713"/>
                      <a:pt x="15021" y="5713"/>
                    </a:cubicBezTo>
                    <a:cubicBezTo>
                      <a:pt x="14983" y="5713"/>
                      <a:pt x="14954" y="5709"/>
                      <a:pt x="14946" y="5697"/>
                    </a:cubicBezTo>
                    <a:cubicBezTo>
                      <a:pt x="14909" y="5623"/>
                      <a:pt x="14860" y="5562"/>
                      <a:pt x="14786" y="5525"/>
                    </a:cubicBezTo>
                    <a:cubicBezTo>
                      <a:pt x="14712" y="5475"/>
                      <a:pt x="14626" y="5475"/>
                      <a:pt x="14650" y="5426"/>
                    </a:cubicBezTo>
                    <a:cubicBezTo>
                      <a:pt x="14687" y="5377"/>
                      <a:pt x="14712" y="5315"/>
                      <a:pt x="14774" y="5278"/>
                    </a:cubicBezTo>
                    <a:cubicBezTo>
                      <a:pt x="14848" y="5241"/>
                      <a:pt x="15082" y="5266"/>
                      <a:pt x="15082" y="5217"/>
                    </a:cubicBezTo>
                    <a:cubicBezTo>
                      <a:pt x="15045" y="5118"/>
                      <a:pt x="14983" y="5032"/>
                      <a:pt x="14922" y="4945"/>
                    </a:cubicBezTo>
                    <a:cubicBezTo>
                      <a:pt x="14870" y="4894"/>
                      <a:pt x="14802" y="4868"/>
                      <a:pt x="14730" y="4868"/>
                    </a:cubicBezTo>
                    <a:cubicBezTo>
                      <a:pt x="14716" y="4868"/>
                      <a:pt x="14702" y="4869"/>
                      <a:pt x="14687" y="4872"/>
                    </a:cubicBezTo>
                    <a:cubicBezTo>
                      <a:pt x="14589" y="4872"/>
                      <a:pt x="14490" y="4872"/>
                      <a:pt x="14404" y="4859"/>
                    </a:cubicBezTo>
                    <a:cubicBezTo>
                      <a:pt x="14371" y="4851"/>
                      <a:pt x="14309" y="4825"/>
                      <a:pt x="14288" y="4825"/>
                    </a:cubicBezTo>
                    <a:cubicBezTo>
                      <a:pt x="14278" y="4825"/>
                      <a:pt x="14277" y="4831"/>
                      <a:pt x="14293" y="4847"/>
                    </a:cubicBezTo>
                    <a:cubicBezTo>
                      <a:pt x="14330" y="4896"/>
                      <a:pt x="14478" y="4921"/>
                      <a:pt x="14478" y="4982"/>
                    </a:cubicBezTo>
                    <a:cubicBezTo>
                      <a:pt x="14490" y="5069"/>
                      <a:pt x="14478" y="5167"/>
                      <a:pt x="14441" y="5266"/>
                    </a:cubicBezTo>
                    <a:cubicBezTo>
                      <a:pt x="14404" y="5327"/>
                      <a:pt x="14342" y="5463"/>
                      <a:pt x="14379" y="5488"/>
                    </a:cubicBezTo>
                    <a:cubicBezTo>
                      <a:pt x="14429" y="5500"/>
                      <a:pt x="14589" y="5623"/>
                      <a:pt x="14540" y="5734"/>
                    </a:cubicBezTo>
                    <a:cubicBezTo>
                      <a:pt x="14490" y="5820"/>
                      <a:pt x="14466" y="5907"/>
                      <a:pt x="14453" y="6005"/>
                    </a:cubicBezTo>
                    <a:cubicBezTo>
                      <a:pt x="14453" y="6055"/>
                      <a:pt x="14486" y="6145"/>
                      <a:pt x="14472" y="6145"/>
                    </a:cubicBezTo>
                    <a:cubicBezTo>
                      <a:pt x="14469" y="6145"/>
                      <a:pt x="14463" y="6140"/>
                      <a:pt x="14453" y="6128"/>
                    </a:cubicBezTo>
                    <a:cubicBezTo>
                      <a:pt x="14423" y="6087"/>
                      <a:pt x="14400" y="6021"/>
                      <a:pt x="14372" y="6021"/>
                    </a:cubicBezTo>
                    <a:cubicBezTo>
                      <a:pt x="14367" y="6021"/>
                      <a:pt x="14361" y="6023"/>
                      <a:pt x="14355" y="6030"/>
                    </a:cubicBezTo>
                    <a:cubicBezTo>
                      <a:pt x="14329" y="6047"/>
                      <a:pt x="14285" y="6070"/>
                      <a:pt x="14274" y="6070"/>
                    </a:cubicBezTo>
                    <a:cubicBezTo>
                      <a:pt x="14269" y="6070"/>
                      <a:pt x="14270" y="6066"/>
                      <a:pt x="14281" y="6054"/>
                    </a:cubicBezTo>
                    <a:cubicBezTo>
                      <a:pt x="14318" y="6005"/>
                      <a:pt x="14367" y="5980"/>
                      <a:pt x="14318" y="5943"/>
                    </a:cubicBezTo>
                    <a:cubicBezTo>
                      <a:pt x="14232" y="5907"/>
                      <a:pt x="14145" y="5894"/>
                      <a:pt x="14047" y="5870"/>
                    </a:cubicBezTo>
                    <a:cubicBezTo>
                      <a:pt x="14044" y="5869"/>
                      <a:pt x="14042" y="5868"/>
                      <a:pt x="14039" y="5868"/>
                    </a:cubicBezTo>
                    <a:cubicBezTo>
                      <a:pt x="13997" y="5868"/>
                      <a:pt x="13907" y="5947"/>
                      <a:pt x="13850" y="6005"/>
                    </a:cubicBezTo>
                    <a:cubicBezTo>
                      <a:pt x="13776" y="6042"/>
                      <a:pt x="13702" y="6091"/>
                      <a:pt x="13615" y="6128"/>
                    </a:cubicBezTo>
                    <a:cubicBezTo>
                      <a:pt x="13591" y="6153"/>
                      <a:pt x="13468" y="6288"/>
                      <a:pt x="13406" y="6338"/>
                    </a:cubicBezTo>
                    <a:cubicBezTo>
                      <a:pt x="13357" y="6387"/>
                      <a:pt x="13529" y="6498"/>
                      <a:pt x="13566" y="6572"/>
                    </a:cubicBezTo>
                    <a:cubicBezTo>
                      <a:pt x="13587" y="6646"/>
                      <a:pt x="13627" y="6766"/>
                      <a:pt x="13566" y="6766"/>
                    </a:cubicBezTo>
                    <a:cubicBezTo>
                      <a:pt x="13557" y="6766"/>
                      <a:pt x="13544" y="6763"/>
                      <a:pt x="13529" y="6757"/>
                    </a:cubicBezTo>
                    <a:cubicBezTo>
                      <a:pt x="13437" y="6716"/>
                      <a:pt x="13243" y="6649"/>
                      <a:pt x="13151" y="6649"/>
                    </a:cubicBezTo>
                    <a:cubicBezTo>
                      <a:pt x="13133" y="6649"/>
                      <a:pt x="13119" y="6652"/>
                      <a:pt x="13110" y="6658"/>
                    </a:cubicBezTo>
                    <a:cubicBezTo>
                      <a:pt x="13086" y="6670"/>
                      <a:pt x="13049" y="6677"/>
                      <a:pt x="13021" y="6677"/>
                    </a:cubicBezTo>
                    <a:cubicBezTo>
                      <a:pt x="12993" y="6677"/>
                      <a:pt x="12975" y="6670"/>
                      <a:pt x="12987" y="6658"/>
                    </a:cubicBezTo>
                    <a:cubicBezTo>
                      <a:pt x="13012" y="6633"/>
                      <a:pt x="13012" y="6621"/>
                      <a:pt x="12925" y="6560"/>
                    </a:cubicBezTo>
                    <a:cubicBezTo>
                      <a:pt x="12855" y="6509"/>
                      <a:pt x="12801" y="6467"/>
                      <a:pt x="12770" y="6467"/>
                    </a:cubicBezTo>
                    <a:cubicBezTo>
                      <a:pt x="12763" y="6467"/>
                      <a:pt x="12757" y="6469"/>
                      <a:pt x="12753" y="6473"/>
                    </a:cubicBezTo>
                    <a:cubicBezTo>
                      <a:pt x="12716" y="6498"/>
                      <a:pt x="12654" y="6572"/>
                      <a:pt x="12667" y="6609"/>
                    </a:cubicBezTo>
                    <a:cubicBezTo>
                      <a:pt x="12716" y="6683"/>
                      <a:pt x="12765" y="6744"/>
                      <a:pt x="12827" y="6794"/>
                    </a:cubicBezTo>
                    <a:cubicBezTo>
                      <a:pt x="12852" y="6818"/>
                      <a:pt x="13012" y="6818"/>
                      <a:pt x="13012" y="6855"/>
                    </a:cubicBezTo>
                    <a:cubicBezTo>
                      <a:pt x="13012" y="6929"/>
                      <a:pt x="12975" y="6991"/>
                      <a:pt x="12925" y="7028"/>
                    </a:cubicBezTo>
                    <a:cubicBezTo>
                      <a:pt x="12903" y="7039"/>
                      <a:pt x="12879" y="7045"/>
                      <a:pt x="12854" y="7045"/>
                    </a:cubicBezTo>
                    <a:cubicBezTo>
                      <a:pt x="12823" y="7045"/>
                      <a:pt x="12792" y="7036"/>
                      <a:pt x="12765" y="7015"/>
                    </a:cubicBezTo>
                    <a:cubicBezTo>
                      <a:pt x="12716" y="6978"/>
                      <a:pt x="12642" y="7003"/>
                      <a:pt x="12605" y="6978"/>
                    </a:cubicBezTo>
                    <a:cubicBezTo>
                      <a:pt x="12556" y="6941"/>
                      <a:pt x="12494" y="6855"/>
                      <a:pt x="12445" y="6818"/>
                    </a:cubicBezTo>
                    <a:cubicBezTo>
                      <a:pt x="12383" y="6781"/>
                      <a:pt x="12260" y="6769"/>
                      <a:pt x="12260" y="6707"/>
                    </a:cubicBezTo>
                    <a:cubicBezTo>
                      <a:pt x="12260" y="6621"/>
                      <a:pt x="12235" y="6535"/>
                      <a:pt x="12186" y="6461"/>
                    </a:cubicBezTo>
                    <a:cubicBezTo>
                      <a:pt x="12149" y="6412"/>
                      <a:pt x="12100" y="6399"/>
                      <a:pt x="12137" y="6362"/>
                    </a:cubicBezTo>
                    <a:cubicBezTo>
                      <a:pt x="12174" y="6313"/>
                      <a:pt x="12272" y="6215"/>
                      <a:pt x="12260" y="6178"/>
                    </a:cubicBezTo>
                    <a:cubicBezTo>
                      <a:pt x="12223" y="6116"/>
                      <a:pt x="12186" y="6067"/>
                      <a:pt x="12149" y="6017"/>
                    </a:cubicBezTo>
                    <a:cubicBezTo>
                      <a:pt x="12075" y="5968"/>
                      <a:pt x="12014" y="5931"/>
                      <a:pt x="11927" y="5907"/>
                    </a:cubicBezTo>
                    <a:cubicBezTo>
                      <a:pt x="11878" y="5882"/>
                      <a:pt x="11952" y="5894"/>
                      <a:pt x="11903" y="5833"/>
                    </a:cubicBezTo>
                    <a:cubicBezTo>
                      <a:pt x="11884" y="5805"/>
                      <a:pt x="11852" y="5791"/>
                      <a:pt x="11816" y="5791"/>
                    </a:cubicBezTo>
                    <a:cubicBezTo>
                      <a:pt x="11804" y="5791"/>
                      <a:pt x="11792" y="5793"/>
                      <a:pt x="11780" y="5796"/>
                    </a:cubicBezTo>
                    <a:cubicBezTo>
                      <a:pt x="11780" y="5796"/>
                      <a:pt x="11829" y="5783"/>
                      <a:pt x="11780" y="5734"/>
                    </a:cubicBezTo>
                    <a:cubicBezTo>
                      <a:pt x="11743" y="5672"/>
                      <a:pt x="11693" y="5623"/>
                      <a:pt x="11632" y="5586"/>
                    </a:cubicBezTo>
                    <a:cubicBezTo>
                      <a:pt x="11582" y="5549"/>
                      <a:pt x="11521" y="5525"/>
                      <a:pt x="11595" y="5525"/>
                    </a:cubicBezTo>
                    <a:cubicBezTo>
                      <a:pt x="11607" y="5522"/>
                      <a:pt x="11619" y="5521"/>
                      <a:pt x="11631" y="5521"/>
                    </a:cubicBezTo>
                    <a:cubicBezTo>
                      <a:pt x="11689" y="5521"/>
                      <a:pt x="11736" y="5547"/>
                      <a:pt x="11767" y="5598"/>
                    </a:cubicBezTo>
                    <a:cubicBezTo>
                      <a:pt x="11799" y="5661"/>
                      <a:pt x="11874" y="5715"/>
                      <a:pt x="11911" y="5715"/>
                    </a:cubicBezTo>
                    <a:cubicBezTo>
                      <a:pt x="11918" y="5715"/>
                      <a:pt x="11924" y="5713"/>
                      <a:pt x="11927" y="5709"/>
                    </a:cubicBezTo>
                    <a:cubicBezTo>
                      <a:pt x="11936" y="5692"/>
                      <a:pt x="11951" y="5675"/>
                      <a:pt x="11959" y="5675"/>
                    </a:cubicBezTo>
                    <a:cubicBezTo>
                      <a:pt x="11962" y="5675"/>
                      <a:pt x="11964" y="5677"/>
                      <a:pt x="11964" y="5685"/>
                    </a:cubicBezTo>
                    <a:cubicBezTo>
                      <a:pt x="11964" y="5709"/>
                      <a:pt x="12063" y="5734"/>
                      <a:pt x="12162" y="5759"/>
                    </a:cubicBezTo>
                    <a:cubicBezTo>
                      <a:pt x="12297" y="5833"/>
                      <a:pt x="12433" y="5882"/>
                      <a:pt x="12580" y="5907"/>
                    </a:cubicBezTo>
                    <a:cubicBezTo>
                      <a:pt x="12667" y="5907"/>
                      <a:pt x="12765" y="5931"/>
                      <a:pt x="12839" y="5980"/>
                    </a:cubicBezTo>
                    <a:cubicBezTo>
                      <a:pt x="12915" y="6022"/>
                      <a:pt x="13001" y="6047"/>
                      <a:pt x="13084" y="6047"/>
                    </a:cubicBezTo>
                    <a:cubicBezTo>
                      <a:pt x="13123" y="6047"/>
                      <a:pt x="13161" y="6042"/>
                      <a:pt x="13197" y="6030"/>
                    </a:cubicBezTo>
                    <a:cubicBezTo>
                      <a:pt x="13369" y="5968"/>
                      <a:pt x="13529" y="5870"/>
                      <a:pt x="13665" y="5746"/>
                    </a:cubicBezTo>
                    <a:cubicBezTo>
                      <a:pt x="13726" y="5672"/>
                      <a:pt x="13800" y="5697"/>
                      <a:pt x="13788" y="5611"/>
                    </a:cubicBezTo>
                    <a:cubicBezTo>
                      <a:pt x="13751" y="5537"/>
                      <a:pt x="13739" y="5451"/>
                      <a:pt x="13739" y="5377"/>
                    </a:cubicBezTo>
                    <a:cubicBezTo>
                      <a:pt x="13739" y="5290"/>
                      <a:pt x="13763" y="5303"/>
                      <a:pt x="13640" y="5253"/>
                    </a:cubicBezTo>
                    <a:cubicBezTo>
                      <a:pt x="13579" y="5229"/>
                      <a:pt x="13517" y="5192"/>
                      <a:pt x="13468" y="5143"/>
                    </a:cubicBezTo>
                    <a:cubicBezTo>
                      <a:pt x="13418" y="5093"/>
                      <a:pt x="13357" y="5106"/>
                      <a:pt x="13295" y="5044"/>
                    </a:cubicBezTo>
                    <a:cubicBezTo>
                      <a:pt x="13234" y="4982"/>
                      <a:pt x="13221" y="4921"/>
                      <a:pt x="13135" y="4921"/>
                    </a:cubicBezTo>
                    <a:cubicBezTo>
                      <a:pt x="13073" y="4908"/>
                      <a:pt x="13012" y="4884"/>
                      <a:pt x="12962" y="4835"/>
                    </a:cubicBezTo>
                    <a:cubicBezTo>
                      <a:pt x="12765" y="4711"/>
                      <a:pt x="12556" y="4613"/>
                      <a:pt x="12346" y="4527"/>
                    </a:cubicBezTo>
                    <a:cubicBezTo>
                      <a:pt x="12316" y="4536"/>
                      <a:pt x="12311" y="4555"/>
                      <a:pt x="12284" y="4555"/>
                    </a:cubicBezTo>
                    <a:cubicBezTo>
                      <a:pt x="12277" y="4555"/>
                      <a:pt x="12270" y="4554"/>
                      <a:pt x="12260" y="4551"/>
                    </a:cubicBezTo>
                    <a:cubicBezTo>
                      <a:pt x="12226" y="4540"/>
                      <a:pt x="12142" y="4488"/>
                      <a:pt x="12090" y="4488"/>
                    </a:cubicBezTo>
                    <a:cubicBezTo>
                      <a:pt x="12085" y="4488"/>
                      <a:pt x="12080" y="4488"/>
                      <a:pt x="12075" y="4490"/>
                    </a:cubicBezTo>
                    <a:cubicBezTo>
                      <a:pt x="12014" y="4490"/>
                      <a:pt x="11915" y="4613"/>
                      <a:pt x="11878" y="4637"/>
                    </a:cubicBezTo>
                    <a:cubicBezTo>
                      <a:pt x="11867" y="4643"/>
                      <a:pt x="11858" y="4645"/>
                      <a:pt x="11851" y="4645"/>
                    </a:cubicBezTo>
                    <a:cubicBezTo>
                      <a:pt x="11827" y="4645"/>
                      <a:pt x="11830" y="4617"/>
                      <a:pt x="11878" y="4588"/>
                    </a:cubicBezTo>
                    <a:cubicBezTo>
                      <a:pt x="11927" y="4539"/>
                      <a:pt x="11964" y="4527"/>
                      <a:pt x="11915" y="4490"/>
                    </a:cubicBezTo>
                    <a:cubicBezTo>
                      <a:pt x="11878" y="4453"/>
                      <a:pt x="11878" y="4465"/>
                      <a:pt x="11817" y="4453"/>
                    </a:cubicBezTo>
                    <a:cubicBezTo>
                      <a:pt x="11767" y="4440"/>
                      <a:pt x="11706" y="4416"/>
                      <a:pt x="11669" y="4379"/>
                    </a:cubicBezTo>
                    <a:cubicBezTo>
                      <a:pt x="11669" y="4379"/>
                      <a:pt x="11585" y="4316"/>
                      <a:pt x="11630" y="4316"/>
                    </a:cubicBezTo>
                    <a:cubicBezTo>
                      <a:pt x="11634" y="4316"/>
                      <a:pt x="11638" y="4316"/>
                      <a:pt x="11644" y="4317"/>
                    </a:cubicBezTo>
                    <a:cubicBezTo>
                      <a:pt x="11708" y="4326"/>
                      <a:pt x="11778" y="4355"/>
                      <a:pt x="11815" y="4355"/>
                    </a:cubicBezTo>
                    <a:cubicBezTo>
                      <a:pt x="11829" y="4355"/>
                      <a:pt x="11838" y="4351"/>
                      <a:pt x="11841" y="4342"/>
                    </a:cubicBezTo>
                    <a:cubicBezTo>
                      <a:pt x="11841" y="4292"/>
                      <a:pt x="11866" y="4317"/>
                      <a:pt x="11780" y="4280"/>
                    </a:cubicBezTo>
                    <a:cubicBezTo>
                      <a:pt x="11691" y="4236"/>
                      <a:pt x="11643" y="4192"/>
                      <a:pt x="11607" y="4192"/>
                    </a:cubicBezTo>
                    <a:cubicBezTo>
                      <a:pt x="11603" y="4192"/>
                      <a:pt x="11599" y="4193"/>
                      <a:pt x="11595" y="4194"/>
                    </a:cubicBezTo>
                    <a:cubicBezTo>
                      <a:pt x="11561" y="4217"/>
                      <a:pt x="11442" y="4344"/>
                      <a:pt x="11425" y="4344"/>
                    </a:cubicBezTo>
                    <a:cubicBezTo>
                      <a:pt x="11423" y="4344"/>
                      <a:pt x="11422" y="4344"/>
                      <a:pt x="11422" y="4342"/>
                    </a:cubicBezTo>
                    <a:cubicBezTo>
                      <a:pt x="11422" y="4305"/>
                      <a:pt x="11422" y="4280"/>
                      <a:pt x="11410" y="4268"/>
                    </a:cubicBezTo>
                    <a:cubicBezTo>
                      <a:pt x="11402" y="4260"/>
                      <a:pt x="11361" y="4243"/>
                      <a:pt x="11325" y="4243"/>
                    </a:cubicBezTo>
                    <a:cubicBezTo>
                      <a:pt x="11304" y="4243"/>
                      <a:pt x="11284" y="4249"/>
                      <a:pt x="11274" y="4268"/>
                    </a:cubicBezTo>
                    <a:cubicBezTo>
                      <a:pt x="11256" y="4304"/>
                      <a:pt x="11245" y="4347"/>
                      <a:pt x="11235" y="4347"/>
                    </a:cubicBezTo>
                    <a:cubicBezTo>
                      <a:pt x="11232" y="4347"/>
                      <a:pt x="11228" y="4342"/>
                      <a:pt x="11225" y="4329"/>
                    </a:cubicBezTo>
                    <a:cubicBezTo>
                      <a:pt x="11225" y="4317"/>
                      <a:pt x="11213" y="4305"/>
                      <a:pt x="11213" y="4292"/>
                    </a:cubicBezTo>
                    <a:cubicBezTo>
                      <a:pt x="11203" y="4254"/>
                      <a:pt x="11186" y="4207"/>
                      <a:pt x="11179" y="4207"/>
                    </a:cubicBezTo>
                    <a:cubicBezTo>
                      <a:pt x="11177" y="4207"/>
                      <a:pt x="11176" y="4211"/>
                      <a:pt x="11176" y="4218"/>
                    </a:cubicBezTo>
                    <a:cubicBezTo>
                      <a:pt x="11176" y="4241"/>
                      <a:pt x="11166" y="4294"/>
                      <a:pt x="11136" y="4294"/>
                    </a:cubicBezTo>
                    <a:cubicBezTo>
                      <a:pt x="11133" y="4294"/>
                      <a:pt x="11130" y="4293"/>
                      <a:pt x="11127" y="4292"/>
                    </a:cubicBezTo>
                    <a:cubicBezTo>
                      <a:pt x="11108" y="4286"/>
                      <a:pt x="11090" y="4283"/>
                      <a:pt x="11071" y="4283"/>
                    </a:cubicBezTo>
                    <a:cubicBezTo>
                      <a:pt x="11053" y="4283"/>
                      <a:pt x="11034" y="4286"/>
                      <a:pt x="11016" y="4292"/>
                    </a:cubicBezTo>
                    <a:lnTo>
                      <a:pt x="10991" y="4292"/>
                    </a:lnTo>
                    <a:cubicBezTo>
                      <a:pt x="11016" y="4280"/>
                      <a:pt x="11028" y="4280"/>
                      <a:pt x="11040" y="4268"/>
                    </a:cubicBezTo>
                    <a:cubicBezTo>
                      <a:pt x="11077" y="4231"/>
                      <a:pt x="11077" y="4218"/>
                      <a:pt x="11016" y="4182"/>
                    </a:cubicBezTo>
                    <a:cubicBezTo>
                      <a:pt x="10954" y="4132"/>
                      <a:pt x="10782" y="4108"/>
                      <a:pt x="10855" y="4095"/>
                    </a:cubicBezTo>
                    <a:cubicBezTo>
                      <a:pt x="10861" y="4094"/>
                      <a:pt x="10867" y="4094"/>
                      <a:pt x="10873" y="4094"/>
                    </a:cubicBezTo>
                    <a:cubicBezTo>
                      <a:pt x="10929" y="4094"/>
                      <a:pt x="10982" y="4130"/>
                      <a:pt x="11044" y="4130"/>
                    </a:cubicBezTo>
                    <a:cubicBezTo>
                      <a:pt x="11070" y="4130"/>
                      <a:pt x="11097" y="4124"/>
                      <a:pt x="11127" y="4108"/>
                    </a:cubicBezTo>
                    <a:cubicBezTo>
                      <a:pt x="11200" y="4083"/>
                      <a:pt x="11250" y="4046"/>
                      <a:pt x="11299" y="3997"/>
                    </a:cubicBezTo>
                    <a:cubicBezTo>
                      <a:pt x="11336" y="3960"/>
                      <a:pt x="11361" y="3923"/>
                      <a:pt x="11262" y="3873"/>
                    </a:cubicBezTo>
                    <a:cubicBezTo>
                      <a:pt x="11176" y="3824"/>
                      <a:pt x="11065" y="3800"/>
                      <a:pt x="11003" y="3750"/>
                    </a:cubicBezTo>
                    <a:cubicBezTo>
                      <a:pt x="10959" y="3720"/>
                      <a:pt x="10936" y="3704"/>
                      <a:pt x="10915" y="3704"/>
                    </a:cubicBezTo>
                    <a:cubicBezTo>
                      <a:pt x="10901" y="3704"/>
                      <a:pt x="10887" y="3711"/>
                      <a:pt x="10868" y="3726"/>
                    </a:cubicBezTo>
                    <a:cubicBezTo>
                      <a:pt x="10831" y="3763"/>
                      <a:pt x="10794" y="3812"/>
                      <a:pt x="10769" y="3873"/>
                    </a:cubicBezTo>
                    <a:cubicBezTo>
                      <a:pt x="10749" y="3924"/>
                      <a:pt x="10721" y="3966"/>
                      <a:pt x="10704" y="3966"/>
                    </a:cubicBezTo>
                    <a:cubicBezTo>
                      <a:pt x="10701" y="3966"/>
                      <a:pt x="10698" y="3964"/>
                      <a:pt x="10695" y="3960"/>
                    </a:cubicBezTo>
                    <a:cubicBezTo>
                      <a:pt x="10683" y="3923"/>
                      <a:pt x="10732" y="3849"/>
                      <a:pt x="10671" y="3837"/>
                    </a:cubicBezTo>
                    <a:cubicBezTo>
                      <a:pt x="10609" y="3837"/>
                      <a:pt x="10560" y="3812"/>
                      <a:pt x="10634" y="3812"/>
                    </a:cubicBezTo>
                    <a:cubicBezTo>
                      <a:pt x="10708" y="3800"/>
                      <a:pt x="10745" y="3812"/>
                      <a:pt x="10695" y="3787"/>
                    </a:cubicBezTo>
                    <a:cubicBezTo>
                      <a:pt x="10634" y="3750"/>
                      <a:pt x="10535" y="3775"/>
                      <a:pt x="10634" y="3738"/>
                    </a:cubicBezTo>
                    <a:cubicBezTo>
                      <a:pt x="10732" y="3713"/>
                      <a:pt x="10806" y="3726"/>
                      <a:pt x="10732" y="3664"/>
                    </a:cubicBezTo>
                    <a:cubicBezTo>
                      <a:pt x="10694" y="3634"/>
                      <a:pt x="10623" y="3613"/>
                      <a:pt x="10569" y="3613"/>
                    </a:cubicBezTo>
                    <a:cubicBezTo>
                      <a:pt x="10535" y="3613"/>
                      <a:pt x="10508" y="3621"/>
                      <a:pt x="10498" y="3639"/>
                    </a:cubicBezTo>
                    <a:cubicBezTo>
                      <a:pt x="10461" y="3689"/>
                      <a:pt x="10560" y="3726"/>
                      <a:pt x="10523" y="3750"/>
                    </a:cubicBezTo>
                    <a:cubicBezTo>
                      <a:pt x="10474" y="3787"/>
                      <a:pt x="10424" y="3837"/>
                      <a:pt x="10387" y="3886"/>
                    </a:cubicBezTo>
                    <a:cubicBezTo>
                      <a:pt x="10362" y="3911"/>
                      <a:pt x="10336" y="3949"/>
                      <a:pt x="10323" y="3949"/>
                    </a:cubicBezTo>
                    <a:cubicBezTo>
                      <a:pt x="10317" y="3949"/>
                      <a:pt x="10313" y="3942"/>
                      <a:pt x="10313" y="3923"/>
                    </a:cubicBezTo>
                    <a:cubicBezTo>
                      <a:pt x="10313" y="3861"/>
                      <a:pt x="10289" y="3800"/>
                      <a:pt x="10313" y="3750"/>
                    </a:cubicBezTo>
                    <a:cubicBezTo>
                      <a:pt x="10324" y="3709"/>
                      <a:pt x="10325" y="3686"/>
                      <a:pt x="10305" y="3686"/>
                    </a:cubicBezTo>
                    <a:cubicBezTo>
                      <a:pt x="10300" y="3686"/>
                      <a:pt x="10295" y="3687"/>
                      <a:pt x="10289" y="3689"/>
                    </a:cubicBezTo>
                    <a:cubicBezTo>
                      <a:pt x="10252" y="3701"/>
                      <a:pt x="10042" y="4058"/>
                      <a:pt x="9993" y="4058"/>
                    </a:cubicBezTo>
                    <a:cubicBezTo>
                      <a:pt x="9956" y="4058"/>
                      <a:pt x="9944" y="4058"/>
                      <a:pt x="9944" y="3997"/>
                    </a:cubicBezTo>
                    <a:cubicBezTo>
                      <a:pt x="9993" y="3910"/>
                      <a:pt x="10042" y="3824"/>
                      <a:pt x="10104" y="3738"/>
                    </a:cubicBezTo>
                    <a:cubicBezTo>
                      <a:pt x="10141" y="3701"/>
                      <a:pt x="10153" y="3676"/>
                      <a:pt x="10141" y="3639"/>
                    </a:cubicBezTo>
                    <a:cubicBezTo>
                      <a:pt x="10132" y="3612"/>
                      <a:pt x="10122" y="3598"/>
                      <a:pt x="10092" y="3598"/>
                    </a:cubicBezTo>
                    <a:cubicBezTo>
                      <a:pt x="10082" y="3598"/>
                      <a:pt x="10070" y="3599"/>
                      <a:pt x="10055" y="3602"/>
                    </a:cubicBezTo>
                    <a:cubicBezTo>
                      <a:pt x="9993" y="3615"/>
                      <a:pt x="9981" y="3627"/>
                      <a:pt x="10018" y="3627"/>
                    </a:cubicBezTo>
                    <a:cubicBezTo>
                      <a:pt x="10055" y="3639"/>
                      <a:pt x="10092" y="3652"/>
                      <a:pt x="10018" y="3664"/>
                    </a:cubicBezTo>
                    <a:cubicBezTo>
                      <a:pt x="9973" y="3664"/>
                      <a:pt x="9928" y="3690"/>
                      <a:pt x="9902" y="3690"/>
                    </a:cubicBezTo>
                    <a:cubicBezTo>
                      <a:pt x="9892" y="3690"/>
                      <a:pt x="9885" y="3686"/>
                      <a:pt x="9882" y="3676"/>
                    </a:cubicBezTo>
                    <a:cubicBezTo>
                      <a:pt x="9882" y="3656"/>
                      <a:pt x="9882" y="3609"/>
                      <a:pt x="9868" y="3609"/>
                    </a:cubicBezTo>
                    <a:cubicBezTo>
                      <a:pt x="9865" y="3609"/>
                      <a:pt x="9861" y="3611"/>
                      <a:pt x="9857" y="3615"/>
                    </a:cubicBezTo>
                    <a:cubicBezTo>
                      <a:pt x="9833" y="3639"/>
                      <a:pt x="9808" y="3676"/>
                      <a:pt x="9784" y="3713"/>
                    </a:cubicBezTo>
                    <a:cubicBezTo>
                      <a:pt x="9759" y="3738"/>
                      <a:pt x="9808" y="3812"/>
                      <a:pt x="9820" y="3837"/>
                    </a:cubicBezTo>
                    <a:cubicBezTo>
                      <a:pt x="9828" y="3852"/>
                      <a:pt x="9821" y="3868"/>
                      <a:pt x="9809" y="3868"/>
                    </a:cubicBezTo>
                    <a:cubicBezTo>
                      <a:pt x="9802" y="3868"/>
                      <a:pt x="9793" y="3862"/>
                      <a:pt x="9784" y="3849"/>
                    </a:cubicBezTo>
                    <a:cubicBezTo>
                      <a:pt x="9770" y="3835"/>
                      <a:pt x="9760" y="3825"/>
                      <a:pt x="9754" y="3825"/>
                    </a:cubicBezTo>
                    <a:cubicBezTo>
                      <a:pt x="9749" y="3825"/>
                      <a:pt x="9747" y="3832"/>
                      <a:pt x="9747" y="3849"/>
                    </a:cubicBezTo>
                    <a:cubicBezTo>
                      <a:pt x="9737" y="3888"/>
                      <a:pt x="9750" y="3934"/>
                      <a:pt x="9744" y="3934"/>
                    </a:cubicBezTo>
                    <a:cubicBezTo>
                      <a:pt x="9742" y="3934"/>
                      <a:pt x="9739" y="3931"/>
                      <a:pt x="9734" y="3923"/>
                    </a:cubicBezTo>
                    <a:cubicBezTo>
                      <a:pt x="9707" y="3895"/>
                      <a:pt x="9707" y="3881"/>
                      <a:pt x="9687" y="3881"/>
                    </a:cubicBezTo>
                    <a:cubicBezTo>
                      <a:pt x="9681" y="3881"/>
                      <a:pt x="9673" y="3883"/>
                      <a:pt x="9660" y="3886"/>
                    </a:cubicBezTo>
                    <a:cubicBezTo>
                      <a:pt x="9632" y="3900"/>
                      <a:pt x="9608" y="3914"/>
                      <a:pt x="9599" y="3914"/>
                    </a:cubicBezTo>
                    <a:cubicBezTo>
                      <a:pt x="9593" y="3914"/>
                      <a:pt x="9595" y="3907"/>
                      <a:pt x="9611" y="3886"/>
                    </a:cubicBezTo>
                    <a:cubicBezTo>
                      <a:pt x="9636" y="3824"/>
                      <a:pt x="9734" y="3800"/>
                      <a:pt x="9673" y="3800"/>
                    </a:cubicBezTo>
                    <a:cubicBezTo>
                      <a:pt x="9611" y="3800"/>
                      <a:pt x="9574" y="3873"/>
                      <a:pt x="9525" y="3886"/>
                    </a:cubicBezTo>
                    <a:cubicBezTo>
                      <a:pt x="9505" y="3886"/>
                      <a:pt x="9485" y="3884"/>
                      <a:pt x="9470" y="3884"/>
                    </a:cubicBezTo>
                    <a:cubicBezTo>
                      <a:pt x="9448" y="3884"/>
                      <a:pt x="9436" y="3888"/>
                      <a:pt x="9451" y="3910"/>
                    </a:cubicBezTo>
                    <a:cubicBezTo>
                      <a:pt x="9488" y="3960"/>
                      <a:pt x="9525" y="4021"/>
                      <a:pt x="9549" y="4021"/>
                    </a:cubicBezTo>
                    <a:cubicBezTo>
                      <a:pt x="9556" y="4019"/>
                      <a:pt x="9563" y="4018"/>
                      <a:pt x="9568" y="4018"/>
                    </a:cubicBezTo>
                    <a:cubicBezTo>
                      <a:pt x="9593" y="4018"/>
                      <a:pt x="9604" y="4038"/>
                      <a:pt x="9574" y="4058"/>
                    </a:cubicBezTo>
                    <a:cubicBezTo>
                      <a:pt x="9543" y="4079"/>
                      <a:pt x="9556" y="4153"/>
                      <a:pt x="9538" y="4153"/>
                    </a:cubicBezTo>
                    <a:cubicBezTo>
                      <a:pt x="9535" y="4153"/>
                      <a:pt x="9530" y="4150"/>
                      <a:pt x="9525" y="4145"/>
                    </a:cubicBezTo>
                    <a:cubicBezTo>
                      <a:pt x="9475" y="4108"/>
                      <a:pt x="9475" y="4083"/>
                      <a:pt x="9439" y="4083"/>
                    </a:cubicBezTo>
                    <a:cubicBezTo>
                      <a:pt x="9414" y="4083"/>
                      <a:pt x="9402" y="4046"/>
                      <a:pt x="9389" y="4021"/>
                    </a:cubicBezTo>
                    <a:cubicBezTo>
                      <a:pt x="9383" y="4003"/>
                      <a:pt x="9383" y="3991"/>
                      <a:pt x="9380" y="3991"/>
                    </a:cubicBezTo>
                    <a:cubicBezTo>
                      <a:pt x="9377" y="3991"/>
                      <a:pt x="9371" y="4003"/>
                      <a:pt x="9352" y="4034"/>
                    </a:cubicBezTo>
                    <a:cubicBezTo>
                      <a:pt x="9331" y="4063"/>
                      <a:pt x="9322" y="4074"/>
                      <a:pt x="9313" y="4074"/>
                    </a:cubicBezTo>
                    <a:cubicBezTo>
                      <a:pt x="9307" y="4074"/>
                      <a:pt x="9301" y="4069"/>
                      <a:pt x="9291" y="4058"/>
                    </a:cubicBezTo>
                    <a:cubicBezTo>
                      <a:pt x="9266" y="4034"/>
                      <a:pt x="9278" y="4009"/>
                      <a:pt x="9254" y="3997"/>
                    </a:cubicBezTo>
                    <a:cubicBezTo>
                      <a:pt x="9192" y="3997"/>
                      <a:pt x="9130" y="4009"/>
                      <a:pt x="9081" y="4021"/>
                    </a:cubicBezTo>
                    <a:cubicBezTo>
                      <a:pt x="9020" y="4021"/>
                      <a:pt x="9020" y="4021"/>
                      <a:pt x="9118" y="4046"/>
                    </a:cubicBezTo>
                    <a:cubicBezTo>
                      <a:pt x="9198" y="4069"/>
                      <a:pt x="9278" y="4134"/>
                      <a:pt x="9260" y="4134"/>
                    </a:cubicBezTo>
                    <a:cubicBezTo>
                      <a:pt x="9259" y="4134"/>
                      <a:pt x="9257" y="4133"/>
                      <a:pt x="9254" y="4132"/>
                    </a:cubicBezTo>
                    <a:cubicBezTo>
                      <a:pt x="9204" y="4132"/>
                      <a:pt x="9204" y="4132"/>
                      <a:pt x="9204" y="4182"/>
                    </a:cubicBezTo>
                    <a:cubicBezTo>
                      <a:pt x="9204" y="4214"/>
                      <a:pt x="9242" y="4284"/>
                      <a:pt x="9235" y="4284"/>
                    </a:cubicBezTo>
                    <a:cubicBezTo>
                      <a:pt x="9234" y="4284"/>
                      <a:pt x="9232" y="4283"/>
                      <a:pt x="9229" y="4280"/>
                    </a:cubicBezTo>
                    <a:cubicBezTo>
                      <a:pt x="9192" y="4243"/>
                      <a:pt x="9106" y="4218"/>
                      <a:pt x="9081" y="4194"/>
                    </a:cubicBezTo>
                    <a:cubicBezTo>
                      <a:pt x="9078" y="4191"/>
                      <a:pt x="9074" y="4189"/>
                      <a:pt x="9069" y="4189"/>
                    </a:cubicBezTo>
                    <a:cubicBezTo>
                      <a:pt x="9057" y="4189"/>
                      <a:pt x="9044" y="4200"/>
                      <a:pt x="9044" y="4218"/>
                    </a:cubicBezTo>
                    <a:cubicBezTo>
                      <a:pt x="9044" y="4240"/>
                      <a:pt x="9036" y="4253"/>
                      <a:pt x="9024" y="4253"/>
                    </a:cubicBezTo>
                    <a:cubicBezTo>
                      <a:pt x="9016" y="4253"/>
                      <a:pt x="9005" y="4246"/>
                      <a:pt x="8995" y="4231"/>
                    </a:cubicBezTo>
                    <a:cubicBezTo>
                      <a:pt x="8978" y="4205"/>
                      <a:pt x="8985" y="4179"/>
                      <a:pt x="8982" y="4179"/>
                    </a:cubicBezTo>
                    <a:lnTo>
                      <a:pt x="8982" y="4179"/>
                    </a:lnTo>
                    <a:cubicBezTo>
                      <a:pt x="8981" y="4179"/>
                      <a:pt x="8978" y="4183"/>
                      <a:pt x="8970" y="4194"/>
                    </a:cubicBezTo>
                    <a:cubicBezTo>
                      <a:pt x="8958" y="4231"/>
                      <a:pt x="8884" y="4280"/>
                      <a:pt x="8909" y="4329"/>
                    </a:cubicBezTo>
                    <a:cubicBezTo>
                      <a:pt x="8942" y="4362"/>
                      <a:pt x="8965" y="4405"/>
                      <a:pt x="8926" y="4405"/>
                    </a:cubicBezTo>
                    <a:cubicBezTo>
                      <a:pt x="8921" y="4405"/>
                      <a:pt x="8915" y="4405"/>
                      <a:pt x="8909" y="4403"/>
                    </a:cubicBezTo>
                    <a:cubicBezTo>
                      <a:pt x="8895" y="4403"/>
                      <a:pt x="8883" y="4404"/>
                      <a:pt x="8872" y="4404"/>
                    </a:cubicBezTo>
                    <a:cubicBezTo>
                      <a:pt x="8847" y="4404"/>
                      <a:pt x="8835" y="4398"/>
                      <a:pt x="8835" y="4354"/>
                    </a:cubicBezTo>
                    <a:cubicBezTo>
                      <a:pt x="8835" y="4297"/>
                      <a:pt x="8856" y="4229"/>
                      <a:pt x="8830" y="4229"/>
                    </a:cubicBezTo>
                    <a:cubicBezTo>
                      <a:pt x="8828" y="4229"/>
                      <a:pt x="8825" y="4230"/>
                      <a:pt x="8822" y="4231"/>
                    </a:cubicBezTo>
                    <a:cubicBezTo>
                      <a:pt x="8773" y="4243"/>
                      <a:pt x="8822" y="4268"/>
                      <a:pt x="8761" y="4280"/>
                    </a:cubicBezTo>
                    <a:cubicBezTo>
                      <a:pt x="8699" y="4292"/>
                      <a:pt x="8699" y="4329"/>
                      <a:pt x="8736" y="4342"/>
                    </a:cubicBezTo>
                    <a:cubicBezTo>
                      <a:pt x="8749" y="4342"/>
                      <a:pt x="8755" y="4340"/>
                      <a:pt x="8757" y="4340"/>
                    </a:cubicBezTo>
                    <a:cubicBezTo>
                      <a:pt x="8761" y="4340"/>
                      <a:pt x="8744" y="4346"/>
                      <a:pt x="8712" y="4379"/>
                    </a:cubicBezTo>
                    <a:cubicBezTo>
                      <a:pt x="8685" y="4405"/>
                      <a:pt x="8658" y="4452"/>
                      <a:pt x="8650" y="4452"/>
                    </a:cubicBezTo>
                    <a:cubicBezTo>
                      <a:pt x="8647" y="4452"/>
                      <a:pt x="8647" y="4445"/>
                      <a:pt x="8650" y="4428"/>
                    </a:cubicBezTo>
                    <a:cubicBezTo>
                      <a:pt x="8675" y="4354"/>
                      <a:pt x="8699" y="4342"/>
                      <a:pt x="8650" y="4317"/>
                    </a:cubicBezTo>
                    <a:cubicBezTo>
                      <a:pt x="8613" y="4280"/>
                      <a:pt x="8514" y="4243"/>
                      <a:pt x="8564" y="4231"/>
                    </a:cubicBezTo>
                    <a:cubicBezTo>
                      <a:pt x="8625" y="4231"/>
                      <a:pt x="8699" y="4231"/>
                      <a:pt x="8625" y="4182"/>
                    </a:cubicBezTo>
                    <a:cubicBezTo>
                      <a:pt x="8588" y="4157"/>
                      <a:pt x="8539" y="4145"/>
                      <a:pt x="8502" y="4145"/>
                    </a:cubicBezTo>
                    <a:cubicBezTo>
                      <a:pt x="8490" y="4141"/>
                      <a:pt x="8481" y="4140"/>
                      <a:pt x="8476" y="4140"/>
                    </a:cubicBezTo>
                    <a:cubicBezTo>
                      <a:pt x="8459" y="4140"/>
                      <a:pt x="8468" y="4154"/>
                      <a:pt x="8477" y="4182"/>
                    </a:cubicBezTo>
                    <a:cubicBezTo>
                      <a:pt x="8490" y="4218"/>
                      <a:pt x="8527" y="4292"/>
                      <a:pt x="8502" y="4292"/>
                    </a:cubicBezTo>
                    <a:cubicBezTo>
                      <a:pt x="8477" y="4305"/>
                      <a:pt x="8453" y="4305"/>
                      <a:pt x="8428" y="4305"/>
                    </a:cubicBezTo>
                    <a:cubicBezTo>
                      <a:pt x="8395" y="4305"/>
                      <a:pt x="8343" y="4344"/>
                      <a:pt x="8375" y="4344"/>
                    </a:cubicBezTo>
                    <a:cubicBezTo>
                      <a:pt x="8379" y="4344"/>
                      <a:pt x="8384" y="4343"/>
                      <a:pt x="8391" y="4342"/>
                    </a:cubicBezTo>
                    <a:cubicBezTo>
                      <a:pt x="8440" y="4342"/>
                      <a:pt x="8473" y="4336"/>
                      <a:pt x="8475" y="4336"/>
                    </a:cubicBezTo>
                    <a:cubicBezTo>
                      <a:pt x="8476" y="4336"/>
                      <a:pt x="8469" y="4338"/>
                      <a:pt x="8453" y="4342"/>
                    </a:cubicBezTo>
                    <a:cubicBezTo>
                      <a:pt x="8416" y="4366"/>
                      <a:pt x="8379" y="4366"/>
                      <a:pt x="8440" y="4391"/>
                    </a:cubicBezTo>
                    <a:cubicBezTo>
                      <a:pt x="8486" y="4406"/>
                      <a:pt x="8508" y="4417"/>
                      <a:pt x="8519" y="4417"/>
                    </a:cubicBezTo>
                    <a:cubicBezTo>
                      <a:pt x="8525" y="4417"/>
                      <a:pt x="8527" y="4413"/>
                      <a:pt x="8527" y="4403"/>
                    </a:cubicBezTo>
                    <a:cubicBezTo>
                      <a:pt x="8527" y="4381"/>
                      <a:pt x="8536" y="4363"/>
                      <a:pt x="8543" y="4363"/>
                    </a:cubicBezTo>
                    <a:cubicBezTo>
                      <a:pt x="8547" y="4363"/>
                      <a:pt x="8551" y="4371"/>
                      <a:pt x="8551" y="4391"/>
                    </a:cubicBezTo>
                    <a:cubicBezTo>
                      <a:pt x="8541" y="4423"/>
                      <a:pt x="8548" y="4482"/>
                      <a:pt x="8535" y="4482"/>
                    </a:cubicBezTo>
                    <a:cubicBezTo>
                      <a:pt x="8533" y="4482"/>
                      <a:pt x="8530" y="4481"/>
                      <a:pt x="8527" y="4477"/>
                    </a:cubicBezTo>
                    <a:cubicBezTo>
                      <a:pt x="8490" y="4453"/>
                      <a:pt x="8465" y="4428"/>
                      <a:pt x="8428" y="4416"/>
                    </a:cubicBezTo>
                    <a:cubicBezTo>
                      <a:pt x="8396" y="4405"/>
                      <a:pt x="8392" y="4349"/>
                      <a:pt x="8368" y="4349"/>
                    </a:cubicBezTo>
                    <a:cubicBezTo>
                      <a:pt x="8364" y="4349"/>
                      <a:pt x="8359" y="4351"/>
                      <a:pt x="8354" y="4354"/>
                    </a:cubicBezTo>
                    <a:cubicBezTo>
                      <a:pt x="8314" y="4374"/>
                      <a:pt x="8274" y="4410"/>
                      <a:pt x="8254" y="4410"/>
                    </a:cubicBezTo>
                    <a:cubicBezTo>
                      <a:pt x="8249" y="4410"/>
                      <a:pt x="8246" y="4408"/>
                      <a:pt x="8243" y="4403"/>
                    </a:cubicBezTo>
                    <a:cubicBezTo>
                      <a:pt x="8243" y="4384"/>
                      <a:pt x="8236" y="4371"/>
                      <a:pt x="8224" y="4371"/>
                    </a:cubicBezTo>
                    <a:cubicBezTo>
                      <a:pt x="8213" y="4371"/>
                      <a:pt x="8199" y="4380"/>
                      <a:pt x="8182" y="4403"/>
                    </a:cubicBezTo>
                    <a:cubicBezTo>
                      <a:pt x="8132" y="4440"/>
                      <a:pt x="8059" y="4465"/>
                      <a:pt x="8071" y="4502"/>
                    </a:cubicBezTo>
                    <a:cubicBezTo>
                      <a:pt x="8071" y="4551"/>
                      <a:pt x="8108" y="4563"/>
                      <a:pt x="8083" y="4576"/>
                    </a:cubicBezTo>
                    <a:cubicBezTo>
                      <a:pt x="8073" y="4596"/>
                      <a:pt x="8054" y="4643"/>
                      <a:pt x="8077" y="4643"/>
                    </a:cubicBezTo>
                    <a:cubicBezTo>
                      <a:pt x="8082" y="4643"/>
                      <a:pt x="8088" y="4641"/>
                      <a:pt x="8095" y="4637"/>
                    </a:cubicBezTo>
                    <a:cubicBezTo>
                      <a:pt x="8152" y="4615"/>
                      <a:pt x="8146" y="4562"/>
                      <a:pt x="8173" y="4562"/>
                    </a:cubicBezTo>
                    <a:cubicBezTo>
                      <a:pt x="8176" y="4562"/>
                      <a:pt x="8178" y="4562"/>
                      <a:pt x="8182" y="4563"/>
                    </a:cubicBezTo>
                    <a:cubicBezTo>
                      <a:pt x="8200" y="4572"/>
                      <a:pt x="8198" y="4607"/>
                      <a:pt x="8219" y="4607"/>
                    </a:cubicBezTo>
                    <a:cubicBezTo>
                      <a:pt x="8227" y="4607"/>
                      <a:pt x="8239" y="4602"/>
                      <a:pt x="8256" y="4588"/>
                    </a:cubicBezTo>
                    <a:cubicBezTo>
                      <a:pt x="8273" y="4575"/>
                      <a:pt x="8286" y="4570"/>
                      <a:pt x="8293" y="4570"/>
                    </a:cubicBezTo>
                    <a:cubicBezTo>
                      <a:pt x="8306" y="4570"/>
                      <a:pt x="8300" y="4589"/>
                      <a:pt x="8268" y="4613"/>
                    </a:cubicBezTo>
                    <a:cubicBezTo>
                      <a:pt x="8231" y="4650"/>
                      <a:pt x="8206" y="4650"/>
                      <a:pt x="8206" y="4699"/>
                    </a:cubicBezTo>
                    <a:cubicBezTo>
                      <a:pt x="8206" y="4741"/>
                      <a:pt x="8216" y="4830"/>
                      <a:pt x="8202" y="4830"/>
                    </a:cubicBezTo>
                    <a:cubicBezTo>
                      <a:pt x="8200" y="4830"/>
                      <a:pt x="8197" y="4827"/>
                      <a:pt x="8194" y="4822"/>
                    </a:cubicBezTo>
                    <a:cubicBezTo>
                      <a:pt x="8163" y="4802"/>
                      <a:pt x="8132" y="4755"/>
                      <a:pt x="8108" y="4755"/>
                    </a:cubicBezTo>
                    <a:cubicBezTo>
                      <a:pt x="8104" y="4755"/>
                      <a:pt x="8099" y="4757"/>
                      <a:pt x="8095" y="4761"/>
                    </a:cubicBezTo>
                    <a:cubicBezTo>
                      <a:pt x="8068" y="4779"/>
                      <a:pt x="8040" y="4832"/>
                      <a:pt x="8033" y="4832"/>
                    </a:cubicBezTo>
                    <a:cubicBezTo>
                      <a:pt x="8031" y="4832"/>
                      <a:pt x="8031" y="4826"/>
                      <a:pt x="8034" y="4810"/>
                    </a:cubicBezTo>
                    <a:cubicBezTo>
                      <a:pt x="8042" y="4768"/>
                      <a:pt x="8039" y="4749"/>
                      <a:pt x="8025" y="4749"/>
                    </a:cubicBezTo>
                    <a:cubicBezTo>
                      <a:pt x="8018" y="4749"/>
                      <a:pt x="8009" y="4753"/>
                      <a:pt x="7997" y="4761"/>
                    </a:cubicBezTo>
                    <a:cubicBezTo>
                      <a:pt x="7980" y="4778"/>
                      <a:pt x="7963" y="4812"/>
                      <a:pt x="7954" y="4812"/>
                    </a:cubicBezTo>
                    <a:cubicBezTo>
                      <a:pt x="7950" y="4812"/>
                      <a:pt x="7948" y="4805"/>
                      <a:pt x="7948" y="4785"/>
                    </a:cubicBezTo>
                    <a:cubicBezTo>
                      <a:pt x="7948" y="4737"/>
                      <a:pt x="7963" y="4667"/>
                      <a:pt x="7958" y="4667"/>
                    </a:cubicBezTo>
                    <a:lnTo>
                      <a:pt x="7958" y="4667"/>
                    </a:lnTo>
                    <a:cubicBezTo>
                      <a:pt x="7956" y="4667"/>
                      <a:pt x="7953" y="4673"/>
                      <a:pt x="7948" y="4687"/>
                    </a:cubicBezTo>
                    <a:cubicBezTo>
                      <a:pt x="7918" y="4726"/>
                      <a:pt x="7904" y="4814"/>
                      <a:pt x="7880" y="4814"/>
                    </a:cubicBezTo>
                    <a:cubicBezTo>
                      <a:pt x="7875" y="4814"/>
                      <a:pt x="7869" y="4809"/>
                      <a:pt x="7861" y="4798"/>
                    </a:cubicBezTo>
                    <a:cubicBezTo>
                      <a:pt x="7837" y="4748"/>
                      <a:pt x="7824" y="4699"/>
                      <a:pt x="7837" y="4637"/>
                    </a:cubicBezTo>
                    <a:cubicBezTo>
                      <a:pt x="7848" y="4604"/>
                      <a:pt x="7909" y="4511"/>
                      <a:pt x="7885" y="4511"/>
                    </a:cubicBezTo>
                    <a:cubicBezTo>
                      <a:pt x="7882" y="4511"/>
                      <a:pt x="7879" y="4512"/>
                      <a:pt x="7874" y="4514"/>
                    </a:cubicBezTo>
                    <a:cubicBezTo>
                      <a:pt x="7824" y="4551"/>
                      <a:pt x="7714" y="4613"/>
                      <a:pt x="7738" y="4637"/>
                    </a:cubicBezTo>
                    <a:cubicBezTo>
                      <a:pt x="7768" y="4667"/>
                      <a:pt x="7815" y="4706"/>
                      <a:pt x="7798" y="4706"/>
                    </a:cubicBezTo>
                    <a:cubicBezTo>
                      <a:pt x="7794" y="4706"/>
                      <a:pt x="7787" y="4704"/>
                      <a:pt x="7775" y="4699"/>
                    </a:cubicBezTo>
                    <a:cubicBezTo>
                      <a:pt x="7747" y="4688"/>
                      <a:pt x="7731" y="4679"/>
                      <a:pt x="7722" y="4679"/>
                    </a:cubicBezTo>
                    <a:cubicBezTo>
                      <a:pt x="7711" y="4679"/>
                      <a:pt x="7708" y="4691"/>
                      <a:pt x="7701" y="4724"/>
                    </a:cubicBezTo>
                    <a:cubicBezTo>
                      <a:pt x="7693" y="4757"/>
                      <a:pt x="7685" y="4773"/>
                      <a:pt x="7677" y="4773"/>
                    </a:cubicBezTo>
                    <a:cubicBezTo>
                      <a:pt x="7672" y="4773"/>
                      <a:pt x="7668" y="4769"/>
                      <a:pt x="7664" y="4761"/>
                    </a:cubicBezTo>
                    <a:cubicBezTo>
                      <a:pt x="7656" y="4737"/>
                      <a:pt x="7659" y="4723"/>
                      <a:pt x="7648" y="4723"/>
                    </a:cubicBezTo>
                    <a:cubicBezTo>
                      <a:pt x="7642" y="4723"/>
                      <a:pt x="7632" y="4727"/>
                      <a:pt x="7615" y="4736"/>
                    </a:cubicBezTo>
                    <a:cubicBezTo>
                      <a:pt x="7582" y="4769"/>
                      <a:pt x="7529" y="4812"/>
                      <a:pt x="7571" y="4812"/>
                    </a:cubicBezTo>
                    <a:cubicBezTo>
                      <a:pt x="7576" y="4812"/>
                      <a:pt x="7582" y="4811"/>
                      <a:pt x="7590" y="4810"/>
                    </a:cubicBezTo>
                    <a:cubicBezTo>
                      <a:pt x="7603" y="4807"/>
                      <a:pt x="7615" y="4806"/>
                      <a:pt x="7626" y="4806"/>
                    </a:cubicBezTo>
                    <a:cubicBezTo>
                      <a:pt x="7673" y="4806"/>
                      <a:pt x="7706" y="4822"/>
                      <a:pt x="7677" y="4822"/>
                    </a:cubicBezTo>
                    <a:cubicBezTo>
                      <a:pt x="7640" y="4822"/>
                      <a:pt x="7627" y="4847"/>
                      <a:pt x="7664" y="4847"/>
                    </a:cubicBezTo>
                    <a:cubicBezTo>
                      <a:pt x="7697" y="4847"/>
                      <a:pt x="7703" y="4825"/>
                      <a:pt x="7706" y="4825"/>
                    </a:cubicBezTo>
                    <a:cubicBezTo>
                      <a:pt x="7708" y="4825"/>
                      <a:pt x="7709" y="4830"/>
                      <a:pt x="7714" y="4847"/>
                    </a:cubicBezTo>
                    <a:cubicBezTo>
                      <a:pt x="7726" y="4896"/>
                      <a:pt x="7726" y="4908"/>
                      <a:pt x="7677" y="4908"/>
                    </a:cubicBezTo>
                    <a:cubicBezTo>
                      <a:pt x="7649" y="4908"/>
                      <a:pt x="7635" y="4867"/>
                      <a:pt x="7609" y="4867"/>
                    </a:cubicBezTo>
                    <a:cubicBezTo>
                      <a:pt x="7600" y="4867"/>
                      <a:pt x="7590" y="4872"/>
                      <a:pt x="7578" y="4884"/>
                    </a:cubicBezTo>
                    <a:cubicBezTo>
                      <a:pt x="7516" y="4945"/>
                      <a:pt x="7516" y="5019"/>
                      <a:pt x="7479" y="5019"/>
                    </a:cubicBezTo>
                    <a:cubicBezTo>
                      <a:pt x="7430" y="5032"/>
                      <a:pt x="7282" y="5044"/>
                      <a:pt x="7332" y="5056"/>
                    </a:cubicBezTo>
                    <a:cubicBezTo>
                      <a:pt x="7362" y="5069"/>
                      <a:pt x="7393" y="5075"/>
                      <a:pt x="7424" y="5075"/>
                    </a:cubicBezTo>
                    <a:cubicBezTo>
                      <a:pt x="7455" y="5075"/>
                      <a:pt x="7486" y="5069"/>
                      <a:pt x="7516" y="5056"/>
                    </a:cubicBezTo>
                    <a:cubicBezTo>
                      <a:pt x="7584" y="5023"/>
                      <a:pt x="7610" y="4968"/>
                      <a:pt x="7652" y="4968"/>
                    </a:cubicBezTo>
                    <a:cubicBezTo>
                      <a:pt x="7656" y="4968"/>
                      <a:pt x="7660" y="4969"/>
                      <a:pt x="7664" y="4970"/>
                    </a:cubicBezTo>
                    <a:cubicBezTo>
                      <a:pt x="7689" y="4976"/>
                      <a:pt x="7701" y="4982"/>
                      <a:pt x="7712" y="4982"/>
                    </a:cubicBezTo>
                    <a:cubicBezTo>
                      <a:pt x="7723" y="4982"/>
                      <a:pt x="7732" y="4976"/>
                      <a:pt x="7750" y="4958"/>
                    </a:cubicBezTo>
                    <a:cubicBezTo>
                      <a:pt x="7764" y="4949"/>
                      <a:pt x="7773" y="4946"/>
                      <a:pt x="7781" y="4946"/>
                    </a:cubicBezTo>
                    <a:cubicBezTo>
                      <a:pt x="7791" y="4946"/>
                      <a:pt x="7800" y="4949"/>
                      <a:pt x="7816" y="4949"/>
                    </a:cubicBezTo>
                    <a:cubicBezTo>
                      <a:pt x="7824" y="4949"/>
                      <a:pt x="7835" y="4948"/>
                      <a:pt x="7849" y="4945"/>
                    </a:cubicBezTo>
                    <a:cubicBezTo>
                      <a:pt x="7898" y="4921"/>
                      <a:pt x="7861" y="4896"/>
                      <a:pt x="7837" y="4859"/>
                    </a:cubicBezTo>
                    <a:cubicBezTo>
                      <a:pt x="7827" y="4849"/>
                      <a:pt x="7825" y="4845"/>
                      <a:pt x="7827" y="4845"/>
                    </a:cubicBezTo>
                    <a:cubicBezTo>
                      <a:pt x="7835" y="4845"/>
                      <a:pt x="7874" y="4872"/>
                      <a:pt x="7874" y="4872"/>
                    </a:cubicBezTo>
                    <a:cubicBezTo>
                      <a:pt x="7874" y="4872"/>
                      <a:pt x="7874" y="4921"/>
                      <a:pt x="7911" y="4921"/>
                    </a:cubicBezTo>
                    <a:cubicBezTo>
                      <a:pt x="7929" y="4911"/>
                      <a:pt x="7976" y="4867"/>
                      <a:pt x="7987" y="4867"/>
                    </a:cubicBezTo>
                    <a:cubicBezTo>
                      <a:pt x="7991" y="4867"/>
                      <a:pt x="7991" y="4872"/>
                      <a:pt x="7985" y="4884"/>
                    </a:cubicBezTo>
                    <a:cubicBezTo>
                      <a:pt x="7972" y="4933"/>
                      <a:pt x="7923" y="4921"/>
                      <a:pt x="7948" y="4958"/>
                    </a:cubicBezTo>
                    <a:cubicBezTo>
                      <a:pt x="7948" y="4982"/>
                      <a:pt x="7935" y="4982"/>
                      <a:pt x="7923" y="4995"/>
                    </a:cubicBezTo>
                    <a:cubicBezTo>
                      <a:pt x="7964" y="4995"/>
                      <a:pt x="8005" y="4984"/>
                      <a:pt x="8017" y="4984"/>
                    </a:cubicBezTo>
                    <a:cubicBezTo>
                      <a:pt x="8023" y="4984"/>
                      <a:pt x="8022" y="4987"/>
                      <a:pt x="8009" y="4995"/>
                    </a:cubicBezTo>
                    <a:cubicBezTo>
                      <a:pt x="7977" y="5016"/>
                      <a:pt x="7900" y="5074"/>
                      <a:pt x="7918" y="5074"/>
                    </a:cubicBezTo>
                    <a:cubicBezTo>
                      <a:pt x="7921" y="5074"/>
                      <a:pt x="7927" y="5072"/>
                      <a:pt x="7935" y="5069"/>
                    </a:cubicBezTo>
                    <a:cubicBezTo>
                      <a:pt x="7985" y="5069"/>
                      <a:pt x="8022" y="5044"/>
                      <a:pt x="8046" y="5019"/>
                    </a:cubicBezTo>
                    <a:cubicBezTo>
                      <a:pt x="8060" y="5009"/>
                      <a:pt x="8074" y="5005"/>
                      <a:pt x="8086" y="5005"/>
                    </a:cubicBezTo>
                    <a:cubicBezTo>
                      <a:pt x="8111" y="5005"/>
                      <a:pt x="8125" y="5021"/>
                      <a:pt x="8109" y="5021"/>
                    </a:cubicBezTo>
                    <a:cubicBezTo>
                      <a:pt x="8106" y="5021"/>
                      <a:pt x="8101" y="5021"/>
                      <a:pt x="8095" y="5019"/>
                    </a:cubicBezTo>
                    <a:cubicBezTo>
                      <a:pt x="8092" y="5018"/>
                      <a:pt x="8088" y="5018"/>
                      <a:pt x="8084" y="5018"/>
                    </a:cubicBezTo>
                    <a:cubicBezTo>
                      <a:pt x="8039" y="5018"/>
                      <a:pt x="7994" y="5082"/>
                      <a:pt x="7960" y="5093"/>
                    </a:cubicBezTo>
                    <a:cubicBezTo>
                      <a:pt x="7923" y="5106"/>
                      <a:pt x="7935" y="5143"/>
                      <a:pt x="7923" y="5167"/>
                    </a:cubicBezTo>
                    <a:cubicBezTo>
                      <a:pt x="7908" y="5182"/>
                      <a:pt x="7894" y="5201"/>
                      <a:pt x="7876" y="5201"/>
                    </a:cubicBezTo>
                    <a:cubicBezTo>
                      <a:pt x="7865" y="5201"/>
                      <a:pt x="7852" y="5192"/>
                      <a:pt x="7837" y="5167"/>
                    </a:cubicBezTo>
                    <a:cubicBezTo>
                      <a:pt x="7817" y="5118"/>
                      <a:pt x="7829" y="5054"/>
                      <a:pt x="7822" y="5054"/>
                    </a:cubicBezTo>
                    <a:cubicBezTo>
                      <a:pt x="7820" y="5054"/>
                      <a:pt x="7817" y="5058"/>
                      <a:pt x="7812" y="5069"/>
                    </a:cubicBezTo>
                    <a:cubicBezTo>
                      <a:pt x="7782" y="5109"/>
                      <a:pt x="7801" y="5181"/>
                      <a:pt x="7796" y="5181"/>
                    </a:cubicBezTo>
                    <a:cubicBezTo>
                      <a:pt x="7795" y="5181"/>
                      <a:pt x="7792" y="5177"/>
                      <a:pt x="7787" y="5167"/>
                    </a:cubicBezTo>
                    <a:cubicBezTo>
                      <a:pt x="7768" y="5138"/>
                      <a:pt x="7756" y="5094"/>
                      <a:pt x="7734" y="5094"/>
                    </a:cubicBezTo>
                    <a:cubicBezTo>
                      <a:pt x="7728" y="5094"/>
                      <a:pt x="7722" y="5098"/>
                      <a:pt x="7714" y="5106"/>
                    </a:cubicBezTo>
                    <a:cubicBezTo>
                      <a:pt x="7677" y="5143"/>
                      <a:pt x="7652" y="5180"/>
                      <a:pt x="7627" y="5217"/>
                    </a:cubicBezTo>
                    <a:cubicBezTo>
                      <a:pt x="7594" y="5250"/>
                      <a:pt x="7561" y="5292"/>
                      <a:pt x="7581" y="5292"/>
                    </a:cubicBezTo>
                    <a:cubicBezTo>
                      <a:pt x="7583" y="5292"/>
                      <a:pt x="7586" y="5292"/>
                      <a:pt x="7590" y="5290"/>
                    </a:cubicBezTo>
                    <a:cubicBezTo>
                      <a:pt x="7636" y="5290"/>
                      <a:pt x="7682" y="5215"/>
                      <a:pt x="7688" y="5215"/>
                    </a:cubicBezTo>
                    <a:cubicBezTo>
                      <a:pt x="7689" y="5215"/>
                      <a:pt x="7689" y="5216"/>
                      <a:pt x="7689" y="5217"/>
                    </a:cubicBezTo>
                    <a:cubicBezTo>
                      <a:pt x="7689" y="5241"/>
                      <a:pt x="7689" y="5266"/>
                      <a:pt x="7714" y="5266"/>
                    </a:cubicBezTo>
                    <a:cubicBezTo>
                      <a:pt x="7750" y="5266"/>
                      <a:pt x="7812" y="5278"/>
                      <a:pt x="7763" y="5278"/>
                    </a:cubicBezTo>
                    <a:cubicBezTo>
                      <a:pt x="7714" y="5278"/>
                      <a:pt x="7677" y="5290"/>
                      <a:pt x="7640" y="5303"/>
                    </a:cubicBezTo>
                    <a:cubicBezTo>
                      <a:pt x="7603" y="5327"/>
                      <a:pt x="7652" y="5352"/>
                      <a:pt x="7714" y="5352"/>
                    </a:cubicBezTo>
                    <a:cubicBezTo>
                      <a:pt x="7720" y="5350"/>
                      <a:pt x="7727" y="5350"/>
                      <a:pt x="7733" y="5350"/>
                    </a:cubicBezTo>
                    <a:cubicBezTo>
                      <a:pt x="7772" y="5350"/>
                      <a:pt x="7796" y="5382"/>
                      <a:pt x="7775" y="5414"/>
                    </a:cubicBezTo>
                    <a:cubicBezTo>
                      <a:pt x="7770" y="5429"/>
                      <a:pt x="7771" y="5436"/>
                      <a:pt x="7771" y="5436"/>
                    </a:cubicBezTo>
                    <a:cubicBezTo>
                      <a:pt x="7770" y="5436"/>
                      <a:pt x="7767" y="5423"/>
                      <a:pt x="7738" y="5401"/>
                    </a:cubicBezTo>
                    <a:cubicBezTo>
                      <a:pt x="7714" y="5377"/>
                      <a:pt x="7701" y="5371"/>
                      <a:pt x="7689" y="5371"/>
                    </a:cubicBezTo>
                    <a:cubicBezTo>
                      <a:pt x="7677" y="5371"/>
                      <a:pt x="7664" y="5377"/>
                      <a:pt x="7640" y="5377"/>
                    </a:cubicBezTo>
                    <a:cubicBezTo>
                      <a:pt x="7603" y="5377"/>
                      <a:pt x="7615" y="5414"/>
                      <a:pt x="7566" y="5438"/>
                    </a:cubicBezTo>
                    <a:cubicBezTo>
                      <a:pt x="7529" y="5451"/>
                      <a:pt x="7442" y="5488"/>
                      <a:pt x="7504" y="5488"/>
                    </a:cubicBezTo>
                    <a:cubicBezTo>
                      <a:pt x="7553" y="5488"/>
                      <a:pt x="7603" y="5471"/>
                      <a:pt x="7641" y="5471"/>
                    </a:cubicBezTo>
                    <a:cubicBezTo>
                      <a:pt x="7660" y="5471"/>
                      <a:pt x="7677" y="5475"/>
                      <a:pt x="7689" y="5488"/>
                    </a:cubicBezTo>
                    <a:cubicBezTo>
                      <a:pt x="7716" y="5506"/>
                      <a:pt x="7730" y="5538"/>
                      <a:pt x="7710" y="5538"/>
                    </a:cubicBezTo>
                    <a:cubicBezTo>
                      <a:pt x="7703" y="5538"/>
                      <a:pt x="7692" y="5534"/>
                      <a:pt x="7677" y="5525"/>
                    </a:cubicBezTo>
                    <a:cubicBezTo>
                      <a:pt x="7650" y="5509"/>
                      <a:pt x="7640" y="5504"/>
                      <a:pt x="7632" y="5504"/>
                    </a:cubicBezTo>
                    <a:cubicBezTo>
                      <a:pt x="7623" y="5504"/>
                      <a:pt x="7618" y="5512"/>
                      <a:pt x="7590" y="5512"/>
                    </a:cubicBezTo>
                    <a:cubicBezTo>
                      <a:pt x="7553" y="5512"/>
                      <a:pt x="7541" y="5525"/>
                      <a:pt x="7566" y="5525"/>
                    </a:cubicBezTo>
                    <a:cubicBezTo>
                      <a:pt x="7595" y="5525"/>
                      <a:pt x="7593" y="5556"/>
                      <a:pt x="7566" y="5556"/>
                    </a:cubicBezTo>
                    <a:cubicBezTo>
                      <a:pt x="7559" y="5556"/>
                      <a:pt x="7551" y="5554"/>
                      <a:pt x="7541" y="5549"/>
                    </a:cubicBezTo>
                    <a:cubicBezTo>
                      <a:pt x="7498" y="5532"/>
                      <a:pt x="7485" y="5509"/>
                      <a:pt x="7465" y="5509"/>
                    </a:cubicBezTo>
                    <a:cubicBezTo>
                      <a:pt x="7456" y="5509"/>
                      <a:pt x="7445" y="5513"/>
                      <a:pt x="7430" y="5525"/>
                    </a:cubicBezTo>
                    <a:cubicBezTo>
                      <a:pt x="7389" y="5557"/>
                      <a:pt x="7386" y="5563"/>
                      <a:pt x="7407" y="5563"/>
                    </a:cubicBezTo>
                    <a:cubicBezTo>
                      <a:pt x="7418" y="5563"/>
                      <a:pt x="7434" y="5562"/>
                      <a:pt x="7455" y="5562"/>
                    </a:cubicBezTo>
                    <a:cubicBezTo>
                      <a:pt x="7504" y="5562"/>
                      <a:pt x="7516" y="5598"/>
                      <a:pt x="7455" y="5598"/>
                    </a:cubicBezTo>
                    <a:cubicBezTo>
                      <a:pt x="7405" y="5598"/>
                      <a:pt x="7356" y="5635"/>
                      <a:pt x="7344" y="5685"/>
                    </a:cubicBezTo>
                    <a:cubicBezTo>
                      <a:pt x="7332" y="5722"/>
                      <a:pt x="7344" y="5709"/>
                      <a:pt x="7356" y="5734"/>
                    </a:cubicBezTo>
                    <a:cubicBezTo>
                      <a:pt x="7369" y="5759"/>
                      <a:pt x="7381" y="5771"/>
                      <a:pt x="7332" y="5771"/>
                    </a:cubicBezTo>
                    <a:cubicBezTo>
                      <a:pt x="7282" y="5771"/>
                      <a:pt x="7282" y="5783"/>
                      <a:pt x="7245" y="5808"/>
                    </a:cubicBezTo>
                    <a:cubicBezTo>
                      <a:pt x="7196" y="5845"/>
                      <a:pt x="7221" y="5870"/>
                      <a:pt x="7245" y="5870"/>
                    </a:cubicBezTo>
                    <a:cubicBezTo>
                      <a:pt x="7258" y="5870"/>
                      <a:pt x="7258" y="5894"/>
                      <a:pt x="7221" y="5894"/>
                    </a:cubicBezTo>
                    <a:cubicBezTo>
                      <a:pt x="7196" y="5894"/>
                      <a:pt x="7171" y="5931"/>
                      <a:pt x="7208" y="5931"/>
                    </a:cubicBezTo>
                    <a:cubicBezTo>
                      <a:pt x="7229" y="5931"/>
                      <a:pt x="7247" y="5923"/>
                      <a:pt x="7255" y="5923"/>
                    </a:cubicBezTo>
                    <a:cubicBezTo>
                      <a:pt x="7261" y="5923"/>
                      <a:pt x="7263" y="5928"/>
                      <a:pt x="7258" y="5943"/>
                    </a:cubicBezTo>
                    <a:cubicBezTo>
                      <a:pt x="7233" y="5980"/>
                      <a:pt x="7208" y="5993"/>
                      <a:pt x="7270" y="5993"/>
                    </a:cubicBezTo>
                    <a:cubicBezTo>
                      <a:pt x="7295" y="5987"/>
                      <a:pt x="7316" y="5984"/>
                      <a:pt x="7336" y="5984"/>
                    </a:cubicBezTo>
                    <a:cubicBezTo>
                      <a:pt x="7356" y="5984"/>
                      <a:pt x="7375" y="5987"/>
                      <a:pt x="7393" y="5993"/>
                    </a:cubicBezTo>
                    <a:cubicBezTo>
                      <a:pt x="7412" y="5999"/>
                      <a:pt x="7409" y="5999"/>
                      <a:pt x="7398" y="5999"/>
                    </a:cubicBezTo>
                    <a:cubicBezTo>
                      <a:pt x="7387" y="5999"/>
                      <a:pt x="7369" y="5999"/>
                      <a:pt x="7356" y="6005"/>
                    </a:cubicBezTo>
                    <a:cubicBezTo>
                      <a:pt x="7336" y="6025"/>
                      <a:pt x="7341" y="6045"/>
                      <a:pt x="7309" y="6045"/>
                    </a:cubicBezTo>
                    <a:cubicBezTo>
                      <a:pt x="7302" y="6045"/>
                      <a:pt x="7294" y="6044"/>
                      <a:pt x="7282" y="6042"/>
                    </a:cubicBezTo>
                    <a:cubicBezTo>
                      <a:pt x="7241" y="6042"/>
                      <a:pt x="7228" y="6037"/>
                      <a:pt x="7216" y="6037"/>
                    </a:cubicBezTo>
                    <a:cubicBezTo>
                      <a:pt x="7210" y="6037"/>
                      <a:pt x="7204" y="6038"/>
                      <a:pt x="7196" y="6042"/>
                    </a:cubicBezTo>
                    <a:cubicBezTo>
                      <a:pt x="7178" y="6048"/>
                      <a:pt x="7162" y="6051"/>
                      <a:pt x="7147" y="6051"/>
                    </a:cubicBezTo>
                    <a:cubicBezTo>
                      <a:pt x="7131" y="6051"/>
                      <a:pt x="7116" y="6048"/>
                      <a:pt x="7097" y="6042"/>
                    </a:cubicBezTo>
                    <a:cubicBezTo>
                      <a:pt x="7048" y="6042"/>
                      <a:pt x="7011" y="6067"/>
                      <a:pt x="7048" y="6067"/>
                    </a:cubicBezTo>
                    <a:cubicBezTo>
                      <a:pt x="7073" y="6079"/>
                      <a:pt x="7122" y="6116"/>
                      <a:pt x="7085" y="6116"/>
                    </a:cubicBezTo>
                    <a:cubicBezTo>
                      <a:pt x="7060" y="6116"/>
                      <a:pt x="6987" y="6141"/>
                      <a:pt x="7048" y="6141"/>
                    </a:cubicBezTo>
                    <a:cubicBezTo>
                      <a:pt x="7097" y="6141"/>
                      <a:pt x="7125" y="6124"/>
                      <a:pt x="7141" y="6124"/>
                    </a:cubicBezTo>
                    <a:cubicBezTo>
                      <a:pt x="7149" y="6124"/>
                      <a:pt x="7155" y="6128"/>
                      <a:pt x="7159" y="6141"/>
                    </a:cubicBezTo>
                    <a:cubicBezTo>
                      <a:pt x="7159" y="6178"/>
                      <a:pt x="7159" y="6178"/>
                      <a:pt x="7122" y="6178"/>
                    </a:cubicBezTo>
                    <a:cubicBezTo>
                      <a:pt x="7085" y="6178"/>
                      <a:pt x="7085" y="6239"/>
                      <a:pt x="7048" y="6264"/>
                    </a:cubicBezTo>
                    <a:cubicBezTo>
                      <a:pt x="7030" y="6276"/>
                      <a:pt x="7036" y="6276"/>
                      <a:pt x="7047" y="6276"/>
                    </a:cubicBezTo>
                    <a:cubicBezTo>
                      <a:pt x="7057" y="6276"/>
                      <a:pt x="7073" y="6276"/>
                      <a:pt x="7073" y="6288"/>
                    </a:cubicBezTo>
                    <a:cubicBezTo>
                      <a:pt x="7073" y="6313"/>
                      <a:pt x="7048" y="6301"/>
                      <a:pt x="7011" y="6325"/>
                    </a:cubicBezTo>
                    <a:cubicBezTo>
                      <a:pt x="6962" y="6338"/>
                      <a:pt x="7036" y="6350"/>
                      <a:pt x="7060" y="6350"/>
                    </a:cubicBezTo>
                    <a:cubicBezTo>
                      <a:pt x="7073" y="6362"/>
                      <a:pt x="7073" y="6362"/>
                      <a:pt x="7036" y="6362"/>
                    </a:cubicBezTo>
                    <a:cubicBezTo>
                      <a:pt x="6987" y="6362"/>
                      <a:pt x="6974" y="6362"/>
                      <a:pt x="6999" y="6424"/>
                    </a:cubicBezTo>
                    <a:cubicBezTo>
                      <a:pt x="7024" y="6461"/>
                      <a:pt x="7048" y="6486"/>
                      <a:pt x="7085" y="6498"/>
                    </a:cubicBezTo>
                    <a:lnTo>
                      <a:pt x="6987" y="6498"/>
                    </a:lnTo>
                    <a:cubicBezTo>
                      <a:pt x="6925" y="6498"/>
                      <a:pt x="6900" y="6498"/>
                      <a:pt x="6863" y="6560"/>
                    </a:cubicBezTo>
                    <a:cubicBezTo>
                      <a:pt x="6843" y="6600"/>
                      <a:pt x="6856" y="6624"/>
                      <a:pt x="6827" y="6624"/>
                    </a:cubicBezTo>
                    <a:cubicBezTo>
                      <a:pt x="6820" y="6624"/>
                      <a:pt x="6812" y="6623"/>
                      <a:pt x="6802" y="6621"/>
                    </a:cubicBezTo>
                    <a:cubicBezTo>
                      <a:pt x="6759" y="6614"/>
                      <a:pt x="6708" y="6607"/>
                      <a:pt x="6682" y="6607"/>
                    </a:cubicBezTo>
                    <a:cubicBezTo>
                      <a:pt x="6663" y="6607"/>
                      <a:pt x="6658" y="6611"/>
                      <a:pt x="6679" y="6621"/>
                    </a:cubicBezTo>
                    <a:cubicBezTo>
                      <a:pt x="6728" y="6646"/>
                      <a:pt x="6777" y="6658"/>
                      <a:pt x="6826" y="6658"/>
                    </a:cubicBezTo>
                    <a:cubicBezTo>
                      <a:pt x="6863" y="6658"/>
                      <a:pt x="6888" y="6597"/>
                      <a:pt x="6937" y="6584"/>
                    </a:cubicBezTo>
                    <a:cubicBezTo>
                      <a:pt x="6973" y="6577"/>
                      <a:pt x="6996" y="6570"/>
                      <a:pt x="7000" y="6570"/>
                    </a:cubicBezTo>
                    <a:cubicBezTo>
                      <a:pt x="7003" y="6570"/>
                      <a:pt x="6995" y="6574"/>
                      <a:pt x="6974" y="6584"/>
                    </a:cubicBezTo>
                    <a:cubicBezTo>
                      <a:pt x="6913" y="6609"/>
                      <a:pt x="6913" y="6670"/>
                      <a:pt x="6888" y="6683"/>
                    </a:cubicBezTo>
                    <a:cubicBezTo>
                      <a:pt x="6851" y="6683"/>
                      <a:pt x="6802" y="6683"/>
                      <a:pt x="6814" y="6720"/>
                    </a:cubicBezTo>
                    <a:cubicBezTo>
                      <a:pt x="6826" y="6757"/>
                      <a:pt x="6863" y="6794"/>
                      <a:pt x="6826" y="6806"/>
                    </a:cubicBezTo>
                    <a:cubicBezTo>
                      <a:pt x="6813" y="6819"/>
                      <a:pt x="6799" y="6829"/>
                      <a:pt x="6786" y="6829"/>
                    </a:cubicBezTo>
                    <a:cubicBezTo>
                      <a:pt x="6775" y="6829"/>
                      <a:pt x="6764" y="6823"/>
                      <a:pt x="6752" y="6806"/>
                    </a:cubicBezTo>
                    <a:cubicBezTo>
                      <a:pt x="6734" y="6788"/>
                      <a:pt x="6710" y="6776"/>
                      <a:pt x="6683" y="6776"/>
                    </a:cubicBezTo>
                    <a:cubicBezTo>
                      <a:pt x="6674" y="6776"/>
                      <a:pt x="6664" y="6778"/>
                      <a:pt x="6654" y="6781"/>
                    </a:cubicBezTo>
                    <a:cubicBezTo>
                      <a:pt x="6605" y="6831"/>
                      <a:pt x="6555" y="6880"/>
                      <a:pt x="6518" y="6941"/>
                    </a:cubicBezTo>
                    <a:cubicBezTo>
                      <a:pt x="6481" y="6978"/>
                      <a:pt x="6444" y="7003"/>
                      <a:pt x="6481" y="7003"/>
                    </a:cubicBezTo>
                    <a:cubicBezTo>
                      <a:pt x="6518" y="7003"/>
                      <a:pt x="6531" y="7028"/>
                      <a:pt x="6506" y="7028"/>
                    </a:cubicBezTo>
                    <a:cubicBezTo>
                      <a:pt x="6469" y="7040"/>
                      <a:pt x="6457" y="7065"/>
                      <a:pt x="6432" y="7077"/>
                    </a:cubicBezTo>
                    <a:cubicBezTo>
                      <a:pt x="6407" y="7077"/>
                      <a:pt x="6334" y="7102"/>
                      <a:pt x="6383" y="7114"/>
                    </a:cubicBezTo>
                    <a:cubicBezTo>
                      <a:pt x="6420" y="7126"/>
                      <a:pt x="6432" y="7126"/>
                      <a:pt x="6432" y="7176"/>
                    </a:cubicBezTo>
                    <a:cubicBezTo>
                      <a:pt x="6432" y="7198"/>
                      <a:pt x="6440" y="7206"/>
                      <a:pt x="6454" y="7206"/>
                    </a:cubicBezTo>
                    <a:cubicBezTo>
                      <a:pt x="6477" y="7206"/>
                      <a:pt x="6516" y="7183"/>
                      <a:pt x="6555" y="7176"/>
                    </a:cubicBezTo>
                    <a:cubicBezTo>
                      <a:pt x="6617" y="7151"/>
                      <a:pt x="6728" y="7151"/>
                      <a:pt x="6715" y="7114"/>
                    </a:cubicBezTo>
                    <a:cubicBezTo>
                      <a:pt x="6715" y="7077"/>
                      <a:pt x="6691" y="7114"/>
                      <a:pt x="6679" y="7065"/>
                    </a:cubicBezTo>
                    <a:cubicBezTo>
                      <a:pt x="6672" y="7032"/>
                      <a:pt x="6672" y="7017"/>
                      <a:pt x="6680" y="7017"/>
                    </a:cubicBezTo>
                    <a:cubicBezTo>
                      <a:pt x="6686" y="7017"/>
                      <a:pt x="6698" y="7029"/>
                      <a:pt x="6715" y="7052"/>
                    </a:cubicBezTo>
                    <a:cubicBezTo>
                      <a:pt x="6765" y="7089"/>
                      <a:pt x="6826" y="7114"/>
                      <a:pt x="6777" y="7114"/>
                    </a:cubicBezTo>
                    <a:cubicBezTo>
                      <a:pt x="6740" y="7126"/>
                      <a:pt x="6777" y="7151"/>
                      <a:pt x="6728" y="7188"/>
                    </a:cubicBezTo>
                    <a:cubicBezTo>
                      <a:pt x="6691" y="7200"/>
                      <a:pt x="6666" y="7225"/>
                      <a:pt x="6642" y="7250"/>
                    </a:cubicBezTo>
                    <a:cubicBezTo>
                      <a:pt x="6628" y="7263"/>
                      <a:pt x="6611" y="7273"/>
                      <a:pt x="6596" y="7273"/>
                    </a:cubicBezTo>
                    <a:cubicBezTo>
                      <a:pt x="6584" y="7273"/>
                      <a:pt x="6573" y="7266"/>
                      <a:pt x="6568" y="7250"/>
                    </a:cubicBezTo>
                    <a:cubicBezTo>
                      <a:pt x="6555" y="7237"/>
                      <a:pt x="6546" y="7231"/>
                      <a:pt x="6538" y="7231"/>
                    </a:cubicBezTo>
                    <a:cubicBezTo>
                      <a:pt x="6531" y="7231"/>
                      <a:pt x="6525" y="7237"/>
                      <a:pt x="6518" y="7250"/>
                    </a:cubicBezTo>
                    <a:cubicBezTo>
                      <a:pt x="6494" y="7274"/>
                      <a:pt x="6469" y="7286"/>
                      <a:pt x="6432" y="7286"/>
                    </a:cubicBezTo>
                    <a:cubicBezTo>
                      <a:pt x="6407" y="7286"/>
                      <a:pt x="6395" y="7274"/>
                      <a:pt x="6383" y="7237"/>
                    </a:cubicBezTo>
                    <a:cubicBezTo>
                      <a:pt x="6374" y="7219"/>
                      <a:pt x="6371" y="7182"/>
                      <a:pt x="6356" y="7182"/>
                    </a:cubicBezTo>
                    <a:cubicBezTo>
                      <a:pt x="6351" y="7182"/>
                      <a:pt x="6344" y="7187"/>
                      <a:pt x="6334" y="7200"/>
                    </a:cubicBezTo>
                    <a:cubicBezTo>
                      <a:pt x="6309" y="7250"/>
                      <a:pt x="6309" y="7311"/>
                      <a:pt x="6272" y="7311"/>
                    </a:cubicBezTo>
                    <a:cubicBezTo>
                      <a:pt x="6223" y="7311"/>
                      <a:pt x="6198" y="7311"/>
                      <a:pt x="6210" y="7250"/>
                    </a:cubicBezTo>
                    <a:cubicBezTo>
                      <a:pt x="6226" y="7202"/>
                      <a:pt x="6227" y="7175"/>
                      <a:pt x="6218" y="7175"/>
                    </a:cubicBezTo>
                    <a:cubicBezTo>
                      <a:pt x="6214" y="7175"/>
                      <a:pt x="6207" y="7183"/>
                      <a:pt x="6198" y="7200"/>
                    </a:cubicBezTo>
                    <a:cubicBezTo>
                      <a:pt x="6186" y="7237"/>
                      <a:pt x="6173" y="7274"/>
                      <a:pt x="6173" y="7311"/>
                    </a:cubicBezTo>
                    <a:cubicBezTo>
                      <a:pt x="6152" y="7354"/>
                      <a:pt x="6196" y="7387"/>
                      <a:pt x="6159" y="7387"/>
                    </a:cubicBezTo>
                    <a:cubicBezTo>
                      <a:pt x="6153" y="7387"/>
                      <a:pt x="6146" y="7387"/>
                      <a:pt x="6136" y="7385"/>
                    </a:cubicBezTo>
                    <a:cubicBezTo>
                      <a:pt x="6110" y="7377"/>
                      <a:pt x="6091" y="7375"/>
                      <a:pt x="6078" y="7375"/>
                    </a:cubicBezTo>
                    <a:cubicBezTo>
                      <a:pt x="6048" y="7375"/>
                      <a:pt x="6043" y="7389"/>
                      <a:pt x="6026" y="7397"/>
                    </a:cubicBezTo>
                    <a:cubicBezTo>
                      <a:pt x="6013" y="7422"/>
                      <a:pt x="6026" y="7447"/>
                      <a:pt x="6038" y="7496"/>
                    </a:cubicBezTo>
                    <a:cubicBezTo>
                      <a:pt x="6044" y="7516"/>
                      <a:pt x="6037" y="7528"/>
                      <a:pt x="6027" y="7528"/>
                    </a:cubicBezTo>
                    <a:cubicBezTo>
                      <a:pt x="6018" y="7528"/>
                      <a:pt x="6007" y="7519"/>
                      <a:pt x="6001" y="7496"/>
                    </a:cubicBezTo>
                    <a:cubicBezTo>
                      <a:pt x="5989" y="7447"/>
                      <a:pt x="6026" y="7422"/>
                      <a:pt x="5989" y="7422"/>
                    </a:cubicBezTo>
                    <a:cubicBezTo>
                      <a:pt x="5979" y="7419"/>
                      <a:pt x="5969" y="7417"/>
                      <a:pt x="5959" y="7417"/>
                    </a:cubicBezTo>
                    <a:cubicBezTo>
                      <a:pt x="5932" y="7417"/>
                      <a:pt x="5905" y="7429"/>
                      <a:pt x="5878" y="7447"/>
                    </a:cubicBezTo>
                    <a:cubicBezTo>
                      <a:pt x="5841" y="7471"/>
                      <a:pt x="5791" y="7447"/>
                      <a:pt x="5791" y="7508"/>
                    </a:cubicBezTo>
                    <a:cubicBezTo>
                      <a:pt x="5791" y="7558"/>
                      <a:pt x="5754" y="7570"/>
                      <a:pt x="5816" y="7570"/>
                    </a:cubicBezTo>
                    <a:cubicBezTo>
                      <a:pt x="5849" y="7570"/>
                      <a:pt x="5871" y="7581"/>
                      <a:pt x="5896" y="7581"/>
                    </a:cubicBezTo>
                    <a:cubicBezTo>
                      <a:pt x="5909" y="7581"/>
                      <a:pt x="5923" y="7578"/>
                      <a:pt x="5939" y="7570"/>
                    </a:cubicBezTo>
                    <a:cubicBezTo>
                      <a:pt x="5979" y="7560"/>
                      <a:pt x="6003" y="7542"/>
                      <a:pt x="6024" y="7542"/>
                    </a:cubicBezTo>
                    <a:cubicBezTo>
                      <a:pt x="6028" y="7542"/>
                      <a:pt x="6033" y="7543"/>
                      <a:pt x="6038" y="7545"/>
                    </a:cubicBezTo>
                    <a:cubicBezTo>
                      <a:pt x="6045" y="7559"/>
                      <a:pt x="6059" y="7569"/>
                      <a:pt x="6074" y="7569"/>
                    </a:cubicBezTo>
                    <a:cubicBezTo>
                      <a:pt x="6087" y="7569"/>
                      <a:pt x="6101" y="7562"/>
                      <a:pt x="6112" y="7545"/>
                    </a:cubicBezTo>
                    <a:cubicBezTo>
                      <a:pt x="6124" y="7527"/>
                      <a:pt x="6139" y="7518"/>
                      <a:pt x="6147" y="7518"/>
                    </a:cubicBezTo>
                    <a:cubicBezTo>
                      <a:pt x="6155" y="7518"/>
                      <a:pt x="6155" y="7527"/>
                      <a:pt x="6136" y="7545"/>
                    </a:cubicBezTo>
                    <a:cubicBezTo>
                      <a:pt x="6120" y="7578"/>
                      <a:pt x="6109" y="7589"/>
                      <a:pt x="6089" y="7589"/>
                    </a:cubicBezTo>
                    <a:cubicBezTo>
                      <a:pt x="6079" y="7589"/>
                      <a:pt x="6067" y="7586"/>
                      <a:pt x="6050" y="7582"/>
                    </a:cubicBezTo>
                    <a:cubicBezTo>
                      <a:pt x="6032" y="7576"/>
                      <a:pt x="6010" y="7573"/>
                      <a:pt x="5989" y="7573"/>
                    </a:cubicBezTo>
                    <a:cubicBezTo>
                      <a:pt x="5967" y="7573"/>
                      <a:pt x="5945" y="7576"/>
                      <a:pt x="5927" y="7582"/>
                    </a:cubicBezTo>
                    <a:cubicBezTo>
                      <a:pt x="5903" y="7606"/>
                      <a:pt x="5875" y="7614"/>
                      <a:pt x="5845" y="7614"/>
                    </a:cubicBezTo>
                    <a:cubicBezTo>
                      <a:pt x="5827" y="7614"/>
                      <a:pt x="5809" y="7611"/>
                      <a:pt x="5791" y="7607"/>
                    </a:cubicBezTo>
                    <a:cubicBezTo>
                      <a:pt x="5764" y="7601"/>
                      <a:pt x="5726" y="7596"/>
                      <a:pt x="5693" y="7596"/>
                    </a:cubicBezTo>
                    <a:cubicBezTo>
                      <a:pt x="5653" y="7596"/>
                      <a:pt x="5619" y="7604"/>
                      <a:pt x="5619" y="7631"/>
                    </a:cubicBezTo>
                    <a:cubicBezTo>
                      <a:pt x="5611" y="7664"/>
                      <a:pt x="5619" y="7664"/>
                      <a:pt x="5640" y="7664"/>
                    </a:cubicBezTo>
                    <a:cubicBezTo>
                      <a:pt x="5650" y="7664"/>
                      <a:pt x="5664" y="7664"/>
                      <a:pt x="5681" y="7668"/>
                    </a:cubicBezTo>
                    <a:cubicBezTo>
                      <a:pt x="5742" y="7681"/>
                      <a:pt x="5791" y="7705"/>
                      <a:pt x="5791" y="7767"/>
                    </a:cubicBezTo>
                    <a:cubicBezTo>
                      <a:pt x="5791" y="7817"/>
                      <a:pt x="5780" y="7867"/>
                      <a:pt x="5769" y="7867"/>
                    </a:cubicBezTo>
                    <a:cubicBezTo>
                      <a:pt x="5764" y="7867"/>
                      <a:pt x="5758" y="7856"/>
                      <a:pt x="5754" y="7829"/>
                    </a:cubicBezTo>
                    <a:cubicBezTo>
                      <a:pt x="5754" y="7755"/>
                      <a:pt x="5767" y="7718"/>
                      <a:pt x="5717" y="7705"/>
                    </a:cubicBezTo>
                    <a:cubicBezTo>
                      <a:pt x="5682" y="7705"/>
                      <a:pt x="5659" y="7697"/>
                      <a:pt x="5646" y="7697"/>
                    </a:cubicBezTo>
                    <a:cubicBezTo>
                      <a:pt x="5636" y="7697"/>
                      <a:pt x="5631" y="7702"/>
                      <a:pt x="5631" y="7718"/>
                    </a:cubicBezTo>
                    <a:cubicBezTo>
                      <a:pt x="5622" y="7756"/>
                      <a:pt x="5620" y="7824"/>
                      <a:pt x="5619" y="7824"/>
                    </a:cubicBezTo>
                    <a:cubicBezTo>
                      <a:pt x="5619" y="7824"/>
                      <a:pt x="5619" y="7818"/>
                      <a:pt x="5619" y="7804"/>
                    </a:cubicBezTo>
                    <a:cubicBezTo>
                      <a:pt x="5607" y="7742"/>
                      <a:pt x="5631" y="7718"/>
                      <a:pt x="5607" y="7681"/>
                    </a:cubicBezTo>
                    <a:cubicBezTo>
                      <a:pt x="5588" y="7653"/>
                      <a:pt x="5598" y="7603"/>
                      <a:pt x="5592" y="7603"/>
                    </a:cubicBezTo>
                    <a:lnTo>
                      <a:pt x="5592" y="7603"/>
                    </a:lnTo>
                    <a:cubicBezTo>
                      <a:pt x="5591" y="7603"/>
                      <a:pt x="5588" y="7608"/>
                      <a:pt x="5582" y="7619"/>
                    </a:cubicBezTo>
                    <a:cubicBezTo>
                      <a:pt x="5557" y="7668"/>
                      <a:pt x="5533" y="7681"/>
                      <a:pt x="5533" y="7718"/>
                    </a:cubicBezTo>
                    <a:cubicBezTo>
                      <a:pt x="5533" y="7755"/>
                      <a:pt x="5508" y="7829"/>
                      <a:pt x="5533" y="7829"/>
                    </a:cubicBezTo>
                    <a:cubicBezTo>
                      <a:pt x="5542" y="7829"/>
                      <a:pt x="5551" y="7849"/>
                      <a:pt x="5545" y="7849"/>
                    </a:cubicBezTo>
                    <a:cubicBezTo>
                      <a:pt x="5543" y="7849"/>
                      <a:pt x="5539" y="7847"/>
                      <a:pt x="5533" y="7841"/>
                    </a:cubicBezTo>
                    <a:cubicBezTo>
                      <a:pt x="5508" y="7816"/>
                      <a:pt x="5496" y="7816"/>
                      <a:pt x="5471" y="7767"/>
                    </a:cubicBezTo>
                    <a:cubicBezTo>
                      <a:pt x="5466" y="7746"/>
                      <a:pt x="5465" y="7739"/>
                      <a:pt x="5463" y="7739"/>
                    </a:cubicBezTo>
                    <a:cubicBezTo>
                      <a:pt x="5460" y="7739"/>
                      <a:pt x="5455" y="7753"/>
                      <a:pt x="5434" y="7767"/>
                    </a:cubicBezTo>
                    <a:cubicBezTo>
                      <a:pt x="5409" y="7779"/>
                      <a:pt x="5422" y="7841"/>
                      <a:pt x="5385" y="7841"/>
                    </a:cubicBezTo>
                    <a:cubicBezTo>
                      <a:pt x="5336" y="7841"/>
                      <a:pt x="5286" y="7878"/>
                      <a:pt x="5286" y="7890"/>
                    </a:cubicBezTo>
                    <a:cubicBezTo>
                      <a:pt x="5286" y="7915"/>
                      <a:pt x="5311" y="7927"/>
                      <a:pt x="5286" y="7952"/>
                    </a:cubicBezTo>
                    <a:cubicBezTo>
                      <a:pt x="5262" y="7976"/>
                      <a:pt x="5274" y="8026"/>
                      <a:pt x="5286" y="8026"/>
                    </a:cubicBezTo>
                    <a:cubicBezTo>
                      <a:pt x="5292" y="8026"/>
                      <a:pt x="5311" y="8023"/>
                      <a:pt x="5331" y="8023"/>
                    </a:cubicBezTo>
                    <a:cubicBezTo>
                      <a:pt x="5351" y="8023"/>
                      <a:pt x="5372" y="8026"/>
                      <a:pt x="5385" y="8038"/>
                    </a:cubicBezTo>
                    <a:cubicBezTo>
                      <a:pt x="5406" y="8059"/>
                      <a:pt x="5446" y="8090"/>
                      <a:pt x="5432" y="8090"/>
                    </a:cubicBezTo>
                    <a:cubicBezTo>
                      <a:pt x="5430" y="8090"/>
                      <a:pt x="5427" y="8089"/>
                      <a:pt x="5422" y="8087"/>
                    </a:cubicBezTo>
                    <a:cubicBezTo>
                      <a:pt x="5412" y="8085"/>
                      <a:pt x="5405" y="8084"/>
                      <a:pt x="5398" y="8084"/>
                    </a:cubicBezTo>
                    <a:cubicBezTo>
                      <a:pt x="5371" y="8084"/>
                      <a:pt x="5365" y="8102"/>
                      <a:pt x="5336" y="8112"/>
                    </a:cubicBezTo>
                    <a:cubicBezTo>
                      <a:pt x="5299" y="8124"/>
                      <a:pt x="5274" y="8174"/>
                      <a:pt x="5286" y="8186"/>
                    </a:cubicBezTo>
                    <a:cubicBezTo>
                      <a:pt x="5311" y="8211"/>
                      <a:pt x="5336" y="8223"/>
                      <a:pt x="5360" y="8235"/>
                    </a:cubicBezTo>
                    <a:cubicBezTo>
                      <a:pt x="5397" y="8235"/>
                      <a:pt x="5434" y="8235"/>
                      <a:pt x="5459" y="8211"/>
                    </a:cubicBezTo>
                    <a:cubicBezTo>
                      <a:pt x="5470" y="8203"/>
                      <a:pt x="5484" y="8200"/>
                      <a:pt x="5496" y="8200"/>
                    </a:cubicBezTo>
                    <a:cubicBezTo>
                      <a:pt x="5525" y="8200"/>
                      <a:pt x="5544" y="8218"/>
                      <a:pt x="5483" y="8235"/>
                    </a:cubicBezTo>
                    <a:cubicBezTo>
                      <a:pt x="5409" y="8248"/>
                      <a:pt x="5446" y="8248"/>
                      <a:pt x="5385" y="8272"/>
                    </a:cubicBezTo>
                    <a:cubicBezTo>
                      <a:pt x="5336" y="8272"/>
                      <a:pt x="5299" y="8309"/>
                      <a:pt x="5274" y="8346"/>
                    </a:cubicBezTo>
                    <a:cubicBezTo>
                      <a:pt x="5262" y="8371"/>
                      <a:pt x="5274" y="8383"/>
                      <a:pt x="5336" y="8395"/>
                    </a:cubicBezTo>
                    <a:cubicBezTo>
                      <a:pt x="5385" y="8408"/>
                      <a:pt x="5434" y="8408"/>
                      <a:pt x="5446" y="8457"/>
                    </a:cubicBezTo>
                    <a:cubicBezTo>
                      <a:pt x="5446" y="8485"/>
                      <a:pt x="5446" y="8535"/>
                      <a:pt x="5435" y="8535"/>
                    </a:cubicBezTo>
                    <a:cubicBezTo>
                      <a:pt x="5432" y="8535"/>
                      <a:pt x="5428" y="8530"/>
                      <a:pt x="5422" y="8519"/>
                    </a:cubicBezTo>
                    <a:cubicBezTo>
                      <a:pt x="5411" y="8475"/>
                      <a:pt x="5419" y="8430"/>
                      <a:pt x="5386" y="8430"/>
                    </a:cubicBezTo>
                    <a:cubicBezTo>
                      <a:pt x="5382" y="8430"/>
                      <a:pt x="5378" y="8431"/>
                      <a:pt x="5372" y="8432"/>
                    </a:cubicBezTo>
                    <a:cubicBezTo>
                      <a:pt x="5323" y="8432"/>
                      <a:pt x="5336" y="8457"/>
                      <a:pt x="5311" y="8482"/>
                    </a:cubicBezTo>
                    <a:cubicBezTo>
                      <a:pt x="5286" y="8519"/>
                      <a:pt x="5286" y="8556"/>
                      <a:pt x="5311" y="8593"/>
                    </a:cubicBezTo>
                    <a:cubicBezTo>
                      <a:pt x="5336" y="8617"/>
                      <a:pt x="5360" y="8617"/>
                      <a:pt x="5397" y="8617"/>
                    </a:cubicBezTo>
                    <a:cubicBezTo>
                      <a:pt x="5422" y="8617"/>
                      <a:pt x="5446" y="8630"/>
                      <a:pt x="5459" y="8642"/>
                    </a:cubicBezTo>
                    <a:cubicBezTo>
                      <a:pt x="5473" y="8656"/>
                      <a:pt x="5488" y="8662"/>
                      <a:pt x="5502" y="8662"/>
                    </a:cubicBezTo>
                    <a:cubicBezTo>
                      <a:pt x="5512" y="8662"/>
                      <a:pt x="5522" y="8659"/>
                      <a:pt x="5533" y="8654"/>
                    </a:cubicBezTo>
                    <a:cubicBezTo>
                      <a:pt x="5570" y="8642"/>
                      <a:pt x="5570" y="8642"/>
                      <a:pt x="5594" y="8593"/>
                    </a:cubicBezTo>
                    <a:cubicBezTo>
                      <a:pt x="5603" y="8556"/>
                      <a:pt x="5612" y="8534"/>
                      <a:pt x="5631" y="8534"/>
                    </a:cubicBezTo>
                    <a:cubicBezTo>
                      <a:pt x="5638" y="8534"/>
                      <a:pt x="5646" y="8537"/>
                      <a:pt x="5656" y="8543"/>
                    </a:cubicBezTo>
                    <a:cubicBezTo>
                      <a:pt x="5656" y="8543"/>
                      <a:pt x="5631" y="8543"/>
                      <a:pt x="5619" y="8580"/>
                    </a:cubicBezTo>
                    <a:cubicBezTo>
                      <a:pt x="5594" y="8642"/>
                      <a:pt x="5557" y="8703"/>
                      <a:pt x="5533" y="8703"/>
                    </a:cubicBezTo>
                    <a:lnTo>
                      <a:pt x="5459" y="8703"/>
                    </a:lnTo>
                    <a:cubicBezTo>
                      <a:pt x="5434" y="8703"/>
                      <a:pt x="5520" y="8740"/>
                      <a:pt x="5545" y="8753"/>
                    </a:cubicBezTo>
                    <a:cubicBezTo>
                      <a:pt x="5559" y="8767"/>
                      <a:pt x="5561" y="8781"/>
                      <a:pt x="5551" y="8781"/>
                    </a:cubicBezTo>
                    <a:cubicBezTo>
                      <a:pt x="5543" y="8781"/>
                      <a:pt x="5529" y="8774"/>
                      <a:pt x="5508" y="8753"/>
                    </a:cubicBezTo>
                    <a:cubicBezTo>
                      <a:pt x="5492" y="8740"/>
                      <a:pt x="5479" y="8735"/>
                      <a:pt x="5471" y="8735"/>
                    </a:cubicBezTo>
                    <a:cubicBezTo>
                      <a:pt x="5455" y="8735"/>
                      <a:pt x="5455" y="8757"/>
                      <a:pt x="5471" y="8790"/>
                    </a:cubicBezTo>
                    <a:cubicBezTo>
                      <a:pt x="5483" y="8851"/>
                      <a:pt x="5533" y="8839"/>
                      <a:pt x="5557" y="8851"/>
                    </a:cubicBezTo>
                    <a:cubicBezTo>
                      <a:pt x="5594" y="8864"/>
                      <a:pt x="5656" y="8888"/>
                      <a:pt x="5594" y="8888"/>
                    </a:cubicBezTo>
                    <a:cubicBezTo>
                      <a:pt x="5557" y="8888"/>
                      <a:pt x="5520" y="8876"/>
                      <a:pt x="5483" y="8864"/>
                    </a:cubicBezTo>
                    <a:cubicBezTo>
                      <a:pt x="5472" y="8864"/>
                      <a:pt x="5457" y="8869"/>
                      <a:pt x="5441" y="8869"/>
                    </a:cubicBezTo>
                    <a:cubicBezTo>
                      <a:pt x="5422" y="8869"/>
                      <a:pt x="5404" y="8861"/>
                      <a:pt x="5397" y="8827"/>
                    </a:cubicBezTo>
                    <a:cubicBezTo>
                      <a:pt x="5378" y="8778"/>
                      <a:pt x="5397" y="8698"/>
                      <a:pt x="5387" y="8698"/>
                    </a:cubicBezTo>
                    <a:cubicBezTo>
                      <a:pt x="5385" y="8698"/>
                      <a:pt x="5380" y="8703"/>
                      <a:pt x="5372" y="8716"/>
                    </a:cubicBezTo>
                    <a:cubicBezTo>
                      <a:pt x="5348" y="8753"/>
                      <a:pt x="5336" y="8802"/>
                      <a:pt x="5336" y="8839"/>
                    </a:cubicBezTo>
                    <a:cubicBezTo>
                      <a:pt x="5336" y="8876"/>
                      <a:pt x="5409" y="8888"/>
                      <a:pt x="5372" y="8913"/>
                    </a:cubicBezTo>
                    <a:cubicBezTo>
                      <a:pt x="5348" y="8925"/>
                      <a:pt x="5336" y="8962"/>
                      <a:pt x="5336" y="8999"/>
                    </a:cubicBezTo>
                    <a:cubicBezTo>
                      <a:pt x="5336" y="9013"/>
                      <a:pt x="5336" y="9023"/>
                      <a:pt x="5342" y="9023"/>
                    </a:cubicBezTo>
                    <a:cubicBezTo>
                      <a:pt x="5347" y="9023"/>
                      <a:pt x="5356" y="9016"/>
                      <a:pt x="5372" y="8999"/>
                    </a:cubicBezTo>
                    <a:cubicBezTo>
                      <a:pt x="5397" y="8975"/>
                      <a:pt x="5413" y="8975"/>
                      <a:pt x="5423" y="8975"/>
                    </a:cubicBezTo>
                    <a:cubicBezTo>
                      <a:pt x="5434" y="8975"/>
                      <a:pt x="5440" y="8975"/>
                      <a:pt x="5446" y="8950"/>
                    </a:cubicBezTo>
                    <a:cubicBezTo>
                      <a:pt x="5454" y="8921"/>
                      <a:pt x="5461" y="8909"/>
                      <a:pt x="5466" y="8909"/>
                    </a:cubicBezTo>
                    <a:cubicBezTo>
                      <a:pt x="5469" y="8909"/>
                      <a:pt x="5471" y="8915"/>
                      <a:pt x="5471" y="8925"/>
                    </a:cubicBezTo>
                    <a:cubicBezTo>
                      <a:pt x="5471" y="8950"/>
                      <a:pt x="5471" y="8962"/>
                      <a:pt x="5508" y="8962"/>
                    </a:cubicBezTo>
                    <a:cubicBezTo>
                      <a:pt x="5520" y="8950"/>
                      <a:pt x="5533" y="8950"/>
                      <a:pt x="5545" y="8938"/>
                    </a:cubicBezTo>
                    <a:cubicBezTo>
                      <a:pt x="5553" y="8929"/>
                      <a:pt x="5567" y="8904"/>
                      <a:pt x="5576" y="8904"/>
                    </a:cubicBezTo>
                    <a:cubicBezTo>
                      <a:pt x="5579" y="8904"/>
                      <a:pt x="5582" y="8909"/>
                      <a:pt x="5582" y="8925"/>
                    </a:cubicBezTo>
                    <a:cubicBezTo>
                      <a:pt x="5582" y="8944"/>
                      <a:pt x="5579" y="8944"/>
                      <a:pt x="5577" y="8944"/>
                    </a:cubicBezTo>
                    <a:cubicBezTo>
                      <a:pt x="5576" y="8944"/>
                      <a:pt x="5576" y="8944"/>
                      <a:pt x="5582" y="8962"/>
                    </a:cubicBezTo>
                    <a:cubicBezTo>
                      <a:pt x="5594" y="8999"/>
                      <a:pt x="5570" y="9011"/>
                      <a:pt x="5545" y="9024"/>
                    </a:cubicBezTo>
                    <a:cubicBezTo>
                      <a:pt x="5508" y="9036"/>
                      <a:pt x="5508" y="9085"/>
                      <a:pt x="5533" y="9110"/>
                    </a:cubicBezTo>
                    <a:cubicBezTo>
                      <a:pt x="5540" y="9125"/>
                      <a:pt x="5557" y="9136"/>
                      <a:pt x="5569" y="9136"/>
                    </a:cubicBezTo>
                    <a:cubicBezTo>
                      <a:pt x="5577" y="9136"/>
                      <a:pt x="5582" y="9132"/>
                      <a:pt x="5582" y="9122"/>
                    </a:cubicBezTo>
                    <a:cubicBezTo>
                      <a:pt x="5585" y="9113"/>
                      <a:pt x="5590" y="9109"/>
                      <a:pt x="5595" y="9109"/>
                    </a:cubicBezTo>
                    <a:cubicBezTo>
                      <a:pt x="5609" y="9109"/>
                      <a:pt x="5621" y="9138"/>
                      <a:pt x="5594" y="9147"/>
                    </a:cubicBezTo>
                    <a:cubicBezTo>
                      <a:pt x="5577" y="9156"/>
                      <a:pt x="5553" y="9164"/>
                      <a:pt x="5532" y="9164"/>
                    </a:cubicBezTo>
                    <a:cubicBezTo>
                      <a:pt x="5523" y="9164"/>
                      <a:pt x="5515" y="9163"/>
                      <a:pt x="5508" y="9159"/>
                    </a:cubicBezTo>
                    <a:cubicBezTo>
                      <a:pt x="5446" y="9159"/>
                      <a:pt x="5434" y="9196"/>
                      <a:pt x="5422" y="9233"/>
                    </a:cubicBezTo>
                    <a:cubicBezTo>
                      <a:pt x="5409" y="9258"/>
                      <a:pt x="5446" y="9283"/>
                      <a:pt x="5471" y="9283"/>
                    </a:cubicBezTo>
                    <a:cubicBezTo>
                      <a:pt x="5496" y="9295"/>
                      <a:pt x="5545" y="9356"/>
                      <a:pt x="5619" y="9393"/>
                    </a:cubicBezTo>
                    <a:cubicBezTo>
                      <a:pt x="5637" y="9404"/>
                      <a:pt x="5651" y="9408"/>
                      <a:pt x="5662" y="9408"/>
                    </a:cubicBezTo>
                    <a:cubicBezTo>
                      <a:pt x="5681" y="9408"/>
                      <a:pt x="5692" y="9399"/>
                      <a:pt x="5702" y="9399"/>
                    </a:cubicBezTo>
                    <a:cubicBezTo>
                      <a:pt x="5707" y="9399"/>
                      <a:pt x="5712" y="9400"/>
                      <a:pt x="5717" y="9406"/>
                    </a:cubicBezTo>
                    <a:cubicBezTo>
                      <a:pt x="5742" y="9430"/>
                      <a:pt x="5767" y="9455"/>
                      <a:pt x="5791" y="9467"/>
                    </a:cubicBezTo>
                    <a:cubicBezTo>
                      <a:pt x="5828" y="9474"/>
                      <a:pt x="5865" y="9477"/>
                      <a:pt x="5902" y="9477"/>
                    </a:cubicBezTo>
                    <a:cubicBezTo>
                      <a:pt x="5939" y="9477"/>
                      <a:pt x="5976" y="9474"/>
                      <a:pt x="6013" y="9467"/>
                    </a:cubicBezTo>
                    <a:cubicBezTo>
                      <a:pt x="6062" y="9430"/>
                      <a:pt x="6223" y="9295"/>
                      <a:pt x="6297" y="9246"/>
                    </a:cubicBezTo>
                    <a:cubicBezTo>
                      <a:pt x="6370" y="9196"/>
                      <a:pt x="6346" y="9159"/>
                      <a:pt x="6420" y="9110"/>
                    </a:cubicBezTo>
                    <a:cubicBezTo>
                      <a:pt x="6506" y="9061"/>
                      <a:pt x="6543" y="9073"/>
                      <a:pt x="6568" y="8999"/>
                    </a:cubicBezTo>
                    <a:cubicBezTo>
                      <a:pt x="6592" y="8925"/>
                      <a:pt x="6592" y="8876"/>
                      <a:pt x="6605" y="8851"/>
                    </a:cubicBezTo>
                    <a:cubicBezTo>
                      <a:pt x="6609" y="8843"/>
                      <a:pt x="6611" y="8838"/>
                      <a:pt x="6614" y="8838"/>
                    </a:cubicBezTo>
                    <a:cubicBezTo>
                      <a:pt x="6619" y="8838"/>
                      <a:pt x="6625" y="8862"/>
                      <a:pt x="6642" y="8938"/>
                    </a:cubicBezTo>
                    <a:cubicBezTo>
                      <a:pt x="6654" y="9048"/>
                      <a:pt x="6728" y="8999"/>
                      <a:pt x="6740" y="9036"/>
                    </a:cubicBezTo>
                    <a:cubicBezTo>
                      <a:pt x="6752" y="9073"/>
                      <a:pt x="6715" y="9048"/>
                      <a:pt x="6740" y="9135"/>
                    </a:cubicBezTo>
                    <a:cubicBezTo>
                      <a:pt x="6765" y="9209"/>
                      <a:pt x="6777" y="9184"/>
                      <a:pt x="6777" y="9258"/>
                    </a:cubicBezTo>
                    <a:cubicBezTo>
                      <a:pt x="6777" y="9332"/>
                      <a:pt x="6900" y="9393"/>
                      <a:pt x="6900" y="9455"/>
                    </a:cubicBezTo>
                    <a:cubicBezTo>
                      <a:pt x="6913" y="9504"/>
                      <a:pt x="6876" y="9529"/>
                      <a:pt x="6900" y="9578"/>
                    </a:cubicBezTo>
                    <a:cubicBezTo>
                      <a:pt x="6937" y="9701"/>
                      <a:pt x="6987" y="9825"/>
                      <a:pt x="7036" y="9948"/>
                    </a:cubicBezTo>
                    <a:cubicBezTo>
                      <a:pt x="7073" y="9973"/>
                      <a:pt x="7159" y="10034"/>
                      <a:pt x="7147" y="10071"/>
                    </a:cubicBezTo>
                    <a:cubicBezTo>
                      <a:pt x="7134" y="10133"/>
                      <a:pt x="7134" y="10194"/>
                      <a:pt x="7134" y="10256"/>
                    </a:cubicBezTo>
                    <a:cubicBezTo>
                      <a:pt x="7147" y="10281"/>
                      <a:pt x="7159" y="10355"/>
                      <a:pt x="7184" y="10416"/>
                    </a:cubicBezTo>
                    <a:cubicBezTo>
                      <a:pt x="7208" y="10478"/>
                      <a:pt x="7147" y="10527"/>
                      <a:pt x="7245" y="10527"/>
                    </a:cubicBezTo>
                    <a:cubicBezTo>
                      <a:pt x="7298" y="10527"/>
                      <a:pt x="7361" y="10541"/>
                      <a:pt x="7407" y="10541"/>
                    </a:cubicBezTo>
                    <a:cubicBezTo>
                      <a:pt x="7446" y="10541"/>
                      <a:pt x="7473" y="10530"/>
                      <a:pt x="7467" y="10490"/>
                    </a:cubicBezTo>
                    <a:cubicBezTo>
                      <a:pt x="7455" y="10404"/>
                      <a:pt x="7442" y="10293"/>
                      <a:pt x="7516" y="10281"/>
                    </a:cubicBezTo>
                    <a:cubicBezTo>
                      <a:pt x="7578" y="10281"/>
                      <a:pt x="7590" y="10231"/>
                      <a:pt x="7652" y="10231"/>
                    </a:cubicBezTo>
                    <a:cubicBezTo>
                      <a:pt x="7698" y="10231"/>
                      <a:pt x="7758" y="10273"/>
                      <a:pt x="7801" y="10273"/>
                    </a:cubicBezTo>
                    <a:cubicBezTo>
                      <a:pt x="7815" y="10273"/>
                      <a:pt x="7828" y="10268"/>
                      <a:pt x="7837" y="10256"/>
                    </a:cubicBezTo>
                    <a:cubicBezTo>
                      <a:pt x="7874" y="10207"/>
                      <a:pt x="7886" y="10133"/>
                      <a:pt x="7911" y="10083"/>
                    </a:cubicBezTo>
                    <a:cubicBezTo>
                      <a:pt x="7960" y="9936"/>
                      <a:pt x="7997" y="9775"/>
                      <a:pt x="8009" y="9603"/>
                    </a:cubicBezTo>
                    <a:cubicBezTo>
                      <a:pt x="8022" y="9529"/>
                      <a:pt x="8009" y="9455"/>
                      <a:pt x="7997" y="9369"/>
                    </a:cubicBezTo>
                    <a:cubicBezTo>
                      <a:pt x="7972" y="9320"/>
                      <a:pt x="7923" y="9270"/>
                      <a:pt x="7997" y="9270"/>
                    </a:cubicBezTo>
                    <a:cubicBezTo>
                      <a:pt x="8083" y="9246"/>
                      <a:pt x="8169" y="9196"/>
                      <a:pt x="8243" y="9135"/>
                    </a:cubicBezTo>
                    <a:cubicBezTo>
                      <a:pt x="8280" y="9098"/>
                      <a:pt x="8268" y="9085"/>
                      <a:pt x="8256" y="9061"/>
                    </a:cubicBezTo>
                    <a:cubicBezTo>
                      <a:pt x="8256" y="9055"/>
                      <a:pt x="8268" y="9055"/>
                      <a:pt x="8286" y="9055"/>
                    </a:cubicBezTo>
                    <a:cubicBezTo>
                      <a:pt x="8305" y="9055"/>
                      <a:pt x="8330" y="9055"/>
                      <a:pt x="8354" y="9048"/>
                    </a:cubicBezTo>
                    <a:cubicBezTo>
                      <a:pt x="8391" y="9036"/>
                      <a:pt x="8440" y="8975"/>
                      <a:pt x="8391" y="8950"/>
                    </a:cubicBezTo>
                    <a:cubicBezTo>
                      <a:pt x="8342" y="8913"/>
                      <a:pt x="8342" y="8925"/>
                      <a:pt x="8391" y="8876"/>
                    </a:cubicBezTo>
                    <a:cubicBezTo>
                      <a:pt x="8440" y="8839"/>
                      <a:pt x="8564" y="8777"/>
                      <a:pt x="8514" y="8716"/>
                    </a:cubicBezTo>
                    <a:cubicBezTo>
                      <a:pt x="8428" y="8617"/>
                      <a:pt x="8342" y="8519"/>
                      <a:pt x="8243" y="8445"/>
                    </a:cubicBezTo>
                    <a:cubicBezTo>
                      <a:pt x="8157" y="8383"/>
                      <a:pt x="8132" y="8383"/>
                      <a:pt x="8120" y="8297"/>
                    </a:cubicBezTo>
                    <a:cubicBezTo>
                      <a:pt x="8108" y="8161"/>
                      <a:pt x="8120" y="8013"/>
                      <a:pt x="8169" y="7866"/>
                    </a:cubicBezTo>
                    <a:cubicBezTo>
                      <a:pt x="8219" y="7742"/>
                      <a:pt x="8231" y="7742"/>
                      <a:pt x="8182" y="7705"/>
                    </a:cubicBezTo>
                    <a:cubicBezTo>
                      <a:pt x="8145" y="7668"/>
                      <a:pt x="8108" y="7656"/>
                      <a:pt x="8169" y="7607"/>
                    </a:cubicBezTo>
                    <a:cubicBezTo>
                      <a:pt x="8243" y="7558"/>
                      <a:pt x="8317" y="7496"/>
                      <a:pt x="8354" y="7422"/>
                    </a:cubicBezTo>
                    <a:cubicBezTo>
                      <a:pt x="8404" y="7348"/>
                      <a:pt x="8465" y="7286"/>
                      <a:pt x="8551" y="7250"/>
                    </a:cubicBezTo>
                    <a:cubicBezTo>
                      <a:pt x="8650" y="7200"/>
                      <a:pt x="8749" y="7126"/>
                      <a:pt x="8835" y="7052"/>
                    </a:cubicBezTo>
                    <a:cubicBezTo>
                      <a:pt x="8896" y="6991"/>
                      <a:pt x="8933" y="6978"/>
                      <a:pt x="8995" y="6917"/>
                    </a:cubicBezTo>
                    <a:cubicBezTo>
                      <a:pt x="9057" y="6880"/>
                      <a:pt x="9094" y="6806"/>
                      <a:pt x="9094" y="6744"/>
                    </a:cubicBezTo>
                    <a:cubicBezTo>
                      <a:pt x="9094" y="6707"/>
                      <a:pt x="9081" y="6707"/>
                      <a:pt x="9032" y="6633"/>
                    </a:cubicBezTo>
                    <a:cubicBezTo>
                      <a:pt x="8995" y="6560"/>
                      <a:pt x="9032" y="6523"/>
                      <a:pt x="9044" y="6498"/>
                    </a:cubicBezTo>
                    <a:cubicBezTo>
                      <a:pt x="9069" y="6486"/>
                      <a:pt x="9217" y="6449"/>
                      <a:pt x="9167" y="6387"/>
                    </a:cubicBezTo>
                    <a:cubicBezTo>
                      <a:pt x="9130" y="6338"/>
                      <a:pt x="9106" y="6301"/>
                      <a:pt x="9204" y="6252"/>
                    </a:cubicBezTo>
                    <a:cubicBezTo>
                      <a:pt x="9303" y="6215"/>
                      <a:pt x="9303" y="6178"/>
                      <a:pt x="9365" y="6128"/>
                    </a:cubicBezTo>
                    <a:cubicBezTo>
                      <a:pt x="9406" y="6101"/>
                      <a:pt x="9428" y="6085"/>
                      <a:pt x="9446" y="6085"/>
                    </a:cubicBezTo>
                    <a:cubicBezTo>
                      <a:pt x="9460" y="6085"/>
                      <a:pt x="9472" y="6094"/>
                      <a:pt x="9488" y="6116"/>
                    </a:cubicBezTo>
                    <a:cubicBezTo>
                      <a:pt x="9515" y="6136"/>
                      <a:pt x="9523" y="6145"/>
                      <a:pt x="9534" y="6145"/>
                    </a:cubicBezTo>
                    <a:cubicBezTo>
                      <a:pt x="9542" y="6145"/>
                      <a:pt x="9552" y="6139"/>
                      <a:pt x="9574" y="6128"/>
                    </a:cubicBezTo>
                    <a:cubicBezTo>
                      <a:pt x="9610" y="6107"/>
                      <a:pt x="9625" y="6094"/>
                      <a:pt x="9650" y="6094"/>
                    </a:cubicBezTo>
                    <a:cubicBezTo>
                      <a:pt x="9669" y="6094"/>
                      <a:pt x="9693" y="6100"/>
                      <a:pt x="9734" y="6116"/>
                    </a:cubicBezTo>
                    <a:lnTo>
                      <a:pt x="9747" y="6116"/>
                    </a:lnTo>
                    <a:cubicBezTo>
                      <a:pt x="9833" y="6153"/>
                      <a:pt x="9919" y="6227"/>
                      <a:pt x="9968" y="6239"/>
                    </a:cubicBezTo>
                    <a:cubicBezTo>
                      <a:pt x="10005" y="6252"/>
                      <a:pt x="9944" y="6399"/>
                      <a:pt x="9993" y="6436"/>
                    </a:cubicBezTo>
                    <a:cubicBezTo>
                      <a:pt x="10042" y="6486"/>
                      <a:pt x="10055" y="6535"/>
                      <a:pt x="10018" y="6535"/>
                    </a:cubicBezTo>
                    <a:cubicBezTo>
                      <a:pt x="9985" y="6535"/>
                      <a:pt x="9957" y="6551"/>
                      <a:pt x="9939" y="6551"/>
                    </a:cubicBezTo>
                    <a:cubicBezTo>
                      <a:pt x="9930" y="6551"/>
                      <a:pt x="9923" y="6547"/>
                      <a:pt x="9919" y="6535"/>
                    </a:cubicBezTo>
                    <a:cubicBezTo>
                      <a:pt x="9919" y="6519"/>
                      <a:pt x="9915" y="6513"/>
                      <a:pt x="9909" y="6513"/>
                    </a:cubicBezTo>
                    <a:cubicBezTo>
                      <a:pt x="9901" y="6513"/>
                      <a:pt x="9889" y="6526"/>
                      <a:pt x="9882" y="6547"/>
                    </a:cubicBezTo>
                    <a:cubicBezTo>
                      <a:pt x="9845" y="6597"/>
                      <a:pt x="9796" y="6646"/>
                      <a:pt x="9759" y="6695"/>
                    </a:cubicBezTo>
                    <a:cubicBezTo>
                      <a:pt x="9710" y="6744"/>
                      <a:pt x="9685" y="6880"/>
                      <a:pt x="9623" y="6892"/>
                    </a:cubicBezTo>
                    <a:cubicBezTo>
                      <a:pt x="9574" y="6905"/>
                      <a:pt x="9537" y="6929"/>
                      <a:pt x="9525" y="6978"/>
                    </a:cubicBezTo>
                    <a:cubicBezTo>
                      <a:pt x="9475" y="7028"/>
                      <a:pt x="9377" y="7102"/>
                      <a:pt x="9315" y="7163"/>
                    </a:cubicBezTo>
                    <a:cubicBezTo>
                      <a:pt x="9266" y="7237"/>
                      <a:pt x="9241" y="7262"/>
                      <a:pt x="9167" y="7262"/>
                    </a:cubicBezTo>
                    <a:cubicBezTo>
                      <a:pt x="9094" y="7262"/>
                      <a:pt x="9167" y="7286"/>
                      <a:pt x="9106" y="7360"/>
                    </a:cubicBezTo>
                    <a:cubicBezTo>
                      <a:pt x="9057" y="7422"/>
                      <a:pt x="9020" y="7422"/>
                      <a:pt x="9057" y="7558"/>
                    </a:cubicBezTo>
                    <a:cubicBezTo>
                      <a:pt x="9081" y="7705"/>
                      <a:pt x="9057" y="7718"/>
                      <a:pt x="9094" y="7792"/>
                    </a:cubicBezTo>
                    <a:cubicBezTo>
                      <a:pt x="9118" y="7853"/>
                      <a:pt x="9180" y="7792"/>
                      <a:pt x="9167" y="7890"/>
                    </a:cubicBezTo>
                    <a:cubicBezTo>
                      <a:pt x="9143" y="8001"/>
                      <a:pt x="9143" y="8223"/>
                      <a:pt x="9118" y="8321"/>
                    </a:cubicBezTo>
                    <a:cubicBezTo>
                      <a:pt x="9094" y="8420"/>
                      <a:pt x="9057" y="8383"/>
                      <a:pt x="9155" y="8420"/>
                    </a:cubicBezTo>
                    <a:cubicBezTo>
                      <a:pt x="9241" y="8457"/>
                      <a:pt x="9303" y="8494"/>
                      <a:pt x="9266" y="8519"/>
                    </a:cubicBezTo>
                    <a:cubicBezTo>
                      <a:pt x="9226" y="8539"/>
                      <a:pt x="9160" y="8617"/>
                      <a:pt x="9179" y="8617"/>
                    </a:cubicBezTo>
                    <a:cubicBezTo>
                      <a:pt x="9183" y="8617"/>
                      <a:pt x="9191" y="8614"/>
                      <a:pt x="9204" y="8605"/>
                    </a:cubicBezTo>
                    <a:cubicBezTo>
                      <a:pt x="9280" y="8572"/>
                      <a:pt x="9309" y="8463"/>
                      <a:pt x="9331" y="8463"/>
                    </a:cubicBezTo>
                    <a:cubicBezTo>
                      <a:pt x="9334" y="8463"/>
                      <a:pt x="9337" y="8465"/>
                      <a:pt x="9340" y="8469"/>
                    </a:cubicBezTo>
                    <a:cubicBezTo>
                      <a:pt x="9365" y="8519"/>
                      <a:pt x="9365" y="8568"/>
                      <a:pt x="9340" y="8617"/>
                    </a:cubicBezTo>
                    <a:cubicBezTo>
                      <a:pt x="9322" y="8644"/>
                      <a:pt x="9298" y="8690"/>
                      <a:pt x="9319" y="8690"/>
                    </a:cubicBezTo>
                    <a:cubicBezTo>
                      <a:pt x="9326" y="8690"/>
                      <a:pt x="9341" y="8683"/>
                      <a:pt x="9365" y="8666"/>
                    </a:cubicBezTo>
                    <a:cubicBezTo>
                      <a:pt x="9419" y="8613"/>
                      <a:pt x="9453" y="8552"/>
                      <a:pt x="9477" y="8552"/>
                    </a:cubicBezTo>
                    <a:cubicBezTo>
                      <a:pt x="9486" y="8552"/>
                      <a:pt x="9493" y="8560"/>
                      <a:pt x="9500" y="8580"/>
                    </a:cubicBezTo>
                    <a:cubicBezTo>
                      <a:pt x="9511" y="8643"/>
                      <a:pt x="9441" y="8697"/>
                      <a:pt x="9472" y="8697"/>
                    </a:cubicBezTo>
                    <a:cubicBezTo>
                      <a:pt x="9478" y="8697"/>
                      <a:pt x="9487" y="8695"/>
                      <a:pt x="9500" y="8691"/>
                    </a:cubicBezTo>
                    <a:cubicBezTo>
                      <a:pt x="9599" y="8691"/>
                      <a:pt x="9710" y="8666"/>
                      <a:pt x="9808" y="8630"/>
                    </a:cubicBezTo>
                    <a:cubicBezTo>
                      <a:pt x="9931" y="8568"/>
                      <a:pt x="10079" y="8519"/>
                      <a:pt x="10215" y="8482"/>
                    </a:cubicBezTo>
                    <a:cubicBezTo>
                      <a:pt x="10326" y="8469"/>
                      <a:pt x="10523" y="8445"/>
                      <a:pt x="10634" y="8420"/>
                    </a:cubicBezTo>
                    <a:lnTo>
                      <a:pt x="10658" y="8420"/>
                    </a:lnTo>
                    <a:cubicBezTo>
                      <a:pt x="10711" y="8413"/>
                      <a:pt x="10750" y="8401"/>
                      <a:pt x="10772" y="8401"/>
                    </a:cubicBezTo>
                    <a:cubicBezTo>
                      <a:pt x="10786" y="8401"/>
                      <a:pt x="10794" y="8406"/>
                      <a:pt x="10794" y="8420"/>
                    </a:cubicBezTo>
                    <a:cubicBezTo>
                      <a:pt x="10794" y="8482"/>
                      <a:pt x="10819" y="8531"/>
                      <a:pt x="10868" y="8556"/>
                    </a:cubicBezTo>
                    <a:cubicBezTo>
                      <a:pt x="10917" y="8593"/>
                      <a:pt x="11127" y="8642"/>
                      <a:pt x="11114" y="8666"/>
                    </a:cubicBezTo>
                    <a:cubicBezTo>
                      <a:pt x="11090" y="8691"/>
                      <a:pt x="11077" y="8716"/>
                      <a:pt x="10991" y="8716"/>
                    </a:cubicBezTo>
                    <a:cubicBezTo>
                      <a:pt x="10892" y="8716"/>
                      <a:pt x="10732" y="8716"/>
                      <a:pt x="10683" y="8777"/>
                    </a:cubicBezTo>
                    <a:cubicBezTo>
                      <a:pt x="10658" y="8802"/>
                      <a:pt x="10646" y="8827"/>
                      <a:pt x="10634" y="8839"/>
                    </a:cubicBezTo>
                    <a:cubicBezTo>
                      <a:pt x="10634" y="8864"/>
                      <a:pt x="10609" y="8888"/>
                      <a:pt x="10584" y="8901"/>
                    </a:cubicBezTo>
                    <a:cubicBezTo>
                      <a:pt x="10437" y="8901"/>
                      <a:pt x="10289" y="8888"/>
                      <a:pt x="10153" y="8864"/>
                    </a:cubicBezTo>
                    <a:cubicBezTo>
                      <a:pt x="10117" y="8857"/>
                      <a:pt x="10081" y="8854"/>
                      <a:pt x="10044" y="8854"/>
                    </a:cubicBezTo>
                    <a:cubicBezTo>
                      <a:pt x="9945" y="8854"/>
                      <a:pt x="9846" y="8877"/>
                      <a:pt x="9747" y="8913"/>
                    </a:cubicBezTo>
                    <a:cubicBezTo>
                      <a:pt x="9710" y="8950"/>
                      <a:pt x="9623" y="9048"/>
                      <a:pt x="9574" y="9048"/>
                    </a:cubicBezTo>
                    <a:cubicBezTo>
                      <a:pt x="9525" y="9061"/>
                      <a:pt x="9475" y="9122"/>
                      <a:pt x="9537" y="9122"/>
                    </a:cubicBezTo>
                    <a:cubicBezTo>
                      <a:pt x="9599" y="9122"/>
                      <a:pt x="9623" y="9159"/>
                      <a:pt x="9611" y="9184"/>
                    </a:cubicBezTo>
                    <a:cubicBezTo>
                      <a:pt x="9586" y="9221"/>
                      <a:pt x="9574" y="9233"/>
                      <a:pt x="9599" y="9283"/>
                    </a:cubicBezTo>
                    <a:cubicBezTo>
                      <a:pt x="9623" y="9332"/>
                      <a:pt x="9599" y="9356"/>
                      <a:pt x="9697" y="9369"/>
                    </a:cubicBezTo>
                    <a:cubicBezTo>
                      <a:pt x="9707" y="9370"/>
                      <a:pt x="9716" y="9371"/>
                      <a:pt x="9725" y="9371"/>
                    </a:cubicBezTo>
                    <a:cubicBezTo>
                      <a:pt x="9774" y="9371"/>
                      <a:pt x="9817" y="9356"/>
                      <a:pt x="9839" y="9356"/>
                    </a:cubicBezTo>
                    <a:cubicBezTo>
                      <a:pt x="9855" y="9356"/>
                      <a:pt x="9860" y="9365"/>
                      <a:pt x="9845" y="9393"/>
                    </a:cubicBezTo>
                    <a:cubicBezTo>
                      <a:pt x="9808" y="9443"/>
                      <a:pt x="9784" y="9492"/>
                      <a:pt x="9771" y="9541"/>
                    </a:cubicBezTo>
                    <a:cubicBezTo>
                      <a:pt x="9771" y="9566"/>
                      <a:pt x="9771" y="9591"/>
                      <a:pt x="9771" y="9615"/>
                    </a:cubicBezTo>
                    <a:cubicBezTo>
                      <a:pt x="9771" y="9689"/>
                      <a:pt x="9771" y="9775"/>
                      <a:pt x="9734" y="9800"/>
                    </a:cubicBezTo>
                    <a:cubicBezTo>
                      <a:pt x="9704" y="9820"/>
                      <a:pt x="9649" y="9899"/>
                      <a:pt x="9596" y="9899"/>
                    </a:cubicBezTo>
                    <a:cubicBezTo>
                      <a:pt x="9584" y="9899"/>
                      <a:pt x="9573" y="9895"/>
                      <a:pt x="9562" y="9886"/>
                    </a:cubicBezTo>
                    <a:cubicBezTo>
                      <a:pt x="9512" y="9837"/>
                      <a:pt x="9426" y="9726"/>
                      <a:pt x="9377" y="9677"/>
                    </a:cubicBezTo>
                    <a:cubicBezTo>
                      <a:pt x="9339" y="9639"/>
                      <a:pt x="9323" y="9623"/>
                      <a:pt x="9296" y="9623"/>
                    </a:cubicBezTo>
                    <a:cubicBezTo>
                      <a:pt x="9287" y="9623"/>
                      <a:pt x="9278" y="9625"/>
                      <a:pt x="9266" y="9628"/>
                    </a:cubicBezTo>
                    <a:cubicBezTo>
                      <a:pt x="9229" y="9640"/>
                      <a:pt x="9143" y="9652"/>
                      <a:pt x="9094" y="9763"/>
                    </a:cubicBezTo>
                    <a:cubicBezTo>
                      <a:pt x="9044" y="9849"/>
                      <a:pt x="9020" y="9936"/>
                      <a:pt x="8995" y="10034"/>
                    </a:cubicBezTo>
                    <a:cubicBezTo>
                      <a:pt x="8995" y="10120"/>
                      <a:pt x="8983" y="10194"/>
                      <a:pt x="8995" y="10281"/>
                    </a:cubicBezTo>
                    <a:cubicBezTo>
                      <a:pt x="8995" y="10330"/>
                      <a:pt x="8995" y="10379"/>
                      <a:pt x="9007" y="10428"/>
                    </a:cubicBezTo>
                    <a:cubicBezTo>
                      <a:pt x="9032" y="10478"/>
                      <a:pt x="9044" y="10527"/>
                      <a:pt x="9032" y="10589"/>
                    </a:cubicBezTo>
                    <a:cubicBezTo>
                      <a:pt x="9032" y="10650"/>
                      <a:pt x="9020" y="10712"/>
                      <a:pt x="9007" y="10712"/>
                    </a:cubicBezTo>
                    <a:cubicBezTo>
                      <a:pt x="8999" y="10712"/>
                      <a:pt x="8969" y="10723"/>
                      <a:pt x="8950" y="10723"/>
                    </a:cubicBezTo>
                    <a:cubicBezTo>
                      <a:pt x="8940" y="10723"/>
                      <a:pt x="8933" y="10720"/>
                      <a:pt x="8933" y="10712"/>
                    </a:cubicBezTo>
                    <a:cubicBezTo>
                      <a:pt x="8933" y="10692"/>
                      <a:pt x="8941" y="10656"/>
                      <a:pt x="8918" y="10656"/>
                    </a:cubicBezTo>
                    <a:cubicBezTo>
                      <a:pt x="8913" y="10656"/>
                      <a:pt x="8906" y="10658"/>
                      <a:pt x="8896" y="10663"/>
                    </a:cubicBezTo>
                    <a:cubicBezTo>
                      <a:pt x="8872" y="10687"/>
                      <a:pt x="8835" y="10700"/>
                      <a:pt x="8810" y="10700"/>
                    </a:cubicBezTo>
                    <a:cubicBezTo>
                      <a:pt x="8804" y="10698"/>
                      <a:pt x="8797" y="10698"/>
                      <a:pt x="8791" y="10698"/>
                    </a:cubicBezTo>
                    <a:cubicBezTo>
                      <a:pt x="8739" y="10698"/>
                      <a:pt x="8699" y="10742"/>
                      <a:pt x="8699" y="10786"/>
                    </a:cubicBezTo>
                    <a:cubicBezTo>
                      <a:pt x="8699" y="10837"/>
                      <a:pt x="8687" y="10864"/>
                      <a:pt x="8672" y="10864"/>
                    </a:cubicBezTo>
                    <a:cubicBezTo>
                      <a:pt x="8665" y="10864"/>
                      <a:pt x="8658" y="10859"/>
                      <a:pt x="8650" y="10847"/>
                    </a:cubicBezTo>
                    <a:cubicBezTo>
                      <a:pt x="8641" y="10834"/>
                      <a:pt x="8635" y="10827"/>
                      <a:pt x="8631" y="10827"/>
                    </a:cubicBezTo>
                    <a:cubicBezTo>
                      <a:pt x="8625" y="10827"/>
                      <a:pt x="8625" y="10846"/>
                      <a:pt x="8625" y="10884"/>
                    </a:cubicBezTo>
                    <a:cubicBezTo>
                      <a:pt x="8625" y="10926"/>
                      <a:pt x="8614" y="10951"/>
                      <a:pt x="8587" y="10951"/>
                    </a:cubicBezTo>
                    <a:cubicBezTo>
                      <a:pt x="8575" y="10951"/>
                      <a:pt x="8559" y="10945"/>
                      <a:pt x="8539" y="10934"/>
                    </a:cubicBezTo>
                    <a:cubicBezTo>
                      <a:pt x="8490" y="10909"/>
                      <a:pt x="8440" y="10860"/>
                      <a:pt x="8416" y="10810"/>
                    </a:cubicBezTo>
                    <a:cubicBezTo>
                      <a:pt x="8391" y="10761"/>
                      <a:pt x="8330" y="10736"/>
                      <a:pt x="8268" y="10736"/>
                    </a:cubicBezTo>
                    <a:cubicBezTo>
                      <a:pt x="8219" y="10749"/>
                      <a:pt x="8009" y="10884"/>
                      <a:pt x="7948" y="10921"/>
                    </a:cubicBezTo>
                    <a:cubicBezTo>
                      <a:pt x="7824" y="10995"/>
                      <a:pt x="7701" y="11045"/>
                      <a:pt x="7566" y="11081"/>
                    </a:cubicBezTo>
                    <a:cubicBezTo>
                      <a:pt x="7479" y="11094"/>
                      <a:pt x="7566" y="11155"/>
                      <a:pt x="7516" y="11155"/>
                    </a:cubicBezTo>
                    <a:lnTo>
                      <a:pt x="7479" y="11155"/>
                    </a:lnTo>
                    <a:cubicBezTo>
                      <a:pt x="7467" y="11155"/>
                      <a:pt x="7455" y="11143"/>
                      <a:pt x="7418" y="11106"/>
                    </a:cubicBezTo>
                    <a:cubicBezTo>
                      <a:pt x="7369" y="11057"/>
                      <a:pt x="7295" y="11020"/>
                      <a:pt x="7307" y="10983"/>
                    </a:cubicBezTo>
                    <a:cubicBezTo>
                      <a:pt x="7318" y="10951"/>
                      <a:pt x="7319" y="10853"/>
                      <a:pt x="7303" y="10853"/>
                    </a:cubicBezTo>
                    <a:cubicBezTo>
                      <a:pt x="7301" y="10853"/>
                      <a:pt x="7298" y="10855"/>
                      <a:pt x="7295" y="10860"/>
                    </a:cubicBezTo>
                    <a:cubicBezTo>
                      <a:pt x="7258" y="10897"/>
                      <a:pt x="7270" y="10995"/>
                      <a:pt x="7245" y="10995"/>
                    </a:cubicBezTo>
                    <a:cubicBezTo>
                      <a:pt x="7208" y="10995"/>
                      <a:pt x="7184" y="10958"/>
                      <a:pt x="7134" y="10946"/>
                    </a:cubicBezTo>
                    <a:cubicBezTo>
                      <a:pt x="7060" y="10958"/>
                      <a:pt x="6999" y="10983"/>
                      <a:pt x="6925" y="11020"/>
                    </a:cubicBezTo>
                    <a:cubicBezTo>
                      <a:pt x="6900" y="11032"/>
                      <a:pt x="6888" y="11081"/>
                      <a:pt x="6814" y="11094"/>
                    </a:cubicBezTo>
                    <a:cubicBezTo>
                      <a:pt x="6785" y="11098"/>
                      <a:pt x="6755" y="11101"/>
                      <a:pt x="6729" y="11101"/>
                    </a:cubicBezTo>
                    <a:cubicBezTo>
                      <a:pt x="6677" y="11101"/>
                      <a:pt x="6642" y="11090"/>
                      <a:pt x="6666" y="11057"/>
                    </a:cubicBezTo>
                    <a:cubicBezTo>
                      <a:pt x="6698" y="11003"/>
                      <a:pt x="6731" y="10968"/>
                      <a:pt x="6690" y="10968"/>
                    </a:cubicBezTo>
                    <a:cubicBezTo>
                      <a:pt x="6683" y="10968"/>
                      <a:pt x="6676" y="10969"/>
                      <a:pt x="6666" y="10971"/>
                    </a:cubicBezTo>
                    <a:cubicBezTo>
                      <a:pt x="6642" y="10971"/>
                      <a:pt x="6609" y="10973"/>
                      <a:pt x="6579" y="10973"/>
                    </a:cubicBezTo>
                    <a:cubicBezTo>
                      <a:pt x="6534" y="10973"/>
                      <a:pt x="6494" y="10968"/>
                      <a:pt x="6494" y="10946"/>
                    </a:cubicBezTo>
                    <a:cubicBezTo>
                      <a:pt x="6481" y="10897"/>
                      <a:pt x="6518" y="10847"/>
                      <a:pt x="6494" y="10786"/>
                    </a:cubicBezTo>
                    <a:cubicBezTo>
                      <a:pt x="6494" y="10773"/>
                      <a:pt x="6494" y="10761"/>
                      <a:pt x="6481" y="10749"/>
                    </a:cubicBezTo>
                    <a:cubicBezTo>
                      <a:pt x="6432" y="10675"/>
                      <a:pt x="6358" y="10663"/>
                      <a:pt x="6346" y="10613"/>
                    </a:cubicBezTo>
                    <a:cubicBezTo>
                      <a:pt x="6346" y="10564"/>
                      <a:pt x="6395" y="10589"/>
                      <a:pt x="6420" y="10527"/>
                    </a:cubicBezTo>
                    <a:cubicBezTo>
                      <a:pt x="6457" y="10478"/>
                      <a:pt x="6407" y="10478"/>
                      <a:pt x="6457" y="10416"/>
                    </a:cubicBezTo>
                    <a:cubicBezTo>
                      <a:pt x="6497" y="10376"/>
                      <a:pt x="6504" y="10304"/>
                      <a:pt x="6512" y="10304"/>
                    </a:cubicBezTo>
                    <a:cubicBezTo>
                      <a:pt x="6514" y="10304"/>
                      <a:pt x="6516" y="10308"/>
                      <a:pt x="6518" y="10318"/>
                    </a:cubicBezTo>
                    <a:cubicBezTo>
                      <a:pt x="6534" y="10342"/>
                      <a:pt x="6540" y="10360"/>
                      <a:pt x="6549" y="10360"/>
                    </a:cubicBezTo>
                    <a:cubicBezTo>
                      <a:pt x="6553" y="10360"/>
                      <a:pt x="6559" y="10355"/>
                      <a:pt x="6568" y="10342"/>
                    </a:cubicBezTo>
                    <a:cubicBezTo>
                      <a:pt x="6592" y="10305"/>
                      <a:pt x="6629" y="10268"/>
                      <a:pt x="6654" y="10244"/>
                    </a:cubicBezTo>
                    <a:cubicBezTo>
                      <a:pt x="6715" y="10194"/>
                      <a:pt x="6740" y="10170"/>
                      <a:pt x="6654" y="10120"/>
                    </a:cubicBezTo>
                    <a:cubicBezTo>
                      <a:pt x="6580" y="10083"/>
                      <a:pt x="6531" y="10083"/>
                      <a:pt x="6531" y="9997"/>
                    </a:cubicBezTo>
                    <a:cubicBezTo>
                      <a:pt x="6518" y="9923"/>
                      <a:pt x="6494" y="9923"/>
                      <a:pt x="6494" y="9886"/>
                    </a:cubicBezTo>
                    <a:cubicBezTo>
                      <a:pt x="6489" y="9867"/>
                      <a:pt x="6502" y="9863"/>
                      <a:pt x="6519" y="9863"/>
                    </a:cubicBezTo>
                    <a:cubicBezTo>
                      <a:pt x="6530" y="9863"/>
                      <a:pt x="6544" y="9864"/>
                      <a:pt x="6555" y="9864"/>
                    </a:cubicBezTo>
                    <a:cubicBezTo>
                      <a:pt x="6569" y="9864"/>
                      <a:pt x="6580" y="9862"/>
                      <a:pt x="6580" y="9849"/>
                    </a:cubicBezTo>
                    <a:cubicBezTo>
                      <a:pt x="6592" y="9788"/>
                      <a:pt x="6592" y="9726"/>
                      <a:pt x="6592" y="9665"/>
                    </a:cubicBezTo>
                    <a:cubicBezTo>
                      <a:pt x="6592" y="9658"/>
                      <a:pt x="6592" y="9656"/>
                      <a:pt x="6590" y="9656"/>
                    </a:cubicBezTo>
                    <a:cubicBezTo>
                      <a:pt x="6584" y="9656"/>
                      <a:pt x="6568" y="9677"/>
                      <a:pt x="6531" y="9677"/>
                    </a:cubicBezTo>
                    <a:cubicBezTo>
                      <a:pt x="6506" y="9677"/>
                      <a:pt x="6488" y="9668"/>
                      <a:pt x="6471" y="9668"/>
                    </a:cubicBezTo>
                    <a:cubicBezTo>
                      <a:pt x="6454" y="9668"/>
                      <a:pt x="6438" y="9677"/>
                      <a:pt x="6420" y="9714"/>
                    </a:cubicBezTo>
                    <a:cubicBezTo>
                      <a:pt x="6395" y="9788"/>
                      <a:pt x="6358" y="9849"/>
                      <a:pt x="6334" y="9849"/>
                    </a:cubicBezTo>
                    <a:lnTo>
                      <a:pt x="6161" y="9849"/>
                    </a:lnTo>
                    <a:cubicBezTo>
                      <a:pt x="6112" y="9862"/>
                      <a:pt x="6038" y="9973"/>
                      <a:pt x="6075" y="9985"/>
                    </a:cubicBezTo>
                    <a:cubicBezTo>
                      <a:pt x="6097" y="9992"/>
                      <a:pt x="6106" y="10004"/>
                      <a:pt x="6121" y="10004"/>
                    </a:cubicBezTo>
                    <a:cubicBezTo>
                      <a:pt x="6130" y="10004"/>
                      <a:pt x="6142" y="9999"/>
                      <a:pt x="6161" y="9985"/>
                    </a:cubicBezTo>
                    <a:cubicBezTo>
                      <a:pt x="6198" y="9948"/>
                      <a:pt x="6210" y="9948"/>
                      <a:pt x="6235" y="9923"/>
                    </a:cubicBezTo>
                    <a:cubicBezTo>
                      <a:pt x="6244" y="9915"/>
                      <a:pt x="6251" y="9910"/>
                      <a:pt x="6257" y="9910"/>
                    </a:cubicBezTo>
                    <a:cubicBezTo>
                      <a:pt x="6268" y="9910"/>
                      <a:pt x="6276" y="9924"/>
                      <a:pt x="6284" y="9948"/>
                    </a:cubicBezTo>
                    <a:cubicBezTo>
                      <a:pt x="6284" y="9979"/>
                      <a:pt x="6311" y="10055"/>
                      <a:pt x="6304" y="10055"/>
                    </a:cubicBezTo>
                    <a:cubicBezTo>
                      <a:pt x="6303" y="10055"/>
                      <a:pt x="6300" y="10052"/>
                      <a:pt x="6297" y="10046"/>
                    </a:cubicBezTo>
                    <a:cubicBezTo>
                      <a:pt x="6267" y="10027"/>
                      <a:pt x="6237" y="9990"/>
                      <a:pt x="6220" y="9990"/>
                    </a:cubicBezTo>
                    <a:cubicBezTo>
                      <a:pt x="6216" y="9990"/>
                      <a:pt x="6213" y="9992"/>
                      <a:pt x="6210" y="9997"/>
                    </a:cubicBezTo>
                    <a:cubicBezTo>
                      <a:pt x="6198" y="10034"/>
                      <a:pt x="6186" y="10059"/>
                      <a:pt x="6173" y="10083"/>
                    </a:cubicBezTo>
                    <a:cubicBezTo>
                      <a:pt x="6173" y="10083"/>
                      <a:pt x="6112" y="10083"/>
                      <a:pt x="6112" y="10059"/>
                    </a:cubicBezTo>
                    <a:cubicBezTo>
                      <a:pt x="6108" y="10052"/>
                      <a:pt x="6107" y="10049"/>
                      <a:pt x="6106" y="10049"/>
                    </a:cubicBezTo>
                    <a:cubicBezTo>
                      <a:pt x="6103" y="10049"/>
                      <a:pt x="6105" y="10066"/>
                      <a:pt x="6087" y="10083"/>
                    </a:cubicBezTo>
                    <a:cubicBezTo>
                      <a:pt x="6084" y="10085"/>
                      <a:pt x="6080" y="10085"/>
                      <a:pt x="6077" y="10085"/>
                    </a:cubicBezTo>
                    <a:cubicBezTo>
                      <a:pt x="6056" y="10085"/>
                      <a:pt x="6044" y="10059"/>
                      <a:pt x="6035" y="10059"/>
                    </a:cubicBezTo>
                    <a:cubicBezTo>
                      <a:pt x="6031" y="10059"/>
                      <a:pt x="6028" y="10062"/>
                      <a:pt x="6026" y="10071"/>
                    </a:cubicBezTo>
                    <a:cubicBezTo>
                      <a:pt x="6001" y="10096"/>
                      <a:pt x="6001" y="10083"/>
                      <a:pt x="6001" y="10194"/>
                    </a:cubicBezTo>
                    <a:cubicBezTo>
                      <a:pt x="6001" y="10281"/>
                      <a:pt x="6013" y="10367"/>
                      <a:pt x="6038" y="10441"/>
                    </a:cubicBezTo>
                    <a:cubicBezTo>
                      <a:pt x="6075" y="10502"/>
                      <a:pt x="6112" y="10465"/>
                      <a:pt x="6124" y="10527"/>
                    </a:cubicBezTo>
                    <a:cubicBezTo>
                      <a:pt x="6136" y="10589"/>
                      <a:pt x="6149" y="10613"/>
                      <a:pt x="6124" y="10650"/>
                    </a:cubicBezTo>
                    <a:cubicBezTo>
                      <a:pt x="6112" y="10687"/>
                      <a:pt x="6050" y="10687"/>
                      <a:pt x="6112" y="10749"/>
                    </a:cubicBezTo>
                    <a:cubicBezTo>
                      <a:pt x="6124" y="10749"/>
                      <a:pt x="6124" y="10749"/>
                      <a:pt x="6124" y="10761"/>
                    </a:cubicBezTo>
                    <a:cubicBezTo>
                      <a:pt x="6173" y="10798"/>
                      <a:pt x="6186" y="10773"/>
                      <a:pt x="6186" y="10847"/>
                    </a:cubicBezTo>
                    <a:cubicBezTo>
                      <a:pt x="6186" y="10921"/>
                      <a:pt x="6124" y="10884"/>
                      <a:pt x="6149" y="10971"/>
                    </a:cubicBezTo>
                    <a:cubicBezTo>
                      <a:pt x="6186" y="11057"/>
                      <a:pt x="6186" y="11057"/>
                      <a:pt x="6186" y="11106"/>
                    </a:cubicBezTo>
                    <a:cubicBezTo>
                      <a:pt x="6186" y="11123"/>
                      <a:pt x="6193" y="11128"/>
                      <a:pt x="6203" y="11128"/>
                    </a:cubicBezTo>
                    <a:cubicBezTo>
                      <a:pt x="6224" y="11128"/>
                      <a:pt x="6260" y="11106"/>
                      <a:pt x="6284" y="11106"/>
                    </a:cubicBezTo>
                    <a:cubicBezTo>
                      <a:pt x="6319" y="11106"/>
                      <a:pt x="6438" y="11244"/>
                      <a:pt x="6425" y="11244"/>
                    </a:cubicBezTo>
                    <a:cubicBezTo>
                      <a:pt x="6424" y="11244"/>
                      <a:pt x="6422" y="11243"/>
                      <a:pt x="6420" y="11242"/>
                    </a:cubicBezTo>
                    <a:cubicBezTo>
                      <a:pt x="6383" y="11217"/>
                      <a:pt x="6346" y="11192"/>
                      <a:pt x="6309" y="11180"/>
                    </a:cubicBezTo>
                    <a:cubicBezTo>
                      <a:pt x="6294" y="11166"/>
                      <a:pt x="6280" y="11160"/>
                      <a:pt x="6263" y="11160"/>
                    </a:cubicBezTo>
                    <a:cubicBezTo>
                      <a:pt x="6251" y="11160"/>
                      <a:pt x="6238" y="11163"/>
                      <a:pt x="6223" y="11168"/>
                    </a:cubicBezTo>
                    <a:cubicBezTo>
                      <a:pt x="6186" y="11168"/>
                      <a:pt x="6124" y="11168"/>
                      <a:pt x="6124" y="11229"/>
                    </a:cubicBezTo>
                    <a:cubicBezTo>
                      <a:pt x="6124" y="11291"/>
                      <a:pt x="6136" y="11303"/>
                      <a:pt x="6087" y="11303"/>
                    </a:cubicBezTo>
                    <a:cubicBezTo>
                      <a:pt x="6026" y="11303"/>
                      <a:pt x="5989" y="11242"/>
                      <a:pt x="5927" y="11242"/>
                    </a:cubicBezTo>
                    <a:cubicBezTo>
                      <a:pt x="5889" y="11234"/>
                      <a:pt x="5843" y="11222"/>
                      <a:pt x="5812" y="11222"/>
                    </a:cubicBezTo>
                    <a:cubicBezTo>
                      <a:pt x="5792" y="11222"/>
                      <a:pt x="5779" y="11227"/>
                      <a:pt x="5779" y="11242"/>
                    </a:cubicBezTo>
                    <a:cubicBezTo>
                      <a:pt x="5779" y="11266"/>
                      <a:pt x="5779" y="11279"/>
                      <a:pt x="5779" y="11303"/>
                    </a:cubicBezTo>
                    <a:cubicBezTo>
                      <a:pt x="5779" y="11316"/>
                      <a:pt x="5779" y="11328"/>
                      <a:pt x="5767" y="11328"/>
                    </a:cubicBezTo>
                    <a:cubicBezTo>
                      <a:pt x="5736" y="11328"/>
                      <a:pt x="5697" y="11285"/>
                      <a:pt x="5670" y="11285"/>
                    </a:cubicBezTo>
                    <a:cubicBezTo>
                      <a:pt x="5665" y="11285"/>
                      <a:pt x="5660" y="11287"/>
                      <a:pt x="5656" y="11291"/>
                    </a:cubicBezTo>
                    <a:cubicBezTo>
                      <a:pt x="5631" y="11303"/>
                      <a:pt x="5619" y="11328"/>
                      <a:pt x="5582" y="11328"/>
                    </a:cubicBezTo>
                    <a:cubicBezTo>
                      <a:pt x="5570" y="11324"/>
                      <a:pt x="5557" y="11322"/>
                      <a:pt x="5545" y="11322"/>
                    </a:cubicBezTo>
                    <a:cubicBezTo>
                      <a:pt x="5519" y="11322"/>
                      <a:pt x="5492" y="11328"/>
                      <a:pt x="5459" y="11328"/>
                    </a:cubicBezTo>
                    <a:cubicBezTo>
                      <a:pt x="5434" y="11365"/>
                      <a:pt x="5397" y="11402"/>
                      <a:pt x="5360" y="11439"/>
                    </a:cubicBezTo>
                    <a:cubicBezTo>
                      <a:pt x="5336" y="11463"/>
                      <a:pt x="5360" y="11476"/>
                      <a:pt x="5397" y="11488"/>
                    </a:cubicBezTo>
                    <a:cubicBezTo>
                      <a:pt x="5420" y="11511"/>
                      <a:pt x="5455" y="11612"/>
                      <a:pt x="5406" y="11612"/>
                    </a:cubicBezTo>
                    <a:cubicBezTo>
                      <a:pt x="5403" y="11612"/>
                      <a:pt x="5400" y="11612"/>
                      <a:pt x="5397" y="11611"/>
                    </a:cubicBezTo>
                    <a:cubicBezTo>
                      <a:pt x="5323" y="11599"/>
                      <a:pt x="5299" y="11611"/>
                      <a:pt x="5299" y="11574"/>
                    </a:cubicBezTo>
                    <a:cubicBezTo>
                      <a:pt x="5308" y="11545"/>
                      <a:pt x="5356" y="11486"/>
                      <a:pt x="5346" y="11486"/>
                    </a:cubicBezTo>
                    <a:cubicBezTo>
                      <a:pt x="5343" y="11486"/>
                      <a:pt x="5336" y="11490"/>
                      <a:pt x="5323" y="11500"/>
                    </a:cubicBezTo>
                    <a:cubicBezTo>
                      <a:pt x="5274" y="11550"/>
                      <a:pt x="5249" y="11537"/>
                      <a:pt x="5212" y="11562"/>
                    </a:cubicBezTo>
                    <a:cubicBezTo>
                      <a:pt x="5163" y="11599"/>
                      <a:pt x="5212" y="11673"/>
                      <a:pt x="5163" y="11698"/>
                    </a:cubicBezTo>
                    <a:cubicBezTo>
                      <a:pt x="5126" y="11735"/>
                      <a:pt x="5126" y="11735"/>
                      <a:pt x="5101" y="11808"/>
                    </a:cubicBezTo>
                    <a:cubicBezTo>
                      <a:pt x="5064" y="11882"/>
                      <a:pt x="5064" y="11833"/>
                      <a:pt x="5064" y="11870"/>
                    </a:cubicBezTo>
                    <a:cubicBezTo>
                      <a:pt x="5052" y="11919"/>
                      <a:pt x="5027" y="11944"/>
                      <a:pt x="5064" y="11944"/>
                    </a:cubicBezTo>
                    <a:cubicBezTo>
                      <a:pt x="5084" y="11944"/>
                      <a:pt x="5135" y="11960"/>
                      <a:pt x="5117" y="11960"/>
                    </a:cubicBezTo>
                    <a:cubicBezTo>
                      <a:pt x="5113" y="11960"/>
                      <a:pt x="5104" y="11959"/>
                      <a:pt x="5089" y="11956"/>
                    </a:cubicBezTo>
                    <a:cubicBezTo>
                      <a:pt x="5064" y="11952"/>
                      <a:pt x="5048" y="11951"/>
                      <a:pt x="5037" y="11951"/>
                    </a:cubicBezTo>
                    <a:cubicBezTo>
                      <a:pt x="5014" y="11951"/>
                      <a:pt x="5011" y="11956"/>
                      <a:pt x="5003" y="11956"/>
                    </a:cubicBezTo>
                    <a:cubicBezTo>
                      <a:pt x="5003" y="11956"/>
                      <a:pt x="5003" y="11956"/>
                      <a:pt x="5003" y="11969"/>
                    </a:cubicBezTo>
                    <a:cubicBezTo>
                      <a:pt x="5003" y="11969"/>
                      <a:pt x="5077" y="11981"/>
                      <a:pt x="5052" y="11981"/>
                    </a:cubicBezTo>
                    <a:lnTo>
                      <a:pt x="4991" y="11981"/>
                    </a:lnTo>
                    <a:cubicBezTo>
                      <a:pt x="4991" y="11981"/>
                      <a:pt x="5027" y="12030"/>
                      <a:pt x="5040" y="12030"/>
                    </a:cubicBezTo>
                    <a:cubicBezTo>
                      <a:pt x="5047" y="12034"/>
                      <a:pt x="5049" y="12035"/>
                      <a:pt x="5047" y="12035"/>
                    </a:cubicBezTo>
                    <a:cubicBezTo>
                      <a:pt x="5044" y="12035"/>
                      <a:pt x="5020" y="12027"/>
                      <a:pt x="5003" y="12018"/>
                    </a:cubicBezTo>
                    <a:cubicBezTo>
                      <a:pt x="4991" y="12012"/>
                      <a:pt x="4972" y="12006"/>
                      <a:pt x="4963" y="12006"/>
                    </a:cubicBezTo>
                    <a:cubicBezTo>
                      <a:pt x="4954" y="12006"/>
                      <a:pt x="4954" y="12012"/>
                      <a:pt x="4978" y="12030"/>
                    </a:cubicBezTo>
                    <a:cubicBezTo>
                      <a:pt x="5010" y="12054"/>
                      <a:pt x="5032" y="12068"/>
                      <a:pt x="5026" y="12068"/>
                    </a:cubicBezTo>
                    <a:cubicBezTo>
                      <a:pt x="5023" y="12068"/>
                      <a:pt x="5012" y="12064"/>
                      <a:pt x="4991" y="12055"/>
                    </a:cubicBezTo>
                    <a:cubicBezTo>
                      <a:pt x="4947" y="12040"/>
                      <a:pt x="4933" y="12034"/>
                      <a:pt x="4930" y="12034"/>
                    </a:cubicBezTo>
                    <a:cubicBezTo>
                      <a:pt x="4927" y="12034"/>
                      <a:pt x="4929" y="12037"/>
                      <a:pt x="4929" y="12043"/>
                    </a:cubicBezTo>
                    <a:cubicBezTo>
                      <a:pt x="4929" y="12055"/>
                      <a:pt x="4991" y="12104"/>
                      <a:pt x="4978" y="12104"/>
                    </a:cubicBezTo>
                    <a:cubicBezTo>
                      <a:pt x="4954" y="12092"/>
                      <a:pt x="4941" y="12080"/>
                      <a:pt x="4917" y="12080"/>
                    </a:cubicBezTo>
                    <a:lnTo>
                      <a:pt x="4867" y="12080"/>
                    </a:lnTo>
                    <a:cubicBezTo>
                      <a:pt x="4855" y="12080"/>
                      <a:pt x="4867" y="12080"/>
                      <a:pt x="4855" y="12092"/>
                    </a:cubicBezTo>
                    <a:cubicBezTo>
                      <a:pt x="4830" y="12104"/>
                      <a:pt x="4793" y="12116"/>
                      <a:pt x="4769" y="12129"/>
                    </a:cubicBezTo>
                    <a:cubicBezTo>
                      <a:pt x="4732" y="12141"/>
                      <a:pt x="4719" y="12190"/>
                      <a:pt x="4695" y="12190"/>
                    </a:cubicBezTo>
                    <a:cubicBezTo>
                      <a:pt x="4682" y="12190"/>
                      <a:pt x="4658" y="12187"/>
                      <a:pt x="4632" y="12187"/>
                    </a:cubicBezTo>
                    <a:cubicBezTo>
                      <a:pt x="4605" y="12187"/>
                      <a:pt x="4578" y="12190"/>
                      <a:pt x="4559" y="12203"/>
                    </a:cubicBezTo>
                    <a:cubicBezTo>
                      <a:pt x="4498" y="12252"/>
                      <a:pt x="4461" y="12326"/>
                      <a:pt x="4448" y="12400"/>
                    </a:cubicBezTo>
                    <a:cubicBezTo>
                      <a:pt x="4448" y="12474"/>
                      <a:pt x="4461" y="12486"/>
                      <a:pt x="4411" y="12535"/>
                    </a:cubicBezTo>
                    <a:cubicBezTo>
                      <a:pt x="4362" y="12585"/>
                      <a:pt x="4301" y="12622"/>
                      <a:pt x="4227" y="12646"/>
                    </a:cubicBezTo>
                    <a:cubicBezTo>
                      <a:pt x="4153" y="12659"/>
                      <a:pt x="4165" y="12708"/>
                      <a:pt x="4153" y="12745"/>
                    </a:cubicBezTo>
                    <a:cubicBezTo>
                      <a:pt x="4140" y="12770"/>
                      <a:pt x="4128" y="12831"/>
                      <a:pt x="4091" y="12831"/>
                    </a:cubicBezTo>
                    <a:cubicBezTo>
                      <a:pt x="4054" y="12831"/>
                      <a:pt x="3857" y="12831"/>
                      <a:pt x="3832" y="12794"/>
                    </a:cubicBezTo>
                    <a:cubicBezTo>
                      <a:pt x="3795" y="12745"/>
                      <a:pt x="3758" y="12708"/>
                      <a:pt x="3709" y="12708"/>
                    </a:cubicBezTo>
                    <a:cubicBezTo>
                      <a:pt x="3686" y="12708"/>
                      <a:pt x="3664" y="12700"/>
                      <a:pt x="3649" y="12700"/>
                    </a:cubicBezTo>
                    <a:cubicBezTo>
                      <a:pt x="3633" y="12700"/>
                      <a:pt x="3628" y="12711"/>
                      <a:pt x="3647" y="12757"/>
                    </a:cubicBezTo>
                    <a:cubicBezTo>
                      <a:pt x="3697" y="12843"/>
                      <a:pt x="3734" y="12979"/>
                      <a:pt x="3746" y="13004"/>
                    </a:cubicBezTo>
                    <a:cubicBezTo>
                      <a:pt x="3758" y="13041"/>
                      <a:pt x="3709" y="13078"/>
                      <a:pt x="3660" y="13078"/>
                    </a:cubicBezTo>
                    <a:cubicBezTo>
                      <a:pt x="3611" y="13078"/>
                      <a:pt x="3537" y="13065"/>
                      <a:pt x="3524" y="13065"/>
                    </a:cubicBezTo>
                    <a:cubicBezTo>
                      <a:pt x="3517" y="13073"/>
                      <a:pt x="3487" y="13085"/>
                      <a:pt x="3458" y="13085"/>
                    </a:cubicBezTo>
                    <a:cubicBezTo>
                      <a:pt x="3440" y="13085"/>
                      <a:pt x="3423" y="13080"/>
                      <a:pt x="3413" y="13065"/>
                    </a:cubicBezTo>
                    <a:cubicBezTo>
                      <a:pt x="3364" y="13028"/>
                      <a:pt x="3315" y="12991"/>
                      <a:pt x="3266" y="12967"/>
                    </a:cubicBezTo>
                    <a:cubicBezTo>
                      <a:pt x="3241" y="12967"/>
                      <a:pt x="3081" y="13065"/>
                      <a:pt x="3019" y="13090"/>
                    </a:cubicBezTo>
                    <a:cubicBezTo>
                      <a:pt x="2945" y="13102"/>
                      <a:pt x="2921" y="13115"/>
                      <a:pt x="2957" y="13139"/>
                    </a:cubicBezTo>
                    <a:cubicBezTo>
                      <a:pt x="3007" y="13151"/>
                      <a:pt x="3031" y="13213"/>
                      <a:pt x="3007" y="13225"/>
                    </a:cubicBezTo>
                    <a:cubicBezTo>
                      <a:pt x="2982" y="13250"/>
                      <a:pt x="2933" y="13262"/>
                      <a:pt x="2957" y="13287"/>
                    </a:cubicBezTo>
                    <a:cubicBezTo>
                      <a:pt x="3019" y="13324"/>
                      <a:pt x="3093" y="13361"/>
                      <a:pt x="3179" y="13386"/>
                    </a:cubicBezTo>
                    <a:cubicBezTo>
                      <a:pt x="3253" y="13398"/>
                      <a:pt x="3401" y="13460"/>
                      <a:pt x="3450" y="13460"/>
                    </a:cubicBezTo>
                    <a:cubicBezTo>
                      <a:pt x="3500" y="13472"/>
                      <a:pt x="3561" y="13509"/>
                      <a:pt x="3598" y="13533"/>
                    </a:cubicBezTo>
                    <a:cubicBezTo>
                      <a:pt x="3660" y="13558"/>
                      <a:pt x="3586" y="13570"/>
                      <a:pt x="3574" y="13583"/>
                    </a:cubicBezTo>
                    <a:cubicBezTo>
                      <a:pt x="3549" y="13632"/>
                      <a:pt x="3549" y="13694"/>
                      <a:pt x="3574" y="13743"/>
                    </a:cubicBezTo>
                    <a:cubicBezTo>
                      <a:pt x="3623" y="13805"/>
                      <a:pt x="3684" y="13854"/>
                      <a:pt x="3758" y="13878"/>
                    </a:cubicBezTo>
                    <a:cubicBezTo>
                      <a:pt x="3795" y="13878"/>
                      <a:pt x="3845" y="13965"/>
                      <a:pt x="3820" y="14014"/>
                    </a:cubicBezTo>
                    <a:cubicBezTo>
                      <a:pt x="3795" y="14076"/>
                      <a:pt x="3771" y="14088"/>
                      <a:pt x="3820" y="14137"/>
                    </a:cubicBezTo>
                    <a:cubicBezTo>
                      <a:pt x="3864" y="14170"/>
                      <a:pt x="3926" y="14318"/>
                      <a:pt x="3915" y="14318"/>
                    </a:cubicBezTo>
                    <a:cubicBezTo>
                      <a:pt x="3913" y="14318"/>
                      <a:pt x="3911" y="14315"/>
                      <a:pt x="3906" y="14310"/>
                    </a:cubicBezTo>
                    <a:cubicBezTo>
                      <a:pt x="3865" y="14269"/>
                      <a:pt x="3833" y="14159"/>
                      <a:pt x="3816" y="14159"/>
                    </a:cubicBezTo>
                    <a:cubicBezTo>
                      <a:pt x="3812" y="14159"/>
                      <a:pt x="3810" y="14164"/>
                      <a:pt x="3808" y="14174"/>
                    </a:cubicBezTo>
                    <a:cubicBezTo>
                      <a:pt x="3795" y="14236"/>
                      <a:pt x="3734" y="14729"/>
                      <a:pt x="3721" y="14803"/>
                    </a:cubicBezTo>
                    <a:cubicBezTo>
                      <a:pt x="3709" y="14852"/>
                      <a:pt x="3684" y="14889"/>
                      <a:pt x="3647" y="14913"/>
                    </a:cubicBezTo>
                    <a:cubicBezTo>
                      <a:pt x="3635" y="14926"/>
                      <a:pt x="3611" y="14926"/>
                      <a:pt x="3586" y="14926"/>
                    </a:cubicBezTo>
                    <a:cubicBezTo>
                      <a:pt x="3535" y="14926"/>
                      <a:pt x="3475" y="14883"/>
                      <a:pt x="3435" y="14883"/>
                    </a:cubicBezTo>
                    <a:cubicBezTo>
                      <a:pt x="3427" y="14883"/>
                      <a:pt x="3420" y="14885"/>
                      <a:pt x="3413" y="14889"/>
                    </a:cubicBezTo>
                    <a:cubicBezTo>
                      <a:pt x="3377" y="14907"/>
                      <a:pt x="3341" y="14918"/>
                      <a:pt x="3300" y="14918"/>
                    </a:cubicBezTo>
                    <a:cubicBezTo>
                      <a:pt x="3285" y="14918"/>
                      <a:pt x="3270" y="14917"/>
                      <a:pt x="3253" y="14913"/>
                    </a:cubicBezTo>
                    <a:cubicBezTo>
                      <a:pt x="3093" y="14889"/>
                      <a:pt x="2933" y="14876"/>
                      <a:pt x="2773" y="14864"/>
                    </a:cubicBezTo>
                    <a:cubicBezTo>
                      <a:pt x="2600" y="14864"/>
                      <a:pt x="2440" y="14840"/>
                      <a:pt x="2267" y="14815"/>
                    </a:cubicBezTo>
                    <a:cubicBezTo>
                      <a:pt x="2258" y="14812"/>
                      <a:pt x="2248" y="14811"/>
                      <a:pt x="2239" y="14811"/>
                    </a:cubicBezTo>
                    <a:cubicBezTo>
                      <a:pt x="2157" y="14811"/>
                      <a:pt x="2105" y="14901"/>
                      <a:pt x="2083" y="14901"/>
                    </a:cubicBezTo>
                    <a:cubicBezTo>
                      <a:pt x="2021" y="14926"/>
                      <a:pt x="1959" y="14963"/>
                      <a:pt x="1898" y="14987"/>
                    </a:cubicBezTo>
                    <a:cubicBezTo>
                      <a:pt x="1849" y="15012"/>
                      <a:pt x="1849" y="15086"/>
                      <a:pt x="1886" y="15123"/>
                    </a:cubicBezTo>
                    <a:cubicBezTo>
                      <a:pt x="1935" y="15185"/>
                      <a:pt x="1959" y="15271"/>
                      <a:pt x="1947" y="15357"/>
                    </a:cubicBezTo>
                    <a:lnTo>
                      <a:pt x="1947" y="15382"/>
                    </a:lnTo>
                    <a:cubicBezTo>
                      <a:pt x="1947" y="15456"/>
                      <a:pt x="1984" y="15554"/>
                      <a:pt x="1984" y="15579"/>
                    </a:cubicBezTo>
                    <a:cubicBezTo>
                      <a:pt x="1972" y="15764"/>
                      <a:pt x="1947" y="15936"/>
                      <a:pt x="1910" y="16096"/>
                    </a:cubicBezTo>
                    <a:cubicBezTo>
                      <a:pt x="1886" y="16183"/>
                      <a:pt x="1861" y="16269"/>
                      <a:pt x="1836" y="16343"/>
                    </a:cubicBezTo>
                    <a:cubicBezTo>
                      <a:pt x="1836" y="16387"/>
                      <a:pt x="1866" y="16533"/>
                      <a:pt x="1881" y="16533"/>
                    </a:cubicBezTo>
                    <a:cubicBezTo>
                      <a:pt x="1883" y="16533"/>
                      <a:pt x="1884" y="16531"/>
                      <a:pt x="1886" y="16528"/>
                    </a:cubicBezTo>
                    <a:cubicBezTo>
                      <a:pt x="1888" y="16518"/>
                      <a:pt x="1892" y="16514"/>
                      <a:pt x="1898" y="16514"/>
                    </a:cubicBezTo>
                    <a:cubicBezTo>
                      <a:pt x="1922" y="16514"/>
                      <a:pt x="1969" y="16593"/>
                      <a:pt x="1959" y="16663"/>
                    </a:cubicBezTo>
                    <a:cubicBezTo>
                      <a:pt x="1947" y="16762"/>
                      <a:pt x="1922" y="16971"/>
                      <a:pt x="1959" y="16983"/>
                    </a:cubicBezTo>
                    <a:cubicBezTo>
                      <a:pt x="1983" y="16991"/>
                      <a:pt x="2046" y="17014"/>
                      <a:pt x="2110" y="17014"/>
                    </a:cubicBezTo>
                    <a:cubicBezTo>
                      <a:pt x="2148" y="17014"/>
                      <a:pt x="2186" y="17006"/>
                      <a:pt x="2218" y="16983"/>
                    </a:cubicBezTo>
                    <a:cubicBezTo>
                      <a:pt x="2243" y="16959"/>
                      <a:pt x="2267" y="16946"/>
                      <a:pt x="2280" y="16934"/>
                    </a:cubicBezTo>
                    <a:cubicBezTo>
                      <a:pt x="2307" y="16921"/>
                      <a:pt x="2334" y="16911"/>
                      <a:pt x="2359" y="16911"/>
                    </a:cubicBezTo>
                    <a:cubicBezTo>
                      <a:pt x="2379" y="16911"/>
                      <a:pt x="2399" y="16917"/>
                      <a:pt x="2415" y="16934"/>
                    </a:cubicBezTo>
                    <a:cubicBezTo>
                      <a:pt x="2452" y="16971"/>
                      <a:pt x="2625" y="17291"/>
                      <a:pt x="2674" y="17316"/>
                    </a:cubicBezTo>
                    <a:cubicBezTo>
                      <a:pt x="2697" y="17324"/>
                      <a:pt x="2719" y="17336"/>
                      <a:pt x="2739" y="17336"/>
                    </a:cubicBezTo>
                    <a:cubicBezTo>
                      <a:pt x="2751" y="17336"/>
                      <a:pt x="2763" y="17331"/>
                      <a:pt x="2773" y="17316"/>
                    </a:cubicBezTo>
                    <a:cubicBezTo>
                      <a:pt x="2810" y="17291"/>
                      <a:pt x="2822" y="17193"/>
                      <a:pt x="2871" y="17181"/>
                    </a:cubicBezTo>
                    <a:cubicBezTo>
                      <a:pt x="2957" y="17144"/>
                      <a:pt x="3044" y="17119"/>
                      <a:pt x="3130" y="17107"/>
                    </a:cubicBezTo>
                    <a:cubicBezTo>
                      <a:pt x="3163" y="17110"/>
                      <a:pt x="3195" y="17111"/>
                      <a:pt x="3227" y="17111"/>
                    </a:cubicBezTo>
                    <a:cubicBezTo>
                      <a:pt x="3314" y="17111"/>
                      <a:pt x="3397" y="17100"/>
                      <a:pt x="3487" y="17082"/>
                    </a:cubicBezTo>
                    <a:cubicBezTo>
                      <a:pt x="3561" y="17057"/>
                      <a:pt x="3611" y="17033"/>
                      <a:pt x="3623" y="16971"/>
                    </a:cubicBezTo>
                    <a:cubicBezTo>
                      <a:pt x="3635" y="16910"/>
                      <a:pt x="3845" y="16848"/>
                      <a:pt x="3869" y="16762"/>
                    </a:cubicBezTo>
                    <a:cubicBezTo>
                      <a:pt x="3894" y="16675"/>
                      <a:pt x="3968" y="16528"/>
                      <a:pt x="4042" y="16491"/>
                    </a:cubicBezTo>
                    <a:cubicBezTo>
                      <a:pt x="4103" y="16454"/>
                      <a:pt x="4103" y="16429"/>
                      <a:pt x="4079" y="16380"/>
                    </a:cubicBezTo>
                    <a:cubicBezTo>
                      <a:pt x="4042" y="16330"/>
                      <a:pt x="3956" y="16244"/>
                      <a:pt x="4005" y="16158"/>
                    </a:cubicBezTo>
                    <a:cubicBezTo>
                      <a:pt x="4054" y="16047"/>
                      <a:pt x="4116" y="15948"/>
                      <a:pt x="4190" y="15862"/>
                    </a:cubicBezTo>
                    <a:cubicBezTo>
                      <a:pt x="4227" y="15825"/>
                      <a:pt x="4239" y="15776"/>
                      <a:pt x="4251" y="15727"/>
                    </a:cubicBezTo>
                    <a:cubicBezTo>
                      <a:pt x="4251" y="15702"/>
                      <a:pt x="4510" y="15616"/>
                      <a:pt x="4584" y="15566"/>
                    </a:cubicBezTo>
                    <a:cubicBezTo>
                      <a:pt x="4658" y="15505"/>
                      <a:pt x="4855" y="15406"/>
                      <a:pt x="4830" y="15308"/>
                    </a:cubicBezTo>
                    <a:cubicBezTo>
                      <a:pt x="4830" y="15283"/>
                      <a:pt x="4818" y="15258"/>
                      <a:pt x="4806" y="15221"/>
                    </a:cubicBezTo>
                    <a:cubicBezTo>
                      <a:pt x="4781" y="15160"/>
                      <a:pt x="4769" y="15086"/>
                      <a:pt x="4781" y="15024"/>
                    </a:cubicBezTo>
                    <a:cubicBezTo>
                      <a:pt x="4818" y="14950"/>
                      <a:pt x="4880" y="14852"/>
                      <a:pt x="4966" y="14827"/>
                    </a:cubicBezTo>
                    <a:cubicBezTo>
                      <a:pt x="4980" y="14825"/>
                      <a:pt x="4993" y="14824"/>
                      <a:pt x="5005" y="14824"/>
                    </a:cubicBezTo>
                    <a:cubicBezTo>
                      <a:pt x="5056" y="14824"/>
                      <a:pt x="5093" y="14842"/>
                      <a:pt x="5163" y="14852"/>
                    </a:cubicBezTo>
                    <a:cubicBezTo>
                      <a:pt x="5262" y="14876"/>
                      <a:pt x="5348" y="14987"/>
                      <a:pt x="5459" y="14987"/>
                    </a:cubicBezTo>
                    <a:cubicBezTo>
                      <a:pt x="5570" y="14975"/>
                      <a:pt x="5668" y="14913"/>
                      <a:pt x="5742" y="14840"/>
                    </a:cubicBezTo>
                    <a:cubicBezTo>
                      <a:pt x="5779" y="14815"/>
                      <a:pt x="5828" y="14778"/>
                      <a:pt x="5878" y="14766"/>
                    </a:cubicBezTo>
                    <a:cubicBezTo>
                      <a:pt x="5939" y="14741"/>
                      <a:pt x="6001" y="14704"/>
                      <a:pt x="6050" y="14667"/>
                    </a:cubicBezTo>
                    <a:cubicBezTo>
                      <a:pt x="6112" y="14605"/>
                      <a:pt x="6124" y="14556"/>
                      <a:pt x="6198" y="14544"/>
                    </a:cubicBezTo>
                    <a:cubicBezTo>
                      <a:pt x="6272" y="14544"/>
                      <a:pt x="6370" y="14667"/>
                      <a:pt x="6420" y="14667"/>
                    </a:cubicBezTo>
                    <a:cubicBezTo>
                      <a:pt x="6469" y="14667"/>
                      <a:pt x="6481" y="14778"/>
                      <a:pt x="6506" y="14827"/>
                    </a:cubicBezTo>
                    <a:cubicBezTo>
                      <a:pt x="6543" y="14901"/>
                      <a:pt x="6568" y="14975"/>
                      <a:pt x="6580" y="15061"/>
                    </a:cubicBezTo>
                    <a:cubicBezTo>
                      <a:pt x="6592" y="15111"/>
                      <a:pt x="6802" y="15271"/>
                      <a:pt x="6863" y="15332"/>
                    </a:cubicBezTo>
                    <a:cubicBezTo>
                      <a:pt x="6950" y="15443"/>
                      <a:pt x="7048" y="15530"/>
                      <a:pt x="7159" y="15616"/>
                    </a:cubicBezTo>
                    <a:cubicBezTo>
                      <a:pt x="7245" y="15628"/>
                      <a:pt x="7319" y="15677"/>
                      <a:pt x="7381" y="15751"/>
                    </a:cubicBezTo>
                    <a:cubicBezTo>
                      <a:pt x="7467" y="15850"/>
                      <a:pt x="7516" y="15875"/>
                      <a:pt x="7590" y="15948"/>
                    </a:cubicBezTo>
                    <a:cubicBezTo>
                      <a:pt x="7677" y="16035"/>
                      <a:pt x="7750" y="16022"/>
                      <a:pt x="7763" y="16072"/>
                    </a:cubicBezTo>
                    <a:cubicBezTo>
                      <a:pt x="7763" y="16121"/>
                      <a:pt x="7824" y="16269"/>
                      <a:pt x="7837" y="16330"/>
                    </a:cubicBezTo>
                    <a:cubicBezTo>
                      <a:pt x="7849" y="16392"/>
                      <a:pt x="7775" y="16503"/>
                      <a:pt x="7763" y="16540"/>
                    </a:cubicBezTo>
                    <a:cubicBezTo>
                      <a:pt x="7763" y="16584"/>
                      <a:pt x="7763" y="16730"/>
                      <a:pt x="7781" y="16730"/>
                    </a:cubicBezTo>
                    <a:cubicBezTo>
                      <a:pt x="7783" y="16730"/>
                      <a:pt x="7785" y="16728"/>
                      <a:pt x="7787" y="16725"/>
                    </a:cubicBezTo>
                    <a:cubicBezTo>
                      <a:pt x="7800" y="16700"/>
                      <a:pt x="7911" y="16552"/>
                      <a:pt x="7923" y="16503"/>
                    </a:cubicBezTo>
                    <a:cubicBezTo>
                      <a:pt x="7935" y="16454"/>
                      <a:pt x="7972" y="16417"/>
                      <a:pt x="8009" y="16392"/>
                    </a:cubicBezTo>
                    <a:cubicBezTo>
                      <a:pt x="8059" y="16380"/>
                      <a:pt x="8071" y="16330"/>
                      <a:pt x="8059" y="16293"/>
                    </a:cubicBezTo>
                    <a:cubicBezTo>
                      <a:pt x="8046" y="16244"/>
                      <a:pt x="7923" y="16158"/>
                      <a:pt x="7923" y="16109"/>
                    </a:cubicBezTo>
                    <a:cubicBezTo>
                      <a:pt x="7911" y="16059"/>
                      <a:pt x="7923" y="15998"/>
                      <a:pt x="7960" y="15961"/>
                    </a:cubicBezTo>
                    <a:cubicBezTo>
                      <a:pt x="7997" y="15924"/>
                      <a:pt x="8027" y="15886"/>
                      <a:pt x="8061" y="15886"/>
                    </a:cubicBezTo>
                    <a:cubicBezTo>
                      <a:pt x="8072" y="15886"/>
                      <a:pt x="8083" y="15890"/>
                      <a:pt x="8095" y="15899"/>
                    </a:cubicBezTo>
                    <a:cubicBezTo>
                      <a:pt x="8145" y="15936"/>
                      <a:pt x="8231" y="15936"/>
                      <a:pt x="8256" y="15998"/>
                    </a:cubicBezTo>
                    <a:cubicBezTo>
                      <a:pt x="8275" y="16046"/>
                      <a:pt x="8302" y="16079"/>
                      <a:pt x="8325" y="16079"/>
                    </a:cubicBezTo>
                    <a:cubicBezTo>
                      <a:pt x="8331" y="16079"/>
                      <a:pt x="8337" y="16077"/>
                      <a:pt x="8342" y="16072"/>
                    </a:cubicBezTo>
                    <a:cubicBezTo>
                      <a:pt x="8367" y="16010"/>
                      <a:pt x="8354" y="15924"/>
                      <a:pt x="8293" y="15875"/>
                    </a:cubicBezTo>
                    <a:cubicBezTo>
                      <a:pt x="8219" y="15801"/>
                      <a:pt x="8132" y="15739"/>
                      <a:pt x="8034" y="15690"/>
                    </a:cubicBezTo>
                    <a:cubicBezTo>
                      <a:pt x="7985" y="15665"/>
                      <a:pt x="7787" y="15591"/>
                      <a:pt x="7800" y="15542"/>
                    </a:cubicBezTo>
                    <a:cubicBezTo>
                      <a:pt x="7800" y="15505"/>
                      <a:pt x="7861" y="15456"/>
                      <a:pt x="7837" y="15431"/>
                    </a:cubicBezTo>
                    <a:cubicBezTo>
                      <a:pt x="7818" y="15419"/>
                      <a:pt x="7809" y="15416"/>
                      <a:pt x="7794" y="15416"/>
                    </a:cubicBezTo>
                    <a:cubicBezTo>
                      <a:pt x="7778" y="15416"/>
                      <a:pt x="7757" y="15419"/>
                      <a:pt x="7714" y="15419"/>
                    </a:cubicBezTo>
                    <a:cubicBezTo>
                      <a:pt x="7627" y="15419"/>
                      <a:pt x="7590" y="15369"/>
                      <a:pt x="7541" y="15332"/>
                    </a:cubicBezTo>
                    <a:cubicBezTo>
                      <a:pt x="7455" y="15246"/>
                      <a:pt x="7381" y="15135"/>
                      <a:pt x="7344" y="15024"/>
                    </a:cubicBezTo>
                    <a:cubicBezTo>
                      <a:pt x="7307" y="14926"/>
                      <a:pt x="7307" y="14876"/>
                      <a:pt x="7221" y="14827"/>
                    </a:cubicBezTo>
                    <a:cubicBezTo>
                      <a:pt x="7147" y="14766"/>
                      <a:pt x="7011" y="14704"/>
                      <a:pt x="6999" y="14630"/>
                    </a:cubicBezTo>
                    <a:cubicBezTo>
                      <a:pt x="6987" y="14556"/>
                      <a:pt x="6999" y="14495"/>
                      <a:pt x="7024" y="14433"/>
                    </a:cubicBezTo>
                    <a:cubicBezTo>
                      <a:pt x="7048" y="14421"/>
                      <a:pt x="7048" y="14384"/>
                      <a:pt x="7036" y="14359"/>
                    </a:cubicBezTo>
                    <a:cubicBezTo>
                      <a:pt x="7011" y="14310"/>
                      <a:pt x="7011" y="14236"/>
                      <a:pt x="7048" y="14211"/>
                    </a:cubicBezTo>
                    <a:cubicBezTo>
                      <a:pt x="7067" y="14199"/>
                      <a:pt x="7091" y="14199"/>
                      <a:pt x="7111" y="14199"/>
                    </a:cubicBezTo>
                    <a:cubicBezTo>
                      <a:pt x="7131" y="14199"/>
                      <a:pt x="7147" y="14199"/>
                      <a:pt x="7147" y="14186"/>
                    </a:cubicBezTo>
                    <a:cubicBezTo>
                      <a:pt x="7147" y="14150"/>
                      <a:pt x="7159" y="14100"/>
                      <a:pt x="7196" y="14100"/>
                    </a:cubicBezTo>
                    <a:cubicBezTo>
                      <a:pt x="7224" y="14100"/>
                      <a:pt x="7256" y="14092"/>
                      <a:pt x="7279" y="14092"/>
                    </a:cubicBezTo>
                    <a:cubicBezTo>
                      <a:pt x="7296" y="14092"/>
                      <a:pt x="7307" y="14097"/>
                      <a:pt x="7307" y="14113"/>
                    </a:cubicBezTo>
                    <a:cubicBezTo>
                      <a:pt x="7307" y="14150"/>
                      <a:pt x="7307" y="14199"/>
                      <a:pt x="7307" y="14236"/>
                    </a:cubicBezTo>
                    <a:lnTo>
                      <a:pt x="7307" y="14260"/>
                    </a:lnTo>
                    <a:cubicBezTo>
                      <a:pt x="7307" y="14313"/>
                      <a:pt x="7334" y="14430"/>
                      <a:pt x="7350" y="14430"/>
                    </a:cubicBezTo>
                    <a:cubicBezTo>
                      <a:pt x="7352" y="14430"/>
                      <a:pt x="7354" y="14427"/>
                      <a:pt x="7356" y="14421"/>
                    </a:cubicBezTo>
                    <a:cubicBezTo>
                      <a:pt x="7363" y="14395"/>
                      <a:pt x="7390" y="14379"/>
                      <a:pt x="7414" y="14379"/>
                    </a:cubicBezTo>
                    <a:cubicBezTo>
                      <a:pt x="7436" y="14379"/>
                      <a:pt x="7455" y="14391"/>
                      <a:pt x="7455" y="14421"/>
                    </a:cubicBezTo>
                    <a:cubicBezTo>
                      <a:pt x="7464" y="14468"/>
                      <a:pt x="7459" y="14523"/>
                      <a:pt x="7468" y="14523"/>
                    </a:cubicBezTo>
                    <a:cubicBezTo>
                      <a:pt x="7470" y="14523"/>
                      <a:pt x="7474" y="14518"/>
                      <a:pt x="7479" y="14507"/>
                    </a:cubicBezTo>
                    <a:cubicBezTo>
                      <a:pt x="7492" y="14458"/>
                      <a:pt x="7467" y="14396"/>
                      <a:pt x="7492" y="14371"/>
                    </a:cubicBezTo>
                    <a:cubicBezTo>
                      <a:pt x="7504" y="14359"/>
                      <a:pt x="7519" y="14347"/>
                      <a:pt x="7533" y="14347"/>
                    </a:cubicBezTo>
                    <a:cubicBezTo>
                      <a:pt x="7547" y="14347"/>
                      <a:pt x="7560" y="14359"/>
                      <a:pt x="7566" y="14396"/>
                    </a:cubicBezTo>
                    <a:cubicBezTo>
                      <a:pt x="7590" y="14470"/>
                      <a:pt x="7603" y="14556"/>
                      <a:pt x="7652" y="14593"/>
                    </a:cubicBezTo>
                    <a:cubicBezTo>
                      <a:pt x="7701" y="14642"/>
                      <a:pt x="7726" y="14716"/>
                      <a:pt x="7787" y="14778"/>
                    </a:cubicBezTo>
                    <a:cubicBezTo>
                      <a:pt x="7861" y="14840"/>
                      <a:pt x="7874" y="14876"/>
                      <a:pt x="7923" y="14889"/>
                    </a:cubicBezTo>
                    <a:cubicBezTo>
                      <a:pt x="7972" y="14901"/>
                      <a:pt x="7997" y="14950"/>
                      <a:pt x="8095" y="15024"/>
                    </a:cubicBezTo>
                    <a:cubicBezTo>
                      <a:pt x="8194" y="15086"/>
                      <a:pt x="8293" y="15160"/>
                      <a:pt x="8379" y="15234"/>
                    </a:cubicBezTo>
                    <a:cubicBezTo>
                      <a:pt x="8404" y="15258"/>
                      <a:pt x="8428" y="15283"/>
                      <a:pt x="8453" y="15308"/>
                    </a:cubicBezTo>
                    <a:cubicBezTo>
                      <a:pt x="8490" y="15357"/>
                      <a:pt x="8539" y="15394"/>
                      <a:pt x="8588" y="15419"/>
                    </a:cubicBezTo>
                    <a:cubicBezTo>
                      <a:pt x="8601" y="15443"/>
                      <a:pt x="8613" y="15456"/>
                      <a:pt x="8601" y="15480"/>
                    </a:cubicBezTo>
                    <a:cubicBezTo>
                      <a:pt x="8588" y="15603"/>
                      <a:pt x="8576" y="15727"/>
                      <a:pt x="8588" y="15850"/>
                    </a:cubicBezTo>
                    <a:cubicBezTo>
                      <a:pt x="8601" y="15936"/>
                      <a:pt x="8613" y="15998"/>
                      <a:pt x="8650" y="16010"/>
                    </a:cubicBezTo>
                    <a:cubicBezTo>
                      <a:pt x="8675" y="16022"/>
                      <a:pt x="8699" y="16022"/>
                      <a:pt x="8724" y="16096"/>
                    </a:cubicBezTo>
                    <a:cubicBezTo>
                      <a:pt x="8724" y="16133"/>
                      <a:pt x="8736" y="16158"/>
                      <a:pt x="8761" y="16170"/>
                    </a:cubicBezTo>
                    <a:cubicBezTo>
                      <a:pt x="8785" y="16220"/>
                      <a:pt x="8810" y="16256"/>
                      <a:pt x="8847" y="16281"/>
                    </a:cubicBezTo>
                    <a:cubicBezTo>
                      <a:pt x="8896" y="16330"/>
                      <a:pt x="8946" y="16343"/>
                      <a:pt x="8946" y="16404"/>
                    </a:cubicBezTo>
                    <a:cubicBezTo>
                      <a:pt x="8958" y="16503"/>
                      <a:pt x="8970" y="16589"/>
                      <a:pt x="9007" y="16675"/>
                    </a:cubicBezTo>
                    <a:cubicBezTo>
                      <a:pt x="9007" y="16737"/>
                      <a:pt x="9032" y="16786"/>
                      <a:pt x="9069" y="16836"/>
                    </a:cubicBezTo>
                    <a:cubicBezTo>
                      <a:pt x="9106" y="16860"/>
                      <a:pt x="9106" y="16897"/>
                      <a:pt x="9094" y="16922"/>
                    </a:cubicBezTo>
                    <a:cubicBezTo>
                      <a:pt x="9081" y="16946"/>
                      <a:pt x="9057" y="17020"/>
                      <a:pt x="9094" y="17045"/>
                    </a:cubicBezTo>
                    <a:cubicBezTo>
                      <a:pt x="9104" y="17055"/>
                      <a:pt x="9110" y="17059"/>
                      <a:pt x="9115" y="17059"/>
                    </a:cubicBezTo>
                    <a:cubicBezTo>
                      <a:pt x="9127" y="17059"/>
                      <a:pt x="9128" y="17033"/>
                      <a:pt x="9155" y="17033"/>
                    </a:cubicBezTo>
                    <a:cubicBezTo>
                      <a:pt x="9192" y="17045"/>
                      <a:pt x="9192" y="17033"/>
                      <a:pt x="9229" y="17094"/>
                    </a:cubicBezTo>
                    <a:cubicBezTo>
                      <a:pt x="9248" y="17132"/>
                      <a:pt x="9245" y="17169"/>
                      <a:pt x="9259" y="17169"/>
                    </a:cubicBezTo>
                    <a:cubicBezTo>
                      <a:pt x="9263" y="17169"/>
                      <a:pt x="9269" y="17165"/>
                      <a:pt x="9278" y="17156"/>
                    </a:cubicBezTo>
                    <a:cubicBezTo>
                      <a:pt x="9298" y="17136"/>
                      <a:pt x="9310" y="17100"/>
                      <a:pt x="9334" y="17100"/>
                    </a:cubicBezTo>
                    <a:cubicBezTo>
                      <a:pt x="9339" y="17100"/>
                      <a:pt x="9345" y="17102"/>
                      <a:pt x="9352" y="17107"/>
                    </a:cubicBezTo>
                    <a:cubicBezTo>
                      <a:pt x="9381" y="17135"/>
                      <a:pt x="9394" y="17185"/>
                      <a:pt x="9405" y="17185"/>
                    </a:cubicBezTo>
                    <a:cubicBezTo>
                      <a:pt x="9408" y="17185"/>
                      <a:pt x="9411" y="17180"/>
                      <a:pt x="9414" y="17168"/>
                    </a:cubicBezTo>
                    <a:cubicBezTo>
                      <a:pt x="9426" y="17119"/>
                      <a:pt x="9451" y="17119"/>
                      <a:pt x="9414" y="17045"/>
                    </a:cubicBezTo>
                    <a:cubicBezTo>
                      <a:pt x="9377" y="16971"/>
                      <a:pt x="9426" y="16959"/>
                      <a:pt x="9389" y="16897"/>
                    </a:cubicBezTo>
                    <a:cubicBezTo>
                      <a:pt x="9378" y="16869"/>
                      <a:pt x="9380" y="16862"/>
                      <a:pt x="9389" y="16862"/>
                    </a:cubicBezTo>
                    <a:cubicBezTo>
                      <a:pt x="9401" y="16862"/>
                      <a:pt x="9424" y="16873"/>
                      <a:pt x="9451" y="16873"/>
                    </a:cubicBezTo>
                    <a:cubicBezTo>
                      <a:pt x="9474" y="16873"/>
                      <a:pt x="9520" y="16891"/>
                      <a:pt x="9540" y="16891"/>
                    </a:cubicBezTo>
                    <a:cubicBezTo>
                      <a:pt x="9553" y="16891"/>
                      <a:pt x="9556" y="16884"/>
                      <a:pt x="9537" y="16860"/>
                    </a:cubicBezTo>
                    <a:cubicBezTo>
                      <a:pt x="9488" y="16799"/>
                      <a:pt x="9463" y="16786"/>
                      <a:pt x="9451" y="16749"/>
                    </a:cubicBezTo>
                    <a:cubicBezTo>
                      <a:pt x="9426" y="16700"/>
                      <a:pt x="9451" y="16725"/>
                      <a:pt x="9475" y="16700"/>
                    </a:cubicBezTo>
                    <a:cubicBezTo>
                      <a:pt x="9489" y="16687"/>
                      <a:pt x="9495" y="16677"/>
                      <a:pt x="9504" y="16677"/>
                    </a:cubicBezTo>
                    <a:cubicBezTo>
                      <a:pt x="9511" y="16677"/>
                      <a:pt x="9520" y="16683"/>
                      <a:pt x="9537" y="16700"/>
                    </a:cubicBezTo>
                    <a:cubicBezTo>
                      <a:pt x="9571" y="16723"/>
                      <a:pt x="9605" y="16788"/>
                      <a:pt x="9630" y="16788"/>
                    </a:cubicBezTo>
                    <a:cubicBezTo>
                      <a:pt x="9632" y="16788"/>
                      <a:pt x="9634" y="16787"/>
                      <a:pt x="9636" y="16786"/>
                    </a:cubicBezTo>
                    <a:cubicBezTo>
                      <a:pt x="9648" y="16762"/>
                      <a:pt x="9648" y="16725"/>
                      <a:pt x="9636" y="16700"/>
                    </a:cubicBezTo>
                    <a:cubicBezTo>
                      <a:pt x="9636" y="16680"/>
                      <a:pt x="9620" y="16644"/>
                      <a:pt x="9639" y="16644"/>
                    </a:cubicBezTo>
                    <a:cubicBezTo>
                      <a:pt x="9644" y="16644"/>
                      <a:pt x="9651" y="16646"/>
                      <a:pt x="9660" y="16651"/>
                    </a:cubicBezTo>
                    <a:cubicBezTo>
                      <a:pt x="9689" y="16670"/>
                      <a:pt x="9733" y="16712"/>
                      <a:pt x="9751" y="16712"/>
                    </a:cubicBezTo>
                    <a:cubicBezTo>
                      <a:pt x="9756" y="16712"/>
                      <a:pt x="9759" y="16708"/>
                      <a:pt x="9759" y="16700"/>
                    </a:cubicBezTo>
                    <a:cubicBezTo>
                      <a:pt x="9759" y="16663"/>
                      <a:pt x="9747" y="16663"/>
                      <a:pt x="9697" y="16589"/>
                    </a:cubicBezTo>
                    <a:cubicBezTo>
                      <a:pt x="9648" y="16503"/>
                      <a:pt x="9710" y="16528"/>
                      <a:pt x="9623" y="16478"/>
                    </a:cubicBezTo>
                    <a:cubicBezTo>
                      <a:pt x="9525" y="16417"/>
                      <a:pt x="9463" y="16380"/>
                      <a:pt x="9463" y="16330"/>
                    </a:cubicBezTo>
                    <a:cubicBezTo>
                      <a:pt x="9463" y="16320"/>
                      <a:pt x="9468" y="16318"/>
                      <a:pt x="9473" y="16318"/>
                    </a:cubicBezTo>
                    <a:cubicBezTo>
                      <a:pt x="9480" y="16318"/>
                      <a:pt x="9488" y="16322"/>
                      <a:pt x="9490" y="16322"/>
                    </a:cubicBezTo>
                    <a:cubicBezTo>
                      <a:pt x="9492" y="16322"/>
                      <a:pt x="9487" y="16317"/>
                      <a:pt x="9463" y="16293"/>
                    </a:cubicBezTo>
                    <a:cubicBezTo>
                      <a:pt x="9402" y="16220"/>
                      <a:pt x="9352" y="16146"/>
                      <a:pt x="9315" y="16059"/>
                    </a:cubicBezTo>
                    <a:cubicBezTo>
                      <a:pt x="9291" y="15973"/>
                      <a:pt x="9315" y="15911"/>
                      <a:pt x="9340" y="15899"/>
                    </a:cubicBezTo>
                    <a:cubicBezTo>
                      <a:pt x="9343" y="15898"/>
                      <a:pt x="9347" y="15897"/>
                      <a:pt x="9350" y="15897"/>
                    </a:cubicBezTo>
                    <a:cubicBezTo>
                      <a:pt x="9375" y="15897"/>
                      <a:pt x="9410" y="15930"/>
                      <a:pt x="9463" y="15973"/>
                    </a:cubicBezTo>
                    <a:cubicBezTo>
                      <a:pt x="9500" y="16010"/>
                      <a:pt x="9524" y="16048"/>
                      <a:pt x="9533" y="16048"/>
                    </a:cubicBezTo>
                    <a:cubicBezTo>
                      <a:pt x="9536" y="16048"/>
                      <a:pt x="9537" y="16044"/>
                      <a:pt x="9537" y="16035"/>
                    </a:cubicBezTo>
                    <a:cubicBezTo>
                      <a:pt x="9537" y="16003"/>
                      <a:pt x="9537" y="15971"/>
                      <a:pt x="9553" y="15971"/>
                    </a:cubicBezTo>
                    <a:cubicBezTo>
                      <a:pt x="9556" y="15971"/>
                      <a:pt x="9558" y="15971"/>
                      <a:pt x="9562" y="15973"/>
                    </a:cubicBezTo>
                    <a:cubicBezTo>
                      <a:pt x="9589" y="15991"/>
                      <a:pt x="9630" y="16023"/>
                      <a:pt x="9639" y="16023"/>
                    </a:cubicBezTo>
                    <a:cubicBezTo>
                      <a:pt x="9643" y="16023"/>
                      <a:pt x="9642" y="16020"/>
                      <a:pt x="9636" y="16010"/>
                    </a:cubicBezTo>
                    <a:cubicBezTo>
                      <a:pt x="9625" y="15978"/>
                      <a:pt x="9577" y="15946"/>
                      <a:pt x="9597" y="15946"/>
                    </a:cubicBezTo>
                    <a:cubicBezTo>
                      <a:pt x="9600" y="15946"/>
                      <a:pt x="9604" y="15947"/>
                      <a:pt x="9611" y="15948"/>
                    </a:cubicBezTo>
                    <a:cubicBezTo>
                      <a:pt x="9655" y="15957"/>
                      <a:pt x="9726" y="15992"/>
                      <a:pt x="9738" y="15992"/>
                    </a:cubicBezTo>
                    <a:cubicBezTo>
                      <a:pt x="9743" y="15992"/>
                      <a:pt x="9739" y="15987"/>
                      <a:pt x="9722" y="15973"/>
                    </a:cubicBezTo>
                    <a:cubicBezTo>
                      <a:pt x="9673" y="15911"/>
                      <a:pt x="9549" y="15875"/>
                      <a:pt x="9611" y="15813"/>
                    </a:cubicBezTo>
                    <a:cubicBezTo>
                      <a:pt x="9642" y="15782"/>
                      <a:pt x="9657" y="15779"/>
                      <a:pt x="9671" y="15779"/>
                    </a:cubicBezTo>
                    <a:cubicBezTo>
                      <a:pt x="9675" y="15779"/>
                      <a:pt x="9678" y="15779"/>
                      <a:pt x="9681" y="15779"/>
                    </a:cubicBezTo>
                    <a:cubicBezTo>
                      <a:pt x="9692" y="15779"/>
                      <a:pt x="9703" y="15777"/>
                      <a:pt x="9722" y="15764"/>
                    </a:cubicBezTo>
                    <a:cubicBezTo>
                      <a:pt x="9759" y="15745"/>
                      <a:pt x="9788" y="15713"/>
                      <a:pt x="9801" y="15713"/>
                    </a:cubicBezTo>
                    <a:cubicBezTo>
                      <a:pt x="9806" y="15713"/>
                      <a:pt x="9808" y="15717"/>
                      <a:pt x="9808" y="15727"/>
                    </a:cubicBezTo>
                    <a:cubicBezTo>
                      <a:pt x="9798" y="15758"/>
                      <a:pt x="9770" y="15849"/>
                      <a:pt x="9776" y="15849"/>
                    </a:cubicBezTo>
                    <a:cubicBezTo>
                      <a:pt x="9777" y="15849"/>
                      <a:pt x="9780" y="15846"/>
                      <a:pt x="9784" y="15838"/>
                    </a:cubicBezTo>
                    <a:cubicBezTo>
                      <a:pt x="9820" y="15801"/>
                      <a:pt x="9857" y="15727"/>
                      <a:pt x="9931" y="15727"/>
                    </a:cubicBezTo>
                    <a:cubicBezTo>
                      <a:pt x="10005" y="15739"/>
                      <a:pt x="10030" y="15764"/>
                      <a:pt x="10104" y="15813"/>
                    </a:cubicBezTo>
                    <a:lnTo>
                      <a:pt x="10129" y="15825"/>
                    </a:lnTo>
                    <a:cubicBezTo>
                      <a:pt x="10156" y="15853"/>
                      <a:pt x="10191" y="15867"/>
                      <a:pt x="10222" y="15867"/>
                    </a:cubicBezTo>
                    <a:cubicBezTo>
                      <a:pt x="10232" y="15867"/>
                      <a:pt x="10242" y="15865"/>
                      <a:pt x="10252" y="15862"/>
                    </a:cubicBezTo>
                    <a:cubicBezTo>
                      <a:pt x="10338" y="15862"/>
                      <a:pt x="10412" y="15825"/>
                      <a:pt x="10461" y="15764"/>
                    </a:cubicBezTo>
                    <a:cubicBezTo>
                      <a:pt x="10498" y="15727"/>
                      <a:pt x="10671" y="15702"/>
                      <a:pt x="10708" y="15702"/>
                    </a:cubicBezTo>
                    <a:cubicBezTo>
                      <a:pt x="10745" y="15702"/>
                      <a:pt x="10819" y="15702"/>
                      <a:pt x="10794" y="15677"/>
                    </a:cubicBezTo>
                    <a:cubicBezTo>
                      <a:pt x="10782" y="15640"/>
                      <a:pt x="10831" y="15653"/>
                      <a:pt x="10757" y="15603"/>
                    </a:cubicBezTo>
                    <a:cubicBezTo>
                      <a:pt x="10683" y="15554"/>
                      <a:pt x="10572" y="15542"/>
                      <a:pt x="10572" y="15456"/>
                    </a:cubicBezTo>
                    <a:cubicBezTo>
                      <a:pt x="10572" y="15431"/>
                      <a:pt x="10572" y="15406"/>
                      <a:pt x="10560" y="15394"/>
                    </a:cubicBezTo>
                    <a:cubicBezTo>
                      <a:pt x="10560" y="15357"/>
                      <a:pt x="10547" y="15320"/>
                      <a:pt x="10535" y="15283"/>
                    </a:cubicBezTo>
                    <a:cubicBezTo>
                      <a:pt x="10523" y="15258"/>
                      <a:pt x="10560" y="15123"/>
                      <a:pt x="10584" y="15049"/>
                    </a:cubicBezTo>
                    <a:cubicBezTo>
                      <a:pt x="10597" y="15000"/>
                      <a:pt x="10634" y="14950"/>
                      <a:pt x="10671" y="14913"/>
                    </a:cubicBezTo>
                    <a:cubicBezTo>
                      <a:pt x="10695" y="14876"/>
                      <a:pt x="10708" y="14840"/>
                      <a:pt x="10720" y="14803"/>
                    </a:cubicBezTo>
                    <a:cubicBezTo>
                      <a:pt x="10732" y="14729"/>
                      <a:pt x="10732" y="14618"/>
                      <a:pt x="10745" y="14568"/>
                    </a:cubicBezTo>
                    <a:cubicBezTo>
                      <a:pt x="10782" y="14482"/>
                      <a:pt x="10757" y="14445"/>
                      <a:pt x="10794" y="14421"/>
                    </a:cubicBezTo>
                    <a:cubicBezTo>
                      <a:pt x="10808" y="14410"/>
                      <a:pt x="10822" y="14408"/>
                      <a:pt x="10836" y="14408"/>
                    </a:cubicBezTo>
                    <a:cubicBezTo>
                      <a:pt x="10850" y="14408"/>
                      <a:pt x="10864" y="14410"/>
                      <a:pt x="10879" y="14410"/>
                    </a:cubicBezTo>
                    <a:cubicBezTo>
                      <a:pt x="10902" y="14410"/>
                      <a:pt x="10927" y="14404"/>
                      <a:pt x="10954" y="14371"/>
                    </a:cubicBezTo>
                    <a:cubicBezTo>
                      <a:pt x="10979" y="14347"/>
                      <a:pt x="10991" y="14310"/>
                      <a:pt x="11003" y="14273"/>
                    </a:cubicBezTo>
                    <a:cubicBezTo>
                      <a:pt x="11003" y="14248"/>
                      <a:pt x="11003" y="14211"/>
                      <a:pt x="11003" y="14186"/>
                    </a:cubicBezTo>
                    <a:cubicBezTo>
                      <a:pt x="10979" y="14150"/>
                      <a:pt x="10929" y="14137"/>
                      <a:pt x="10979" y="14113"/>
                    </a:cubicBezTo>
                    <a:cubicBezTo>
                      <a:pt x="11028" y="14076"/>
                      <a:pt x="11102" y="14002"/>
                      <a:pt x="11176" y="13940"/>
                    </a:cubicBezTo>
                    <a:cubicBezTo>
                      <a:pt x="11237" y="13878"/>
                      <a:pt x="11213" y="13817"/>
                      <a:pt x="11299" y="13780"/>
                    </a:cubicBezTo>
                    <a:cubicBezTo>
                      <a:pt x="11330" y="13772"/>
                      <a:pt x="11353" y="13768"/>
                      <a:pt x="11370" y="13768"/>
                    </a:cubicBezTo>
                    <a:cubicBezTo>
                      <a:pt x="11408" y="13768"/>
                      <a:pt x="11422" y="13787"/>
                      <a:pt x="11447" y="13829"/>
                    </a:cubicBezTo>
                    <a:cubicBezTo>
                      <a:pt x="11484" y="13891"/>
                      <a:pt x="11472" y="13928"/>
                      <a:pt x="11545" y="13928"/>
                    </a:cubicBezTo>
                    <a:cubicBezTo>
                      <a:pt x="11624" y="13928"/>
                      <a:pt x="11672" y="13979"/>
                      <a:pt x="11745" y="13979"/>
                    </a:cubicBezTo>
                    <a:cubicBezTo>
                      <a:pt x="11752" y="13979"/>
                      <a:pt x="11759" y="13978"/>
                      <a:pt x="11767" y="13977"/>
                    </a:cubicBezTo>
                    <a:cubicBezTo>
                      <a:pt x="11803" y="13972"/>
                      <a:pt x="11845" y="13969"/>
                      <a:pt x="11881" y="13969"/>
                    </a:cubicBezTo>
                    <a:cubicBezTo>
                      <a:pt x="11932" y="13969"/>
                      <a:pt x="11972" y="13975"/>
                      <a:pt x="11964" y="13989"/>
                    </a:cubicBezTo>
                    <a:cubicBezTo>
                      <a:pt x="11890" y="14051"/>
                      <a:pt x="11804" y="14113"/>
                      <a:pt x="11706" y="14150"/>
                    </a:cubicBezTo>
                    <a:cubicBezTo>
                      <a:pt x="11669" y="14174"/>
                      <a:pt x="11656" y="14186"/>
                      <a:pt x="11706" y="14211"/>
                    </a:cubicBezTo>
                    <a:cubicBezTo>
                      <a:pt x="11767" y="14236"/>
                      <a:pt x="11890" y="14260"/>
                      <a:pt x="11890" y="14310"/>
                    </a:cubicBezTo>
                    <a:cubicBezTo>
                      <a:pt x="11890" y="14371"/>
                      <a:pt x="11829" y="14421"/>
                      <a:pt x="11854" y="14470"/>
                    </a:cubicBezTo>
                    <a:cubicBezTo>
                      <a:pt x="11887" y="14503"/>
                      <a:pt x="11939" y="14546"/>
                      <a:pt x="11985" y="14546"/>
                    </a:cubicBezTo>
                    <a:cubicBezTo>
                      <a:pt x="11991" y="14546"/>
                      <a:pt x="11996" y="14545"/>
                      <a:pt x="12001" y="14544"/>
                    </a:cubicBezTo>
                    <a:cubicBezTo>
                      <a:pt x="12038" y="14531"/>
                      <a:pt x="12112" y="14433"/>
                      <a:pt x="12174" y="14421"/>
                    </a:cubicBezTo>
                    <a:cubicBezTo>
                      <a:pt x="12235" y="14396"/>
                      <a:pt x="12309" y="14310"/>
                      <a:pt x="12396" y="14310"/>
                    </a:cubicBezTo>
                    <a:cubicBezTo>
                      <a:pt x="12426" y="14315"/>
                      <a:pt x="12457" y="14318"/>
                      <a:pt x="12488" y="14318"/>
                    </a:cubicBezTo>
                    <a:cubicBezTo>
                      <a:pt x="12531" y="14318"/>
                      <a:pt x="12574" y="14312"/>
                      <a:pt x="12617" y="14297"/>
                    </a:cubicBezTo>
                    <a:cubicBezTo>
                      <a:pt x="12654" y="14285"/>
                      <a:pt x="12679" y="14260"/>
                      <a:pt x="12654" y="14248"/>
                    </a:cubicBezTo>
                    <a:cubicBezTo>
                      <a:pt x="12630" y="14236"/>
                      <a:pt x="12728" y="14211"/>
                      <a:pt x="12691" y="14199"/>
                    </a:cubicBezTo>
                    <a:lnTo>
                      <a:pt x="12507" y="14199"/>
                    </a:lnTo>
                    <a:cubicBezTo>
                      <a:pt x="12482" y="14199"/>
                      <a:pt x="12424" y="14232"/>
                      <a:pt x="12371" y="14232"/>
                    </a:cubicBezTo>
                    <a:cubicBezTo>
                      <a:pt x="12344" y="14232"/>
                      <a:pt x="12318" y="14223"/>
                      <a:pt x="12297" y="14199"/>
                    </a:cubicBezTo>
                    <a:cubicBezTo>
                      <a:pt x="12248" y="14137"/>
                      <a:pt x="12199" y="14088"/>
                      <a:pt x="12223" y="14014"/>
                    </a:cubicBezTo>
                    <a:cubicBezTo>
                      <a:pt x="12272" y="13940"/>
                      <a:pt x="12334" y="13866"/>
                      <a:pt x="12408" y="13817"/>
                    </a:cubicBezTo>
                    <a:cubicBezTo>
                      <a:pt x="12457" y="13768"/>
                      <a:pt x="12605" y="13768"/>
                      <a:pt x="12704" y="13706"/>
                    </a:cubicBezTo>
                    <a:cubicBezTo>
                      <a:pt x="12790" y="13657"/>
                      <a:pt x="12889" y="13620"/>
                      <a:pt x="12987" y="13607"/>
                    </a:cubicBezTo>
                    <a:lnTo>
                      <a:pt x="13012" y="13607"/>
                    </a:lnTo>
                    <a:cubicBezTo>
                      <a:pt x="13051" y="13604"/>
                      <a:pt x="13086" y="13603"/>
                      <a:pt x="13114" y="13603"/>
                    </a:cubicBezTo>
                    <a:cubicBezTo>
                      <a:pt x="13191" y="13603"/>
                      <a:pt x="13224" y="13614"/>
                      <a:pt x="13197" y="13632"/>
                    </a:cubicBezTo>
                    <a:cubicBezTo>
                      <a:pt x="13147" y="13657"/>
                      <a:pt x="13012" y="13780"/>
                      <a:pt x="12975" y="13780"/>
                    </a:cubicBezTo>
                    <a:cubicBezTo>
                      <a:pt x="12938" y="13780"/>
                      <a:pt x="12950" y="13817"/>
                      <a:pt x="13012" y="13854"/>
                    </a:cubicBezTo>
                    <a:cubicBezTo>
                      <a:pt x="13061" y="13903"/>
                      <a:pt x="13086" y="13965"/>
                      <a:pt x="13024" y="13977"/>
                    </a:cubicBezTo>
                    <a:cubicBezTo>
                      <a:pt x="12950" y="14002"/>
                      <a:pt x="12889" y="14063"/>
                      <a:pt x="12864" y="14150"/>
                    </a:cubicBezTo>
                    <a:cubicBezTo>
                      <a:pt x="12852" y="14223"/>
                      <a:pt x="12852" y="14236"/>
                      <a:pt x="12802" y="14248"/>
                    </a:cubicBezTo>
                    <a:cubicBezTo>
                      <a:pt x="12741" y="14260"/>
                      <a:pt x="12716" y="14260"/>
                      <a:pt x="12704" y="14285"/>
                    </a:cubicBezTo>
                    <a:cubicBezTo>
                      <a:pt x="12704" y="14322"/>
                      <a:pt x="12667" y="14310"/>
                      <a:pt x="12728" y="14347"/>
                    </a:cubicBezTo>
                    <a:cubicBezTo>
                      <a:pt x="12778" y="14384"/>
                      <a:pt x="12741" y="14421"/>
                      <a:pt x="12790" y="14445"/>
                    </a:cubicBezTo>
                    <a:cubicBezTo>
                      <a:pt x="12839" y="14470"/>
                      <a:pt x="12925" y="14495"/>
                      <a:pt x="12975" y="14531"/>
                    </a:cubicBezTo>
                    <a:cubicBezTo>
                      <a:pt x="13086" y="14618"/>
                      <a:pt x="13184" y="14692"/>
                      <a:pt x="13295" y="14790"/>
                    </a:cubicBezTo>
                    <a:cubicBezTo>
                      <a:pt x="13320" y="14815"/>
                      <a:pt x="13344" y="14852"/>
                      <a:pt x="13369" y="14889"/>
                    </a:cubicBezTo>
                    <a:cubicBezTo>
                      <a:pt x="13418" y="14938"/>
                      <a:pt x="13480" y="14987"/>
                      <a:pt x="13542" y="15012"/>
                    </a:cubicBezTo>
                    <a:cubicBezTo>
                      <a:pt x="13640" y="15074"/>
                      <a:pt x="13726" y="15148"/>
                      <a:pt x="13788" y="15234"/>
                    </a:cubicBezTo>
                    <a:cubicBezTo>
                      <a:pt x="13825" y="15332"/>
                      <a:pt x="13825" y="15419"/>
                      <a:pt x="13788" y="15517"/>
                    </a:cubicBezTo>
                    <a:cubicBezTo>
                      <a:pt x="13788" y="15530"/>
                      <a:pt x="13788" y="15542"/>
                      <a:pt x="13776" y="15554"/>
                    </a:cubicBezTo>
                    <a:cubicBezTo>
                      <a:pt x="13689" y="15628"/>
                      <a:pt x="13591" y="15690"/>
                      <a:pt x="13468" y="15727"/>
                    </a:cubicBezTo>
                    <a:cubicBezTo>
                      <a:pt x="13406" y="15727"/>
                      <a:pt x="13295" y="15714"/>
                      <a:pt x="13221" y="15714"/>
                    </a:cubicBezTo>
                    <a:cubicBezTo>
                      <a:pt x="13086" y="15714"/>
                      <a:pt x="12962" y="15714"/>
                      <a:pt x="12839" y="15690"/>
                    </a:cubicBezTo>
                    <a:cubicBezTo>
                      <a:pt x="12790" y="15677"/>
                      <a:pt x="12704" y="15591"/>
                      <a:pt x="12679" y="15591"/>
                    </a:cubicBezTo>
                    <a:cubicBezTo>
                      <a:pt x="12662" y="15600"/>
                      <a:pt x="12651" y="15614"/>
                      <a:pt x="12625" y="15614"/>
                    </a:cubicBezTo>
                    <a:cubicBezTo>
                      <a:pt x="12614" y="15614"/>
                      <a:pt x="12600" y="15611"/>
                      <a:pt x="12580" y="15603"/>
                    </a:cubicBezTo>
                    <a:cubicBezTo>
                      <a:pt x="12519" y="15579"/>
                      <a:pt x="12568" y="15542"/>
                      <a:pt x="12494" y="15517"/>
                    </a:cubicBezTo>
                    <a:cubicBezTo>
                      <a:pt x="12408" y="15480"/>
                      <a:pt x="12346" y="15505"/>
                      <a:pt x="12309" y="15456"/>
                    </a:cubicBezTo>
                    <a:cubicBezTo>
                      <a:pt x="12287" y="15422"/>
                      <a:pt x="12264" y="15368"/>
                      <a:pt x="12242" y="15368"/>
                    </a:cubicBezTo>
                    <a:cubicBezTo>
                      <a:pt x="12240" y="15368"/>
                      <a:pt x="12238" y="15368"/>
                      <a:pt x="12235" y="15369"/>
                    </a:cubicBezTo>
                    <a:cubicBezTo>
                      <a:pt x="12223" y="15375"/>
                      <a:pt x="12128" y="15375"/>
                      <a:pt x="12028" y="15375"/>
                    </a:cubicBezTo>
                    <a:cubicBezTo>
                      <a:pt x="11927" y="15375"/>
                      <a:pt x="11823" y="15375"/>
                      <a:pt x="11792" y="15382"/>
                    </a:cubicBezTo>
                    <a:cubicBezTo>
                      <a:pt x="11730" y="15406"/>
                      <a:pt x="11496" y="15579"/>
                      <a:pt x="11410" y="15616"/>
                    </a:cubicBezTo>
                    <a:cubicBezTo>
                      <a:pt x="11332" y="15639"/>
                      <a:pt x="11244" y="15648"/>
                      <a:pt x="11155" y="15648"/>
                    </a:cubicBezTo>
                    <a:cubicBezTo>
                      <a:pt x="11104" y="15648"/>
                      <a:pt x="11053" y="15645"/>
                      <a:pt x="11003" y="15640"/>
                    </a:cubicBezTo>
                    <a:cubicBezTo>
                      <a:pt x="10960" y="15640"/>
                      <a:pt x="10932" y="15637"/>
                      <a:pt x="10912" y="15637"/>
                    </a:cubicBezTo>
                    <a:cubicBezTo>
                      <a:pt x="10892" y="15637"/>
                      <a:pt x="10880" y="15640"/>
                      <a:pt x="10868" y="15653"/>
                    </a:cubicBezTo>
                    <a:cubicBezTo>
                      <a:pt x="10855" y="15690"/>
                      <a:pt x="10819" y="15702"/>
                      <a:pt x="10855" y="15714"/>
                    </a:cubicBezTo>
                    <a:cubicBezTo>
                      <a:pt x="10905" y="15739"/>
                      <a:pt x="10942" y="15751"/>
                      <a:pt x="10905" y="15764"/>
                    </a:cubicBezTo>
                    <a:cubicBezTo>
                      <a:pt x="10868" y="15788"/>
                      <a:pt x="10794" y="15764"/>
                      <a:pt x="10794" y="15801"/>
                    </a:cubicBezTo>
                    <a:cubicBezTo>
                      <a:pt x="10794" y="15850"/>
                      <a:pt x="10831" y="15875"/>
                      <a:pt x="10782" y="15875"/>
                    </a:cubicBezTo>
                    <a:lnTo>
                      <a:pt x="10510" y="15875"/>
                    </a:lnTo>
                    <a:cubicBezTo>
                      <a:pt x="10492" y="15881"/>
                      <a:pt x="10470" y="15884"/>
                      <a:pt x="10447" y="15884"/>
                    </a:cubicBezTo>
                    <a:cubicBezTo>
                      <a:pt x="10424" y="15884"/>
                      <a:pt x="10400" y="15881"/>
                      <a:pt x="10375" y="15875"/>
                    </a:cubicBezTo>
                    <a:cubicBezTo>
                      <a:pt x="10344" y="15868"/>
                      <a:pt x="10316" y="15865"/>
                      <a:pt x="10289" y="15865"/>
                    </a:cubicBezTo>
                    <a:cubicBezTo>
                      <a:pt x="10261" y="15865"/>
                      <a:pt x="10233" y="15868"/>
                      <a:pt x="10202" y="15875"/>
                    </a:cubicBezTo>
                    <a:cubicBezTo>
                      <a:pt x="10178" y="15899"/>
                      <a:pt x="10202" y="15998"/>
                      <a:pt x="10165" y="16035"/>
                    </a:cubicBezTo>
                    <a:cubicBezTo>
                      <a:pt x="10129" y="16072"/>
                      <a:pt x="10092" y="16146"/>
                      <a:pt x="10116" y="16158"/>
                    </a:cubicBezTo>
                    <a:cubicBezTo>
                      <a:pt x="10150" y="16169"/>
                      <a:pt x="10183" y="16221"/>
                      <a:pt x="10208" y="16221"/>
                    </a:cubicBezTo>
                    <a:cubicBezTo>
                      <a:pt x="10210" y="16221"/>
                      <a:pt x="10213" y="16221"/>
                      <a:pt x="10215" y="16220"/>
                    </a:cubicBezTo>
                    <a:cubicBezTo>
                      <a:pt x="10224" y="16200"/>
                      <a:pt x="10264" y="16159"/>
                      <a:pt x="10287" y="16159"/>
                    </a:cubicBezTo>
                    <a:cubicBezTo>
                      <a:pt x="10293" y="16159"/>
                      <a:pt x="10298" y="16162"/>
                      <a:pt x="10301" y="16170"/>
                    </a:cubicBezTo>
                    <a:cubicBezTo>
                      <a:pt x="10301" y="16195"/>
                      <a:pt x="10326" y="16220"/>
                      <a:pt x="10276" y="16232"/>
                    </a:cubicBezTo>
                    <a:cubicBezTo>
                      <a:pt x="10239" y="16256"/>
                      <a:pt x="10190" y="16306"/>
                      <a:pt x="10202" y="16318"/>
                    </a:cubicBezTo>
                    <a:cubicBezTo>
                      <a:pt x="10205" y="16321"/>
                      <a:pt x="10210" y="16322"/>
                      <a:pt x="10216" y="16322"/>
                    </a:cubicBezTo>
                    <a:cubicBezTo>
                      <a:pt x="10233" y="16322"/>
                      <a:pt x="10260" y="16315"/>
                      <a:pt x="10281" y="16315"/>
                    </a:cubicBezTo>
                    <a:cubicBezTo>
                      <a:pt x="10289" y="16315"/>
                      <a:pt x="10296" y="16315"/>
                      <a:pt x="10301" y="16318"/>
                    </a:cubicBezTo>
                    <a:cubicBezTo>
                      <a:pt x="10313" y="16330"/>
                      <a:pt x="10301" y="16355"/>
                      <a:pt x="10301" y="16417"/>
                    </a:cubicBezTo>
                    <a:cubicBezTo>
                      <a:pt x="10301" y="16478"/>
                      <a:pt x="10375" y="16528"/>
                      <a:pt x="10313" y="16540"/>
                    </a:cubicBezTo>
                    <a:cubicBezTo>
                      <a:pt x="10310" y="16541"/>
                      <a:pt x="10307" y="16541"/>
                      <a:pt x="10304" y="16541"/>
                    </a:cubicBezTo>
                    <a:cubicBezTo>
                      <a:pt x="10261" y="16541"/>
                      <a:pt x="10244" y="16478"/>
                      <a:pt x="10227" y="16478"/>
                    </a:cubicBezTo>
                    <a:cubicBezTo>
                      <a:pt x="10223" y="16478"/>
                      <a:pt x="10219" y="16482"/>
                      <a:pt x="10215" y="16491"/>
                    </a:cubicBezTo>
                    <a:cubicBezTo>
                      <a:pt x="10202" y="16540"/>
                      <a:pt x="10178" y="16577"/>
                      <a:pt x="10190" y="16614"/>
                    </a:cubicBezTo>
                    <a:cubicBezTo>
                      <a:pt x="10202" y="16626"/>
                      <a:pt x="10215" y="16626"/>
                      <a:pt x="10230" y="16626"/>
                    </a:cubicBezTo>
                    <a:cubicBezTo>
                      <a:pt x="10246" y="16626"/>
                      <a:pt x="10264" y="16626"/>
                      <a:pt x="10289" y="16638"/>
                    </a:cubicBezTo>
                    <a:cubicBezTo>
                      <a:pt x="10326" y="16663"/>
                      <a:pt x="10289" y="16663"/>
                      <a:pt x="10289" y="16725"/>
                    </a:cubicBezTo>
                    <a:cubicBezTo>
                      <a:pt x="10289" y="16786"/>
                      <a:pt x="10202" y="16774"/>
                      <a:pt x="10313" y="16823"/>
                    </a:cubicBezTo>
                    <a:cubicBezTo>
                      <a:pt x="10424" y="16860"/>
                      <a:pt x="10461" y="16873"/>
                      <a:pt x="10461" y="16897"/>
                    </a:cubicBezTo>
                    <a:cubicBezTo>
                      <a:pt x="10461" y="16922"/>
                      <a:pt x="10461" y="16971"/>
                      <a:pt x="10437" y="16983"/>
                    </a:cubicBezTo>
                    <a:cubicBezTo>
                      <a:pt x="10425" y="17006"/>
                      <a:pt x="10373" y="17059"/>
                      <a:pt x="10383" y="17059"/>
                    </a:cubicBezTo>
                    <a:cubicBezTo>
                      <a:pt x="10384" y="17059"/>
                      <a:pt x="10385" y="17058"/>
                      <a:pt x="10387" y="17057"/>
                    </a:cubicBezTo>
                    <a:cubicBezTo>
                      <a:pt x="10410" y="17057"/>
                      <a:pt x="10463" y="17006"/>
                      <a:pt x="10491" y="17006"/>
                    </a:cubicBezTo>
                    <a:cubicBezTo>
                      <a:pt x="10493" y="17006"/>
                      <a:pt x="10496" y="17007"/>
                      <a:pt x="10498" y="17008"/>
                    </a:cubicBezTo>
                    <a:cubicBezTo>
                      <a:pt x="10510" y="17020"/>
                      <a:pt x="10560" y="17070"/>
                      <a:pt x="10523" y="17070"/>
                    </a:cubicBezTo>
                    <a:cubicBezTo>
                      <a:pt x="10474" y="17070"/>
                      <a:pt x="10412" y="17094"/>
                      <a:pt x="10461" y="17094"/>
                    </a:cubicBezTo>
                    <a:cubicBezTo>
                      <a:pt x="10498" y="17094"/>
                      <a:pt x="10535" y="17094"/>
                      <a:pt x="10560" y="17082"/>
                    </a:cubicBezTo>
                    <a:lnTo>
                      <a:pt x="10560" y="17082"/>
                    </a:lnTo>
                    <a:cubicBezTo>
                      <a:pt x="10572" y="17119"/>
                      <a:pt x="10572" y="17168"/>
                      <a:pt x="10547" y="17205"/>
                    </a:cubicBezTo>
                    <a:cubicBezTo>
                      <a:pt x="10513" y="17262"/>
                      <a:pt x="10479" y="17330"/>
                      <a:pt x="10513" y="17330"/>
                    </a:cubicBezTo>
                    <a:cubicBezTo>
                      <a:pt x="10516" y="17330"/>
                      <a:pt x="10519" y="17329"/>
                      <a:pt x="10523" y="17328"/>
                    </a:cubicBezTo>
                    <a:cubicBezTo>
                      <a:pt x="10544" y="17328"/>
                      <a:pt x="10561" y="17335"/>
                      <a:pt x="10575" y="17335"/>
                    </a:cubicBezTo>
                    <a:cubicBezTo>
                      <a:pt x="10593" y="17335"/>
                      <a:pt x="10607" y="17323"/>
                      <a:pt x="10621" y="17267"/>
                    </a:cubicBezTo>
                    <a:cubicBezTo>
                      <a:pt x="10634" y="17168"/>
                      <a:pt x="10621" y="17094"/>
                      <a:pt x="10683" y="17094"/>
                    </a:cubicBezTo>
                    <a:cubicBezTo>
                      <a:pt x="10686" y="17094"/>
                      <a:pt x="10690" y="17093"/>
                      <a:pt x="10693" y="17093"/>
                    </a:cubicBezTo>
                    <a:cubicBezTo>
                      <a:pt x="10757" y="17093"/>
                      <a:pt x="10870" y="17195"/>
                      <a:pt x="10917" y="17242"/>
                    </a:cubicBezTo>
                    <a:cubicBezTo>
                      <a:pt x="10939" y="17260"/>
                      <a:pt x="10976" y="17268"/>
                      <a:pt x="11016" y="17268"/>
                    </a:cubicBezTo>
                    <a:cubicBezTo>
                      <a:pt x="11088" y="17268"/>
                      <a:pt x="11168" y="17241"/>
                      <a:pt x="11176" y="17193"/>
                    </a:cubicBezTo>
                    <a:cubicBezTo>
                      <a:pt x="11185" y="17145"/>
                      <a:pt x="11173" y="17075"/>
                      <a:pt x="11236" y="17075"/>
                    </a:cubicBezTo>
                    <a:cubicBezTo>
                      <a:pt x="11254" y="17075"/>
                      <a:pt x="11278" y="17081"/>
                      <a:pt x="11311" y="17094"/>
                    </a:cubicBezTo>
                    <a:cubicBezTo>
                      <a:pt x="11450" y="17152"/>
                      <a:pt x="11600" y="17318"/>
                      <a:pt x="11689" y="17318"/>
                    </a:cubicBezTo>
                    <a:cubicBezTo>
                      <a:pt x="11695" y="17318"/>
                      <a:pt x="11700" y="17318"/>
                      <a:pt x="11706" y="17316"/>
                    </a:cubicBezTo>
                    <a:cubicBezTo>
                      <a:pt x="11841" y="17279"/>
                      <a:pt x="11964" y="17218"/>
                      <a:pt x="12075" y="17144"/>
                    </a:cubicBezTo>
                    <a:cubicBezTo>
                      <a:pt x="12111" y="17099"/>
                      <a:pt x="12134" y="17067"/>
                      <a:pt x="12176" y="17067"/>
                    </a:cubicBezTo>
                    <a:cubicBezTo>
                      <a:pt x="12193" y="17067"/>
                      <a:pt x="12212" y="17072"/>
                      <a:pt x="12235" y="17082"/>
                    </a:cubicBezTo>
                    <a:cubicBezTo>
                      <a:pt x="12288" y="17108"/>
                      <a:pt x="12322" y="17134"/>
                      <a:pt x="12350" y="17134"/>
                    </a:cubicBezTo>
                    <a:cubicBezTo>
                      <a:pt x="12362" y="17134"/>
                      <a:pt x="12373" y="17130"/>
                      <a:pt x="12383" y="17119"/>
                    </a:cubicBezTo>
                    <a:cubicBezTo>
                      <a:pt x="12416" y="17086"/>
                      <a:pt x="12449" y="17064"/>
                      <a:pt x="12471" y="17064"/>
                    </a:cubicBezTo>
                    <a:cubicBezTo>
                      <a:pt x="12482" y="17064"/>
                      <a:pt x="12490" y="17070"/>
                      <a:pt x="12494" y="17082"/>
                    </a:cubicBezTo>
                    <a:cubicBezTo>
                      <a:pt x="12507" y="17107"/>
                      <a:pt x="12470" y="17156"/>
                      <a:pt x="12457" y="17193"/>
                    </a:cubicBezTo>
                    <a:cubicBezTo>
                      <a:pt x="12445" y="17230"/>
                      <a:pt x="12507" y="17279"/>
                      <a:pt x="12507" y="17304"/>
                    </a:cubicBezTo>
                    <a:cubicBezTo>
                      <a:pt x="12507" y="17328"/>
                      <a:pt x="12482" y="17328"/>
                      <a:pt x="12457" y="17328"/>
                    </a:cubicBezTo>
                    <a:cubicBezTo>
                      <a:pt x="12445" y="17341"/>
                      <a:pt x="12433" y="17365"/>
                      <a:pt x="12433" y="17378"/>
                    </a:cubicBezTo>
                    <a:cubicBezTo>
                      <a:pt x="12408" y="17427"/>
                      <a:pt x="12445" y="17452"/>
                      <a:pt x="12445" y="17538"/>
                    </a:cubicBezTo>
                    <a:cubicBezTo>
                      <a:pt x="12457" y="17612"/>
                      <a:pt x="12457" y="17673"/>
                      <a:pt x="12445" y="17747"/>
                    </a:cubicBezTo>
                    <a:cubicBezTo>
                      <a:pt x="12445" y="17760"/>
                      <a:pt x="12445" y="17784"/>
                      <a:pt x="12433" y="17797"/>
                    </a:cubicBezTo>
                    <a:cubicBezTo>
                      <a:pt x="12383" y="17871"/>
                      <a:pt x="12334" y="18105"/>
                      <a:pt x="12297" y="18154"/>
                    </a:cubicBezTo>
                    <a:cubicBezTo>
                      <a:pt x="12297" y="18179"/>
                      <a:pt x="12272" y="18203"/>
                      <a:pt x="12260" y="18216"/>
                    </a:cubicBezTo>
                    <a:cubicBezTo>
                      <a:pt x="12248" y="18240"/>
                      <a:pt x="12235" y="18277"/>
                      <a:pt x="12223" y="18339"/>
                    </a:cubicBezTo>
                    <a:cubicBezTo>
                      <a:pt x="12186" y="18462"/>
                      <a:pt x="12137" y="18598"/>
                      <a:pt x="12112" y="18659"/>
                    </a:cubicBezTo>
                    <a:cubicBezTo>
                      <a:pt x="12100" y="18696"/>
                      <a:pt x="12075" y="18733"/>
                      <a:pt x="12038" y="18770"/>
                    </a:cubicBezTo>
                    <a:cubicBezTo>
                      <a:pt x="12014" y="18795"/>
                      <a:pt x="11989" y="18807"/>
                      <a:pt x="11964" y="18819"/>
                    </a:cubicBezTo>
                    <a:cubicBezTo>
                      <a:pt x="11903" y="18832"/>
                      <a:pt x="11841" y="18844"/>
                      <a:pt x="11780" y="18844"/>
                    </a:cubicBezTo>
                    <a:cubicBezTo>
                      <a:pt x="11751" y="18851"/>
                      <a:pt x="11719" y="18858"/>
                      <a:pt x="11691" y="18858"/>
                    </a:cubicBezTo>
                    <a:cubicBezTo>
                      <a:pt x="11671" y="18858"/>
                      <a:pt x="11654" y="18854"/>
                      <a:pt x="11644" y="18844"/>
                    </a:cubicBezTo>
                    <a:cubicBezTo>
                      <a:pt x="11569" y="18779"/>
                      <a:pt x="11475" y="18743"/>
                      <a:pt x="11378" y="18743"/>
                    </a:cubicBezTo>
                    <a:cubicBezTo>
                      <a:pt x="11364" y="18743"/>
                      <a:pt x="11350" y="18744"/>
                      <a:pt x="11336" y="18745"/>
                    </a:cubicBezTo>
                    <a:cubicBezTo>
                      <a:pt x="11320" y="18743"/>
                      <a:pt x="11303" y="18742"/>
                      <a:pt x="11286" y="18742"/>
                    </a:cubicBezTo>
                    <a:cubicBezTo>
                      <a:pt x="11202" y="18742"/>
                      <a:pt x="11114" y="18768"/>
                      <a:pt x="11053" y="18819"/>
                    </a:cubicBezTo>
                    <a:cubicBezTo>
                      <a:pt x="10963" y="18882"/>
                      <a:pt x="10906" y="18925"/>
                      <a:pt x="10839" y="18925"/>
                    </a:cubicBezTo>
                    <a:cubicBezTo>
                      <a:pt x="10814" y="18925"/>
                      <a:pt x="10787" y="18919"/>
                      <a:pt x="10757" y="18906"/>
                    </a:cubicBezTo>
                    <a:cubicBezTo>
                      <a:pt x="10646" y="18869"/>
                      <a:pt x="10190" y="18758"/>
                      <a:pt x="10055" y="18733"/>
                    </a:cubicBezTo>
                    <a:cubicBezTo>
                      <a:pt x="10005" y="18733"/>
                      <a:pt x="9956" y="18708"/>
                      <a:pt x="9919" y="18671"/>
                    </a:cubicBezTo>
                    <a:cubicBezTo>
                      <a:pt x="9907" y="18659"/>
                      <a:pt x="9882" y="18635"/>
                      <a:pt x="9857" y="18635"/>
                    </a:cubicBezTo>
                    <a:cubicBezTo>
                      <a:pt x="9771" y="18585"/>
                      <a:pt x="9586" y="18573"/>
                      <a:pt x="9512" y="18524"/>
                    </a:cubicBezTo>
                    <a:cubicBezTo>
                      <a:pt x="9435" y="18468"/>
                      <a:pt x="9417" y="18333"/>
                      <a:pt x="9218" y="18333"/>
                    </a:cubicBezTo>
                    <a:cubicBezTo>
                      <a:pt x="9195" y="18333"/>
                      <a:pt x="9170" y="18335"/>
                      <a:pt x="9143" y="18339"/>
                    </a:cubicBezTo>
                    <a:cubicBezTo>
                      <a:pt x="8946" y="18339"/>
                      <a:pt x="8773" y="18462"/>
                      <a:pt x="8699" y="18647"/>
                    </a:cubicBezTo>
                    <a:cubicBezTo>
                      <a:pt x="8687" y="18733"/>
                      <a:pt x="8785" y="18819"/>
                      <a:pt x="8749" y="18893"/>
                    </a:cubicBezTo>
                    <a:cubicBezTo>
                      <a:pt x="8715" y="18949"/>
                      <a:pt x="8661" y="19108"/>
                      <a:pt x="8568" y="19108"/>
                    </a:cubicBezTo>
                    <a:cubicBezTo>
                      <a:pt x="8559" y="19108"/>
                      <a:pt x="8549" y="19106"/>
                      <a:pt x="8539" y="19103"/>
                    </a:cubicBezTo>
                    <a:cubicBezTo>
                      <a:pt x="8428" y="19078"/>
                      <a:pt x="8206" y="18930"/>
                      <a:pt x="8059" y="18881"/>
                    </a:cubicBezTo>
                    <a:cubicBezTo>
                      <a:pt x="7898" y="18832"/>
                      <a:pt x="7787" y="18881"/>
                      <a:pt x="7750" y="18758"/>
                    </a:cubicBezTo>
                    <a:cubicBezTo>
                      <a:pt x="7701" y="18635"/>
                      <a:pt x="7726" y="18573"/>
                      <a:pt x="7652" y="18524"/>
                    </a:cubicBezTo>
                    <a:cubicBezTo>
                      <a:pt x="7566" y="18474"/>
                      <a:pt x="7479" y="18437"/>
                      <a:pt x="7393" y="18413"/>
                    </a:cubicBezTo>
                    <a:cubicBezTo>
                      <a:pt x="7319" y="18376"/>
                      <a:pt x="7245" y="18351"/>
                      <a:pt x="7171" y="18339"/>
                    </a:cubicBezTo>
                    <a:cubicBezTo>
                      <a:pt x="7157" y="18341"/>
                      <a:pt x="7142" y="18342"/>
                      <a:pt x="7127" y="18342"/>
                    </a:cubicBezTo>
                    <a:cubicBezTo>
                      <a:pt x="7056" y="18342"/>
                      <a:pt x="6986" y="18318"/>
                      <a:pt x="6925" y="18277"/>
                    </a:cubicBezTo>
                    <a:cubicBezTo>
                      <a:pt x="6900" y="18265"/>
                      <a:pt x="6876" y="18240"/>
                      <a:pt x="6851" y="18240"/>
                    </a:cubicBezTo>
                    <a:cubicBezTo>
                      <a:pt x="6802" y="18228"/>
                      <a:pt x="6752" y="18240"/>
                      <a:pt x="6740" y="18191"/>
                    </a:cubicBezTo>
                    <a:cubicBezTo>
                      <a:pt x="6710" y="18131"/>
                      <a:pt x="6721" y="18070"/>
                      <a:pt x="6699" y="18070"/>
                    </a:cubicBezTo>
                    <a:cubicBezTo>
                      <a:pt x="6694" y="18070"/>
                      <a:pt x="6688" y="18073"/>
                      <a:pt x="6679" y="18080"/>
                    </a:cubicBezTo>
                    <a:cubicBezTo>
                      <a:pt x="6658" y="18088"/>
                      <a:pt x="6636" y="18092"/>
                      <a:pt x="6615" y="18092"/>
                    </a:cubicBezTo>
                    <a:cubicBezTo>
                      <a:pt x="6572" y="18092"/>
                      <a:pt x="6531" y="18076"/>
                      <a:pt x="6506" y="18043"/>
                    </a:cubicBezTo>
                    <a:cubicBezTo>
                      <a:pt x="6457" y="17981"/>
                      <a:pt x="6457" y="17957"/>
                      <a:pt x="6518" y="17908"/>
                    </a:cubicBezTo>
                    <a:cubicBezTo>
                      <a:pt x="6642" y="17871"/>
                      <a:pt x="6715" y="17760"/>
                      <a:pt x="6728" y="17624"/>
                    </a:cubicBezTo>
                    <a:cubicBezTo>
                      <a:pt x="6728" y="17464"/>
                      <a:pt x="6543" y="17365"/>
                      <a:pt x="6580" y="17291"/>
                    </a:cubicBezTo>
                    <a:cubicBezTo>
                      <a:pt x="6617" y="17230"/>
                      <a:pt x="6728" y="17230"/>
                      <a:pt x="6728" y="17144"/>
                    </a:cubicBezTo>
                    <a:cubicBezTo>
                      <a:pt x="6728" y="17077"/>
                      <a:pt x="6750" y="17017"/>
                      <a:pt x="6731" y="17017"/>
                    </a:cubicBezTo>
                    <a:cubicBezTo>
                      <a:pt x="6726" y="17017"/>
                      <a:pt x="6717" y="17022"/>
                      <a:pt x="6703" y="17033"/>
                    </a:cubicBezTo>
                    <a:cubicBezTo>
                      <a:pt x="6655" y="17071"/>
                      <a:pt x="6608" y="17139"/>
                      <a:pt x="6589" y="17139"/>
                    </a:cubicBezTo>
                    <a:cubicBezTo>
                      <a:pt x="6583" y="17139"/>
                      <a:pt x="6580" y="17133"/>
                      <a:pt x="6580" y="17119"/>
                    </a:cubicBezTo>
                    <a:cubicBezTo>
                      <a:pt x="6568" y="17033"/>
                      <a:pt x="6506" y="16971"/>
                      <a:pt x="6432" y="16946"/>
                    </a:cubicBezTo>
                    <a:cubicBezTo>
                      <a:pt x="6346" y="16946"/>
                      <a:pt x="6198" y="17057"/>
                      <a:pt x="6136" y="17082"/>
                    </a:cubicBezTo>
                    <a:cubicBezTo>
                      <a:pt x="6128" y="17084"/>
                      <a:pt x="6120" y="17085"/>
                      <a:pt x="6113" y="17085"/>
                    </a:cubicBezTo>
                    <a:cubicBezTo>
                      <a:pt x="6071" y="17085"/>
                      <a:pt x="6061" y="17057"/>
                      <a:pt x="6050" y="17057"/>
                    </a:cubicBezTo>
                    <a:cubicBezTo>
                      <a:pt x="6030" y="17057"/>
                      <a:pt x="6019" y="17073"/>
                      <a:pt x="5996" y="17073"/>
                    </a:cubicBezTo>
                    <a:cubicBezTo>
                      <a:pt x="5990" y="17073"/>
                      <a:pt x="5984" y="17072"/>
                      <a:pt x="5976" y="17070"/>
                    </a:cubicBezTo>
                    <a:cubicBezTo>
                      <a:pt x="5942" y="17058"/>
                      <a:pt x="5918" y="16994"/>
                      <a:pt x="5886" y="16994"/>
                    </a:cubicBezTo>
                    <a:cubicBezTo>
                      <a:pt x="5883" y="16994"/>
                      <a:pt x="5880" y="16995"/>
                      <a:pt x="5878" y="16996"/>
                    </a:cubicBezTo>
                    <a:cubicBezTo>
                      <a:pt x="5846" y="16996"/>
                      <a:pt x="5850" y="17050"/>
                      <a:pt x="5798" y="17050"/>
                    </a:cubicBezTo>
                    <a:cubicBezTo>
                      <a:pt x="5789" y="17050"/>
                      <a:pt x="5779" y="17049"/>
                      <a:pt x="5767" y="17045"/>
                    </a:cubicBezTo>
                    <a:cubicBezTo>
                      <a:pt x="5701" y="17034"/>
                      <a:pt x="5684" y="16994"/>
                      <a:pt x="5655" y="16994"/>
                    </a:cubicBezTo>
                    <a:cubicBezTo>
                      <a:pt x="5651" y="16994"/>
                      <a:pt x="5648" y="16994"/>
                      <a:pt x="5644" y="16996"/>
                    </a:cubicBezTo>
                    <a:cubicBezTo>
                      <a:pt x="5607" y="17020"/>
                      <a:pt x="5545" y="17094"/>
                      <a:pt x="5508" y="17094"/>
                    </a:cubicBezTo>
                    <a:cubicBezTo>
                      <a:pt x="5464" y="17094"/>
                      <a:pt x="5420" y="17133"/>
                      <a:pt x="5377" y="17133"/>
                    </a:cubicBezTo>
                    <a:cubicBezTo>
                      <a:pt x="5371" y="17133"/>
                      <a:pt x="5366" y="17133"/>
                      <a:pt x="5360" y="17131"/>
                    </a:cubicBezTo>
                    <a:cubicBezTo>
                      <a:pt x="5323" y="17131"/>
                      <a:pt x="5311" y="17082"/>
                      <a:pt x="5262" y="17070"/>
                    </a:cubicBezTo>
                    <a:cubicBezTo>
                      <a:pt x="5212" y="17064"/>
                      <a:pt x="5160" y="17060"/>
                      <a:pt x="5108" y="17060"/>
                    </a:cubicBezTo>
                    <a:cubicBezTo>
                      <a:pt x="5055" y="17060"/>
                      <a:pt x="5003" y="17064"/>
                      <a:pt x="4954" y="17070"/>
                    </a:cubicBezTo>
                    <a:cubicBezTo>
                      <a:pt x="4892" y="17094"/>
                      <a:pt x="4448" y="17181"/>
                      <a:pt x="4362" y="17218"/>
                    </a:cubicBezTo>
                    <a:cubicBezTo>
                      <a:pt x="4276" y="17242"/>
                      <a:pt x="4202" y="17291"/>
                      <a:pt x="4128" y="17341"/>
                    </a:cubicBezTo>
                    <a:cubicBezTo>
                      <a:pt x="4116" y="17378"/>
                      <a:pt x="4079" y="17402"/>
                      <a:pt x="4029" y="17402"/>
                    </a:cubicBezTo>
                    <a:cubicBezTo>
                      <a:pt x="3956" y="17415"/>
                      <a:pt x="3894" y="17452"/>
                      <a:pt x="3832" y="17489"/>
                    </a:cubicBezTo>
                    <a:cubicBezTo>
                      <a:pt x="3808" y="17513"/>
                      <a:pt x="3734" y="17661"/>
                      <a:pt x="3635" y="17661"/>
                    </a:cubicBezTo>
                    <a:lnTo>
                      <a:pt x="3623" y="17661"/>
                    </a:lnTo>
                    <a:cubicBezTo>
                      <a:pt x="3524" y="17649"/>
                      <a:pt x="3413" y="17587"/>
                      <a:pt x="3389" y="17587"/>
                    </a:cubicBezTo>
                    <a:cubicBezTo>
                      <a:pt x="3368" y="17587"/>
                      <a:pt x="3337" y="17614"/>
                      <a:pt x="3306" y="17614"/>
                    </a:cubicBezTo>
                    <a:cubicBezTo>
                      <a:pt x="3301" y="17614"/>
                      <a:pt x="3295" y="17614"/>
                      <a:pt x="3290" y="17612"/>
                    </a:cubicBezTo>
                    <a:cubicBezTo>
                      <a:pt x="3269" y="17601"/>
                      <a:pt x="3248" y="17572"/>
                      <a:pt x="3219" y="17572"/>
                    </a:cubicBezTo>
                    <a:cubicBezTo>
                      <a:pt x="3214" y="17572"/>
                      <a:pt x="3209" y="17573"/>
                      <a:pt x="3204" y="17575"/>
                    </a:cubicBezTo>
                    <a:cubicBezTo>
                      <a:pt x="3175" y="17584"/>
                      <a:pt x="3095" y="17623"/>
                      <a:pt x="3032" y="17623"/>
                    </a:cubicBezTo>
                    <a:cubicBezTo>
                      <a:pt x="3013" y="17623"/>
                      <a:pt x="2996" y="17620"/>
                      <a:pt x="2982" y="17612"/>
                    </a:cubicBezTo>
                    <a:cubicBezTo>
                      <a:pt x="2921" y="17563"/>
                      <a:pt x="2847" y="17452"/>
                      <a:pt x="2810" y="17427"/>
                    </a:cubicBezTo>
                    <a:cubicBezTo>
                      <a:pt x="2797" y="17419"/>
                      <a:pt x="2785" y="17416"/>
                      <a:pt x="2773" y="17416"/>
                    </a:cubicBezTo>
                    <a:cubicBezTo>
                      <a:pt x="2748" y="17416"/>
                      <a:pt x="2723" y="17427"/>
                      <a:pt x="2699" y="17427"/>
                    </a:cubicBezTo>
                    <a:cubicBezTo>
                      <a:pt x="2674" y="17427"/>
                      <a:pt x="2637" y="17735"/>
                      <a:pt x="2514" y="17895"/>
                    </a:cubicBezTo>
                    <a:cubicBezTo>
                      <a:pt x="2391" y="18043"/>
                      <a:pt x="2292" y="18142"/>
                      <a:pt x="2181" y="18166"/>
                    </a:cubicBezTo>
                    <a:cubicBezTo>
                      <a:pt x="2058" y="18228"/>
                      <a:pt x="1959" y="18314"/>
                      <a:pt x="1898" y="18437"/>
                    </a:cubicBezTo>
                    <a:cubicBezTo>
                      <a:pt x="1849" y="18524"/>
                      <a:pt x="1861" y="18659"/>
                      <a:pt x="1824" y="18684"/>
                    </a:cubicBezTo>
                    <a:cubicBezTo>
                      <a:pt x="1787" y="18782"/>
                      <a:pt x="1762" y="18893"/>
                      <a:pt x="1762" y="19004"/>
                    </a:cubicBezTo>
                    <a:cubicBezTo>
                      <a:pt x="1762" y="19053"/>
                      <a:pt x="1812" y="19090"/>
                      <a:pt x="1775" y="19152"/>
                    </a:cubicBezTo>
                    <a:cubicBezTo>
                      <a:pt x="1750" y="19226"/>
                      <a:pt x="1676" y="19497"/>
                      <a:pt x="1590" y="19534"/>
                    </a:cubicBezTo>
                    <a:cubicBezTo>
                      <a:pt x="1516" y="19571"/>
                      <a:pt x="1442" y="19620"/>
                      <a:pt x="1380" y="19682"/>
                    </a:cubicBezTo>
                    <a:cubicBezTo>
                      <a:pt x="1306" y="19743"/>
                      <a:pt x="1220" y="19793"/>
                      <a:pt x="1122" y="19830"/>
                    </a:cubicBezTo>
                    <a:cubicBezTo>
                      <a:pt x="1085" y="19830"/>
                      <a:pt x="1048" y="19879"/>
                      <a:pt x="1011" y="19928"/>
                    </a:cubicBezTo>
                    <a:cubicBezTo>
                      <a:pt x="949" y="20027"/>
                      <a:pt x="887" y="20175"/>
                      <a:pt x="863" y="20212"/>
                    </a:cubicBezTo>
                    <a:cubicBezTo>
                      <a:pt x="838" y="20236"/>
                      <a:pt x="666" y="20310"/>
                      <a:pt x="592" y="20483"/>
                    </a:cubicBezTo>
                    <a:cubicBezTo>
                      <a:pt x="530" y="20668"/>
                      <a:pt x="542" y="20852"/>
                      <a:pt x="506" y="20889"/>
                    </a:cubicBezTo>
                    <a:cubicBezTo>
                      <a:pt x="432" y="20963"/>
                      <a:pt x="382" y="21037"/>
                      <a:pt x="333" y="21123"/>
                    </a:cubicBezTo>
                    <a:cubicBezTo>
                      <a:pt x="247" y="21284"/>
                      <a:pt x="185" y="21493"/>
                      <a:pt x="136" y="21530"/>
                    </a:cubicBezTo>
                    <a:cubicBezTo>
                      <a:pt x="87" y="21629"/>
                      <a:pt x="50" y="21715"/>
                      <a:pt x="37" y="21826"/>
                    </a:cubicBezTo>
                    <a:cubicBezTo>
                      <a:pt x="25" y="21924"/>
                      <a:pt x="74" y="21937"/>
                      <a:pt x="124" y="21998"/>
                    </a:cubicBezTo>
                    <a:cubicBezTo>
                      <a:pt x="161" y="22060"/>
                      <a:pt x="210" y="22084"/>
                      <a:pt x="210" y="22171"/>
                    </a:cubicBezTo>
                    <a:cubicBezTo>
                      <a:pt x="185" y="22257"/>
                      <a:pt x="173" y="22343"/>
                      <a:pt x="161" y="22429"/>
                    </a:cubicBezTo>
                    <a:cubicBezTo>
                      <a:pt x="161" y="22479"/>
                      <a:pt x="345" y="22664"/>
                      <a:pt x="296" y="22824"/>
                    </a:cubicBezTo>
                    <a:cubicBezTo>
                      <a:pt x="247" y="22947"/>
                      <a:pt x="210" y="23070"/>
                      <a:pt x="173" y="23193"/>
                    </a:cubicBezTo>
                    <a:cubicBezTo>
                      <a:pt x="173" y="23230"/>
                      <a:pt x="161" y="23267"/>
                      <a:pt x="161" y="23304"/>
                    </a:cubicBezTo>
                    <a:cubicBezTo>
                      <a:pt x="148" y="23366"/>
                      <a:pt x="136" y="23415"/>
                      <a:pt x="111" y="23464"/>
                    </a:cubicBezTo>
                    <a:cubicBezTo>
                      <a:pt x="87" y="23514"/>
                      <a:pt x="136" y="23551"/>
                      <a:pt x="136" y="23600"/>
                    </a:cubicBezTo>
                    <a:cubicBezTo>
                      <a:pt x="136" y="23649"/>
                      <a:pt x="111" y="23649"/>
                      <a:pt x="87" y="23711"/>
                    </a:cubicBezTo>
                    <a:cubicBezTo>
                      <a:pt x="62" y="23760"/>
                      <a:pt x="0" y="23736"/>
                      <a:pt x="62" y="23785"/>
                    </a:cubicBezTo>
                    <a:cubicBezTo>
                      <a:pt x="111" y="23822"/>
                      <a:pt x="173" y="23871"/>
                      <a:pt x="148" y="23908"/>
                    </a:cubicBezTo>
                    <a:cubicBezTo>
                      <a:pt x="124" y="23945"/>
                      <a:pt x="74" y="23920"/>
                      <a:pt x="111" y="23970"/>
                    </a:cubicBezTo>
                    <a:cubicBezTo>
                      <a:pt x="161" y="24007"/>
                      <a:pt x="99" y="24007"/>
                      <a:pt x="161" y="24031"/>
                    </a:cubicBezTo>
                    <a:cubicBezTo>
                      <a:pt x="173" y="24031"/>
                      <a:pt x="173" y="24044"/>
                      <a:pt x="173" y="24056"/>
                    </a:cubicBezTo>
                    <a:cubicBezTo>
                      <a:pt x="173" y="24068"/>
                      <a:pt x="124" y="24118"/>
                      <a:pt x="124" y="24154"/>
                    </a:cubicBezTo>
                    <a:lnTo>
                      <a:pt x="124" y="24179"/>
                    </a:lnTo>
                    <a:cubicBezTo>
                      <a:pt x="111" y="24241"/>
                      <a:pt x="111" y="24302"/>
                      <a:pt x="136" y="24352"/>
                    </a:cubicBezTo>
                    <a:cubicBezTo>
                      <a:pt x="136" y="24364"/>
                      <a:pt x="148" y="24376"/>
                      <a:pt x="161" y="24389"/>
                    </a:cubicBezTo>
                    <a:cubicBezTo>
                      <a:pt x="185" y="24450"/>
                      <a:pt x="210" y="24524"/>
                      <a:pt x="259" y="24524"/>
                    </a:cubicBezTo>
                    <a:lnTo>
                      <a:pt x="481" y="24524"/>
                    </a:lnTo>
                    <a:cubicBezTo>
                      <a:pt x="506" y="24524"/>
                      <a:pt x="432" y="24536"/>
                      <a:pt x="432" y="24586"/>
                    </a:cubicBezTo>
                    <a:cubicBezTo>
                      <a:pt x="444" y="24647"/>
                      <a:pt x="493" y="24697"/>
                      <a:pt x="555" y="24758"/>
                    </a:cubicBezTo>
                    <a:lnTo>
                      <a:pt x="592" y="24795"/>
                    </a:lnTo>
                    <a:cubicBezTo>
                      <a:pt x="666" y="24881"/>
                      <a:pt x="653" y="24955"/>
                      <a:pt x="764" y="25066"/>
                    </a:cubicBezTo>
                    <a:cubicBezTo>
                      <a:pt x="838" y="25140"/>
                      <a:pt x="900" y="25226"/>
                      <a:pt x="937" y="25325"/>
                    </a:cubicBezTo>
                    <a:cubicBezTo>
                      <a:pt x="961" y="25362"/>
                      <a:pt x="974" y="25411"/>
                      <a:pt x="986" y="25448"/>
                    </a:cubicBezTo>
                    <a:cubicBezTo>
                      <a:pt x="998" y="25559"/>
                      <a:pt x="1011" y="25547"/>
                      <a:pt x="1085" y="25633"/>
                    </a:cubicBezTo>
                    <a:cubicBezTo>
                      <a:pt x="1171" y="25732"/>
                      <a:pt x="1109" y="25744"/>
                      <a:pt x="1196" y="25818"/>
                    </a:cubicBezTo>
                    <a:cubicBezTo>
                      <a:pt x="1232" y="25855"/>
                      <a:pt x="1294" y="25879"/>
                      <a:pt x="1356" y="25916"/>
                    </a:cubicBezTo>
                    <a:cubicBezTo>
                      <a:pt x="1430" y="25953"/>
                      <a:pt x="1504" y="26003"/>
                      <a:pt x="1565" y="26064"/>
                    </a:cubicBezTo>
                    <a:cubicBezTo>
                      <a:pt x="1676" y="26151"/>
                      <a:pt x="1787" y="26298"/>
                      <a:pt x="1898" y="26397"/>
                    </a:cubicBezTo>
                    <a:cubicBezTo>
                      <a:pt x="1986" y="26474"/>
                      <a:pt x="2103" y="26600"/>
                      <a:pt x="2250" y="26600"/>
                    </a:cubicBezTo>
                    <a:cubicBezTo>
                      <a:pt x="2268" y="26600"/>
                      <a:pt x="2286" y="26598"/>
                      <a:pt x="2304" y="26594"/>
                    </a:cubicBezTo>
                    <a:cubicBezTo>
                      <a:pt x="2317" y="26582"/>
                      <a:pt x="2329" y="26582"/>
                      <a:pt x="2341" y="26582"/>
                    </a:cubicBezTo>
                    <a:cubicBezTo>
                      <a:pt x="2551" y="26471"/>
                      <a:pt x="2797" y="26397"/>
                      <a:pt x="3044" y="26385"/>
                    </a:cubicBezTo>
                    <a:cubicBezTo>
                      <a:pt x="3179" y="26397"/>
                      <a:pt x="3302" y="26409"/>
                      <a:pt x="3426" y="26446"/>
                    </a:cubicBezTo>
                    <a:cubicBezTo>
                      <a:pt x="3500" y="26459"/>
                      <a:pt x="3549" y="26483"/>
                      <a:pt x="3586" y="26483"/>
                    </a:cubicBezTo>
                    <a:cubicBezTo>
                      <a:pt x="3590" y="26485"/>
                      <a:pt x="3596" y="26486"/>
                      <a:pt x="3603" y="26486"/>
                    </a:cubicBezTo>
                    <a:cubicBezTo>
                      <a:pt x="3688" y="26486"/>
                      <a:pt x="3934" y="26353"/>
                      <a:pt x="4128" y="26261"/>
                    </a:cubicBezTo>
                    <a:cubicBezTo>
                      <a:pt x="4214" y="26224"/>
                      <a:pt x="4313" y="26188"/>
                      <a:pt x="4399" y="26151"/>
                    </a:cubicBezTo>
                    <a:lnTo>
                      <a:pt x="4535" y="26101"/>
                    </a:lnTo>
                    <a:cubicBezTo>
                      <a:pt x="4596" y="26089"/>
                      <a:pt x="4658" y="26064"/>
                      <a:pt x="4682" y="26064"/>
                    </a:cubicBezTo>
                    <a:cubicBezTo>
                      <a:pt x="4732" y="26052"/>
                      <a:pt x="4781" y="26040"/>
                      <a:pt x="4818" y="26040"/>
                    </a:cubicBezTo>
                    <a:lnTo>
                      <a:pt x="4880" y="26040"/>
                    </a:lnTo>
                    <a:cubicBezTo>
                      <a:pt x="4900" y="26037"/>
                      <a:pt x="4920" y="26035"/>
                      <a:pt x="4940" y="26035"/>
                    </a:cubicBezTo>
                    <a:cubicBezTo>
                      <a:pt x="5005" y="26035"/>
                      <a:pt x="5067" y="26051"/>
                      <a:pt x="5114" y="26089"/>
                    </a:cubicBezTo>
                    <a:cubicBezTo>
                      <a:pt x="5212" y="26151"/>
                      <a:pt x="5372" y="26261"/>
                      <a:pt x="5385" y="26311"/>
                    </a:cubicBezTo>
                    <a:cubicBezTo>
                      <a:pt x="5385" y="26360"/>
                      <a:pt x="5311" y="26360"/>
                      <a:pt x="5397" y="26483"/>
                    </a:cubicBezTo>
                    <a:cubicBezTo>
                      <a:pt x="5474" y="26570"/>
                      <a:pt x="5476" y="26634"/>
                      <a:pt x="5520" y="26634"/>
                    </a:cubicBezTo>
                    <a:cubicBezTo>
                      <a:pt x="5533" y="26634"/>
                      <a:pt x="5548" y="26629"/>
                      <a:pt x="5570" y="26619"/>
                    </a:cubicBezTo>
                    <a:cubicBezTo>
                      <a:pt x="5644" y="26582"/>
                      <a:pt x="5705" y="26557"/>
                      <a:pt x="5779" y="26533"/>
                    </a:cubicBezTo>
                    <a:lnTo>
                      <a:pt x="5779" y="26533"/>
                    </a:lnTo>
                    <a:cubicBezTo>
                      <a:pt x="5791" y="26545"/>
                      <a:pt x="5717" y="26582"/>
                      <a:pt x="5754" y="26582"/>
                    </a:cubicBezTo>
                    <a:cubicBezTo>
                      <a:pt x="5804" y="26582"/>
                      <a:pt x="5841" y="26545"/>
                      <a:pt x="5915" y="26545"/>
                    </a:cubicBezTo>
                    <a:cubicBezTo>
                      <a:pt x="5976" y="26533"/>
                      <a:pt x="6062" y="26508"/>
                      <a:pt x="6050" y="26496"/>
                    </a:cubicBezTo>
                    <a:cubicBezTo>
                      <a:pt x="6040" y="26475"/>
                      <a:pt x="6071" y="26455"/>
                      <a:pt x="6090" y="26455"/>
                    </a:cubicBezTo>
                    <a:cubicBezTo>
                      <a:pt x="6094" y="26455"/>
                      <a:pt x="6097" y="26456"/>
                      <a:pt x="6099" y="26459"/>
                    </a:cubicBezTo>
                    <a:cubicBezTo>
                      <a:pt x="6112" y="26471"/>
                      <a:pt x="6112" y="26496"/>
                      <a:pt x="6124" y="26508"/>
                    </a:cubicBezTo>
                    <a:cubicBezTo>
                      <a:pt x="6136" y="26533"/>
                      <a:pt x="6161" y="26569"/>
                      <a:pt x="6173" y="26582"/>
                    </a:cubicBezTo>
                    <a:cubicBezTo>
                      <a:pt x="6186" y="26582"/>
                      <a:pt x="6260" y="26680"/>
                      <a:pt x="6272" y="26693"/>
                    </a:cubicBezTo>
                    <a:cubicBezTo>
                      <a:pt x="6273" y="26694"/>
                      <a:pt x="6274" y="26694"/>
                      <a:pt x="6276" y="26694"/>
                    </a:cubicBezTo>
                    <a:cubicBezTo>
                      <a:pt x="6286" y="26694"/>
                      <a:pt x="6301" y="26668"/>
                      <a:pt x="6322" y="26668"/>
                    </a:cubicBezTo>
                    <a:cubicBezTo>
                      <a:pt x="6329" y="26668"/>
                      <a:pt x="6337" y="26672"/>
                      <a:pt x="6346" y="26680"/>
                    </a:cubicBezTo>
                    <a:cubicBezTo>
                      <a:pt x="6370" y="26730"/>
                      <a:pt x="6358" y="26754"/>
                      <a:pt x="6407" y="26828"/>
                    </a:cubicBezTo>
                    <a:cubicBezTo>
                      <a:pt x="6444" y="26927"/>
                      <a:pt x="6457" y="27038"/>
                      <a:pt x="6432" y="27149"/>
                    </a:cubicBezTo>
                    <a:cubicBezTo>
                      <a:pt x="6420" y="27173"/>
                      <a:pt x="6420" y="27198"/>
                      <a:pt x="6432" y="27235"/>
                    </a:cubicBezTo>
                    <a:cubicBezTo>
                      <a:pt x="6432" y="27259"/>
                      <a:pt x="6432" y="27296"/>
                      <a:pt x="6407" y="27309"/>
                    </a:cubicBezTo>
                    <a:cubicBezTo>
                      <a:pt x="6358" y="27370"/>
                      <a:pt x="6260" y="27469"/>
                      <a:pt x="6297" y="27481"/>
                    </a:cubicBezTo>
                    <a:cubicBezTo>
                      <a:pt x="6334" y="27494"/>
                      <a:pt x="6358" y="27531"/>
                      <a:pt x="6370" y="27568"/>
                    </a:cubicBezTo>
                    <a:cubicBezTo>
                      <a:pt x="6370" y="27604"/>
                      <a:pt x="6309" y="27629"/>
                      <a:pt x="6309" y="27666"/>
                    </a:cubicBezTo>
                    <a:cubicBezTo>
                      <a:pt x="6297" y="27691"/>
                      <a:pt x="6309" y="27715"/>
                      <a:pt x="6334" y="27728"/>
                    </a:cubicBezTo>
                    <a:cubicBezTo>
                      <a:pt x="6358" y="27740"/>
                      <a:pt x="6358" y="27777"/>
                      <a:pt x="6334" y="27789"/>
                    </a:cubicBezTo>
                    <a:cubicBezTo>
                      <a:pt x="6309" y="27802"/>
                      <a:pt x="6321" y="27888"/>
                      <a:pt x="6297" y="27925"/>
                    </a:cubicBezTo>
                    <a:cubicBezTo>
                      <a:pt x="6272" y="27962"/>
                      <a:pt x="6223" y="28023"/>
                      <a:pt x="6210" y="28060"/>
                    </a:cubicBezTo>
                    <a:cubicBezTo>
                      <a:pt x="6210" y="28147"/>
                      <a:pt x="6235" y="28221"/>
                      <a:pt x="6284" y="28294"/>
                    </a:cubicBezTo>
                    <a:cubicBezTo>
                      <a:pt x="6346" y="28381"/>
                      <a:pt x="6555" y="28689"/>
                      <a:pt x="6592" y="28750"/>
                    </a:cubicBezTo>
                    <a:cubicBezTo>
                      <a:pt x="6617" y="28775"/>
                      <a:pt x="6654" y="28849"/>
                      <a:pt x="6715" y="28911"/>
                    </a:cubicBezTo>
                    <a:cubicBezTo>
                      <a:pt x="6802" y="29009"/>
                      <a:pt x="6876" y="29120"/>
                      <a:pt x="6950" y="29219"/>
                    </a:cubicBezTo>
                    <a:cubicBezTo>
                      <a:pt x="6950" y="29231"/>
                      <a:pt x="6950" y="29243"/>
                      <a:pt x="6950" y="29243"/>
                    </a:cubicBezTo>
                    <a:cubicBezTo>
                      <a:pt x="6950" y="29305"/>
                      <a:pt x="6962" y="29379"/>
                      <a:pt x="6962" y="29440"/>
                    </a:cubicBezTo>
                    <a:cubicBezTo>
                      <a:pt x="6962" y="29490"/>
                      <a:pt x="6962" y="29527"/>
                      <a:pt x="6974" y="29564"/>
                    </a:cubicBezTo>
                    <a:cubicBezTo>
                      <a:pt x="6974" y="29576"/>
                      <a:pt x="6987" y="29588"/>
                      <a:pt x="6987" y="29588"/>
                    </a:cubicBezTo>
                    <a:cubicBezTo>
                      <a:pt x="7036" y="29724"/>
                      <a:pt x="7159" y="30007"/>
                      <a:pt x="7196" y="30106"/>
                    </a:cubicBezTo>
                    <a:cubicBezTo>
                      <a:pt x="7221" y="30192"/>
                      <a:pt x="7221" y="30241"/>
                      <a:pt x="7196" y="30291"/>
                    </a:cubicBezTo>
                    <a:cubicBezTo>
                      <a:pt x="7159" y="30340"/>
                      <a:pt x="7085" y="30303"/>
                      <a:pt x="7196" y="30525"/>
                    </a:cubicBezTo>
                    <a:cubicBezTo>
                      <a:pt x="7295" y="30685"/>
                      <a:pt x="7344" y="30882"/>
                      <a:pt x="7332" y="31079"/>
                    </a:cubicBezTo>
                    <a:cubicBezTo>
                      <a:pt x="7307" y="31202"/>
                      <a:pt x="7245" y="31313"/>
                      <a:pt x="7159" y="31412"/>
                    </a:cubicBezTo>
                    <a:cubicBezTo>
                      <a:pt x="7110" y="31473"/>
                      <a:pt x="7097" y="31535"/>
                      <a:pt x="7060" y="31584"/>
                    </a:cubicBezTo>
                    <a:cubicBezTo>
                      <a:pt x="7024" y="31634"/>
                      <a:pt x="6950" y="32151"/>
                      <a:pt x="6900" y="32250"/>
                    </a:cubicBezTo>
                    <a:cubicBezTo>
                      <a:pt x="6876" y="32398"/>
                      <a:pt x="6863" y="32545"/>
                      <a:pt x="6863" y="32693"/>
                    </a:cubicBezTo>
                    <a:lnTo>
                      <a:pt x="6863" y="32853"/>
                    </a:lnTo>
                    <a:cubicBezTo>
                      <a:pt x="6863" y="32927"/>
                      <a:pt x="7073" y="33223"/>
                      <a:pt x="7110" y="33346"/>
                    </a:cubicBezTo>
                    <a:cubicBezTo>
                      <a:pt x="7147" y="33457"/>
                      <a:pt x="7245" y="33741"/>
                      <a:pt x="7307" y="33864"/>
                    </a:cubicBezTo>
                    <a:cubicBezTo>
                      <a:pt x="7356" y="33987"/>
                      <a:pt x="7479" y="34209"/>
                      <a:pt x="7455" y="34258"/>
                    </a:cubicBezTo>
                    <a:cubicBezTo>
                      <a:pt x="7442" y="34443"/>
                      <a:pt x="7455" y="34628"/>
                      <a:pt x="7492" y="34800"/>
                    </a:cubicBezTo>
                    <a:cubicBezTo>
                      <a:pt x="7529" y="34923"/>
                      <a:pt x="7541" y="35219"/>
                      <a:pt x="7578" y="35392"/>
                    </a:cubicBezTo>
                    <a:cubicBezTo>
                      <a:pt x="7640" y="35601"/>
                      <a:pt x="7738" y="35798"/>
                      <a:pt x="7861" y="35983"/>
                    </a:cubicBezTo>
                    <a:cubicBezTo>
                      <a:pt x="7861" y="35995"/>
                      <a:pt x="7874" y="36008"/>
                      <a:pt x="7886" y="36020"/>
                    </a:cubicBezTo>
                    <a:cubicBezTo>
                      <a:pt x="7972" y="36217"/>
                      <a:pt x="8046" y="36427"/>
                      <a:pt x="8095" y="36624"/>
                    </a:cubicBezTo>
                    <a:cubicBezTo>
                      <a:pt x="8120" y="36722"/>
                      <a:pt x="8293" y="36919"/>
                      <a:pt x="8305" y="37055"/>
                    </a:cubicBezTo>
                    <a:cubicBezTo>
                      <a:pt x="8305" y="37191"/>
                      <a:pt x="8293" y="37264"/>
                      <a:pt x="8243" y="37289"/>
                    </a:cubicBezTo>
                    <a:cubicBezTo>
                      <a:pt x="8206" y="37326"/>
                      <a:pt x="8219" y="37400"/>
                      <a:pt x="8243" y="37449"/>
                    </a:cubicBezTo>
                    <a:cubicBezTo>
                      <a:pt x="8280" y="37523"/>
                      <a:pt x="8305" y="37597"/>
                      <a:pt x="8305" y="37683"/>
                    </a:cubicBezTo>
                    <a:cubicBezTo>
                      <a:pt x="8295" y="37725"/>
                      <a:pt x="8302" y="37775"/>
                      <a:pt x="8312" y="37775"/>
                    </a:cubicBezTo>
                    <a:cubicBezTo>
                      <a:pt x="8313" y="37775"/>
                      <a:pt x="8315" y="37774"/>
                      <a:pt x="8317" y="37770"/>
                    </a:cubicBezTo>
                    <a:cubicBezTo>
                      <a:pt x="8326" y="37742"/>
                      <a:pt x="8336" y="37681"/>
                      <a:pt x="8350" y="37681"/>
                    </a:cubicBezTo>
                    <a:cubicBezTo>
                      <a:pt x="8355" y="37681"/>
                      <a:pt x="8360" y="37689"/>
                      <a:pt x="8367" y="37708"/>
                    </a:cubicBezTo>
                    <a:cubicBezTo>
                      <a:pt x="8404" y="37782"/>
                      <a:pt x="8428" y="37770"/>
                      <a:pt x="8477" y="37819"/>
                    </a:cubicBezTo>
                    <a:cubicBezTo>
                      <a:pt x="8527" y="37856"/>
                      <a:pt x="8527" y="37893"/>
                      <a:pt x="8588" y="37905"/>
                    </a:cubicBezTo>
                    <a:cubicBezTo>
                      <a:pt x="8591" y="37906"/>
                      <a:pt x="8593" y="37906"/>
                      <a:pt x="8596" y="37906"/>
                    </a:cubicBezTo>
                    <a:cubicBezTo>
                      <a:pt x="8660" y="37906"/>
                      <a:pt x="8777" y="37770"/>
                      <a:pt x="8872" y="37770"/>
                    </a:cubicBezTo>
                    <a:cubicBezTo>
                      <a:pt x="8946" y="37770"/>
                      <a:pt x="8987" y="37792"/>
                      <a:pt x="9024" y="37792"/>
                    </a:cubicBezTo>
                    <a:cubicBezTo>
                      <a:pt x="9043" y="37792"/>
                      <a:pt x="9061" y="37786"/>
                      <a:pt x="9081" y="37770"/>
                    </a:cubicBezTo>
                    <a:cubicBezTo>
                      <a:pt x="9147" y="37726"/>
                      <a:pt x="9105" y="37681"/>
                      <a:pt x="9201" y="37681"/>
                    </a:cubicBezTo>
                    <a:cubicBezTo>
                      <a:pt x="9212" y="37681"/>
                      <a:pt x="9226" y="37682"/>
                      <a:pt x="9241" y="37683"/>
                    </a:cubicBezTo>
                    <a:cubicBezTo>
                      <a:pt x="9321" y="37690"/>
                      <a:pt x="9405" y="37693"/>
                      <a:pt x="9488" y="37693"/>
                    </a:cubicBezTo>
                    <a:cubicBezTo>
                      <a:pt x="9571" y="37693"/>
                      <a:pt x="9654" y="37690"/>
                      <a:pt x="9734" y="37683"/>
                    </a:cubicBezTo>
                    <a:cubicBezTo>
                      <a:pt x="9784" y="37683"/>
                      <a:pt x="9771" y="37609"/>
                      <a:pt x="9796" y="37597"/>
                    </a:cubicBezTo>
                    <a:cubicBezTo>
                      <a:pt x="9812" y="37597"/>
                      <a:pt x="9823" y="37570"/>
                      <a:pt x="9836" y="37570"/>
                    </a:cubicBezTo>
                    <a:cubicBezTo>
                      <a:pt x="9842" y="37570"/>
                      <a:pt x="9849" y="37577"/>
                      <a:pt x="9857" y="37597"/>
                    </a:cubicBezTo>
                    <a:cubicBezTo>
                      <a:pt x="9886" y="37653"/>
                      <a:pt x="9914" y="37717"/>
                      <a:pt x="9936" y="37717"/>
                    </a:cubicBezTo>
                    <a:cubicBezTo>
                      <a:pt x="9944" y="37717"/>
                      <a:pt x="9950" y="37710"/>
                      <a:pt x="9956" y="37696"/>
                    </a:cubicBezTo>
                    <a:cubicBezTo>
                      <a:pt x="9981" y="37646"/>
                      <a:pt x="9919" y="37572"/>
                      <a:pt x="10005" y="37572"/>
                    </a:cubicBezTo>
                    <a:cubicBezTo>
                      <a:pt x="10053" y="37572"/>
                      <a:pt x="10086" y="37590"/>
                      <a:pt x="10126" y="37590"/>
                    </a:cubicBezTo>
                    <a:cubicBezTo>
                      <a:pt x="10171" y="37590"/>
                      <a:pt x="10224" y="37570"/>
                      <a:pt x="10313" y="37486"/>
                    </a:cubicBezTo>
                    <a:cubicBezTo>
                      <a:pt x="10535" y="37301"/>
                      <a:pt x="10720" y="37092"/>
                      <a:pt x="10905" y="36870"/>
                    </a:cubicBezTo>
                    <a:cubicBezTo>
                      <a:pt x="10966" y="36759"/>
                      <a:pt x="10979" y="36784"/>
                      <a:pt x="11040" y="36673"/>
                    </a:cubicBezTo>
                    <a:cubicBezTo>
                      <a:pt x="11114" y="36501"/>
                      <a:pt x="11200" y="36340"/>
                      <a:pt x="11299" y="36180"/>
                    </a:cubicBezTo>
                    <a:cubicBezTo>
                      <a:pt x="11385" y="36106"/>
                      <a:pt x="11459" y="36032"/>
                      <a:pt x="11533" y="35946"/>
                    </a:cubicBezTo>
                    <a:cubicBezTo>
                      <a:pt x="11582" y="35811"/>
                      <a:pt x="11619" y="35663"/>
                      <a:pt x="11644" y="35502"/>
                    </a:cubicBezTo>
                    <a:cubicBezTo>
                      <a:pt x="11656" y="35466"/>
                      <a:pt x="11656" y="35416"/>
                      <a:pt x="11656" y="35367"/>
                    </a:cubicBezTo>
                    <a:cubicBezTo>
                      <a:pt x="11656" y="35295"/>
                      <a:pt x="11652" y="35286"/>
                      <a:pt x="11642" y="35286"/>
                    </a:cubicBezTo>
                    <a:cubicBezTo>
                      <a:pt x="11638" y="35286"/>
                      <a:pt x="11633" y="35287"/>
                      <a:pt x="11628" y="35287"/>
                    </a:cubicBezTo>
                    <a:cubicBezTo>
                      <a:pt x="11622" y="35287"/>
                      <a:pt x="11615" y="35286"/>
                      <a:pt x="11607" y="35281"/>
                    </a:cubicBezTo>
                    <a:cubicBezTo>
                      <a:pt x="11558" y="35268"/>
                      <a:pt x="11570" y="35256"/>
                      <a:pt x="11619" y="35182"/>
                    </a:cubicBezTo>
                    <a:cubicBezTo>
                      <a:pt x="11669" y="35108"/>
                      <a:pt x="11656" y="35059"/>
                      <a:pt x="11755" y="34997"/>
                    </a:cubicBezTo>
                    <a:cubicBezTo>
                      <a:pt x="11878" y="34948"/>
                      <a:pt x="11989" y="34899"/>
                      <a:pt x="12100" y="34825"/>
                    </a:cubicBezTo>
                    <a:cubicBezTo>
                      <a:pt x="12186" y="34751"/>
                      <a:pt x="12235" y="34702"/>
                      <a:pt x="12235" y="34628"/>
                    </a:cubicBezTo>
                    <a:cubicBezTo>
                      <a:pt x="12235" y="34529"/>
                      <a:pt x="12235" y="34418"/>
                      <a:pt x="12248" y="34320"/>
                    </a:cubicBezTo>
                    <a:cubicBezTo>
                      <a:pt x="12248" y="34159"/>
                      <a:pt x="12223" y="34012"/>
                      <a:pt x="12174" y="33851"/>
                    </a:cubicBezTo>
                    <a:cubicBezTo>
                      <a:pt x="12137" y="33753"/>
                      <a:pt x="12100" y="33642"/>
                      <a:pt x="12088" y="33519"/>
                    </a:cubicBezTo>
                    <a:cubicBezTo>
                      <a:pt x="12077" y="33415"/>
                      <a:pt x="12014" y="33310"/>
                      <a:pt x="12039" y="33310"/>
                    </a:cubicBezTo>
                    <a:cubicBezTo>
                      <a:pt x="12044" y="33310"/>
                      <a:pt x="12052" y="33314"/>
                      <a:pt x="12063" y="33322"/>
                    </a:cubicBezTo>
                    <a:cubicBezTo>
                      <a:pt x="12094" y="33352"/>
                      <a:pt x="12109" y="33377"/>
                      <a:pt x="12129" y="33377"/>
                    </a:cubicBezTo>
                    <a:cubicBezTo>
                      <a:pt x="12149" y="33377"/>
                      <a:pt x="12174" y="33352"/>
                      <a:pt x="12223" y="33285"/>
                    </a:cubicBezTo>
                    <a:cubicBezTo>
                      <a:pt x="12322" y="33149"/>
                      <a:pt x="12396" y="33161"/>
                      <a:pt x="12457" y="33112"/>
                    </a:cubicBezTo>
                    <a:cubicBezTo>
                      <a:pt x="12519" y="33051"/>
                      <a:pt x="12593" y="32779"/>
                      <a:pt x="12654" y="32755"/>
                    </a:cubicBezTo>
                    <a:cubicBezTo>
                      <a:pt x="12665" y="32751"/>
                      <a:pt x="12673" y="32749"/>
                      <a:pt x="12680" y="32749"/>
                    </a:cubicBezTo>
                    <a:cubicBezTo>
                      <a:pt x="12695" y="32749"/>
                      <a:pt x="12706" y="32755"/>
                      <a:pt x="12724" y="32755"/>
                    </a:cubicBezTo>
                    <a:cubicBezTo>
                      <a:pt x="12750" y="32755"/>
                      <a:pt x="12790" y="32743"/>
                      <a:pt x="12876" y="32681"/>
                    </a:cubicBezTo>
                    <a:cubicBezTo>
                      <a:pt x="13049" y="32570"/>
                      <a:pt x="13160" y="32558"/>
                      <a:pt x="13258" y="32434"/>
                    </a:cubicBezTo>
                    <a:cubicBezTo>
                      <a:pt x="13381" y="32287"/>
                      <a:pt x="13480" y="32114"/>
                      <a:pt x="13542" y="31929"/>
                    </a:cubicBezTo>
                    <a:cubicBezTo>
                      <a:pt x="13505" y="31794"/>
                      <a:pt x="13468" y="31658"/>
                      <a:pt x="13455" y="31510"/>
                    </a:cubicBezTo>
                    <a:cubicBezTo>
                      <a:pt x="13443" y="31424"/>
                      <a:pt x="13455" y="31005"/>
                      <a:pt x="13443" y="30882"/>
                    </a:cubicBezTo>
                    <a:cubicBezTo>
                      <a:pt x="13431" y="30796"/>
                      <a:pt x="13455" y="30771"/>
                      <a:pt x="13431" y="30734"/>
                    </a:cubicBezTo>
                    <a:lnTo>
                      <a:pt x="13381" y="30697"/>
                    </a:lnTo>
                    <a:cubicBezTo>
                      <a:pt x="13320" y="30648"/>
                      <a:pt x="13270" y="30562"/>
                      <a:pt x="13270" y="30475"/>
                    </a:cubicBezTo>
                    <a:cubicBezTo>
                      <a:pt x="13246" y="30377"/>
                      <a:pt x="13197" y="30340"/>
                      <a:pt x="13197" y="30241"/>
                    </a:cubicBezTo>
                    <a:cubicBezTo>
                      <a:pt x="13197" y="30155"/>
                      <a:pt x="13197" y="30069"/>
                      <a:pt x="13184" y="29983"/>
                    </a:cubicBezTo>
                    <a:cubicBezTo>
                      <a:pt x="13160" y="29946"/>
                      <a:pt x="13172" y="29909"/>
                      <a:pt x="13184" y="29872"/>
                    </a:cubicBezTo>
                    <a:cubicBezTo>
                      <a:pt x="13221" y="29822"/>
                      <a:pt x="13258" y="29835"/>
                      <a:pt x="13209" y="29773"/>
                    </a:cubicBezTo>
                    <a:cubicBezTo>
                      <a:pt x="13160" y="29699"/>
                      <a:pt x="13036" y="29638"/>
                      <a:pt x="13049" y="29477"/>
                    </a:cubicBezTo>
                    <a:cubicBezTo>
                      <a:pt x="13073" y="29354"/>
                      <a:pt x="13110" y="29243"/>
                      <a:pt x="13172" y="29120"/>
                    </a:cubicBezTo>
                    <a:cubicBezTo>
                      <a:pt x="13184" y="29083"/>
                      <a:pt x="13209" y="29046"/>
                      <a:pt x="13234" y="28997"/>
                    </a:cubicBezTo>
                    <a:cubicBezTo>
                      <a:pt x="13344" y="28824"/>
                      <a:pt x="13344" y="28639"/>
                      <a:pt x="13406" y="28566"/>
                    </a:cubicBezTo>
                    <a:cubicBezTo>
                      <a:pt x="13468" y="28492"/>
                      <a:pt x="13492" y="28529"/>
                      <a:pt x="13529" y="28467"/>
                    </a:cubicBezTo>
                    <a:cubicBezTo>
                      <a:pt x="13566" y="28405"/>
                      <a:pt x="13529" y="28393"/>
                      <a:pt x="13628" y="28344"/>
                    </a:cubicBezTo>
                    <a:cubicBezTo>
                      <a:pt x="13739" y="28294"/>
                      <a:pt x="13862" y="28023"/>
                      <a:pt x="13948" y="27913"/>
                    </a:cubicBezTo>
                    <a:cubicBezTo>
                      <a:pt x="14121" y="27703"/>
                      <a:pt x="14293" y="27506"/>
                      <a:pt x="14503" y="27333"/>
                    </a:cubicBezTo>
                    <a:cubicBezTo>
                      <a:pt x="14786" y="27173"/>
                      <a:pt x="15020" y="26939"/>
                      <a:pt x="15193" y="26656"/>
                    </a:cubicBezTo>
                    <a:cubicBezTo>
                      <a:pt x="15340" y="26397"/>
                      <a:pt x="15488" y="26126"/>
                      <a:pt x="15612" y="25843"/>
                    </a:cubicBezTo>
                    <a:cubicBezTo>
                      <a:pt x="15661" y="25719"/>
                      <a:pt x="15870" y="25424"/>
                      <a:pt x="15920" y="25300"/>
                    </a:cubicBezTo>
                    <a:cubicBezTo>
                      <a:pt x="15969" y="25153"/>
                      <a:pt x="16006" y="25005"/>
                      <a:pt x="16030" y="24844"/>
                    </a:cubicBezTo>
                    <a:cubicBezTo>
                      <a:pt x="16043" y="24746"/>
                      <a:pt x="16030" y="24660"/>
                      <a:pt x="16018" y="24573"/>
                    </a:cubicBezTo>
                    <a:cubicBezTo>
                      <a:pt x="16030" y="24549"/>
                      <a:pt x="16055" y="24512"/>
                      <a:pt x="15993" y="24512"/>
                    </a:cubicBezTo>
                    <a:cubicBezTo>
                      <a:pt x="15975" y="24512"/>
                      <a:pt x="15960" y="24511"/>
                      <a:pt x="15946" y="24511"/>
                    </a:cubicBezTo>
                    <a:cubicBezTo>
                      <a:pt x="15906" y="24511"/>
                      <a:pt x="15883" y="24518"/>
                      <a:pt x="15846" y="24573"/>
                    </a:cubicBezTo>
                    <a:cubicBezTo>
                      <a:pt x="15809" y="24635"/>
                      <a:pt x="15735" y="24672"/>
                      <a:pt x="15538" y="24672"/>
                    </a:cubicBezTo>
                    <a:cubicBezTo>
                      <a:pt x="15358" y="24672"/>
                      <a:pt x="15281" y="24723"/>
                      <a:pt x="15222" y="24723"/>
                    </a:cubicBezTo>
                    <a:cubicBezTo>
                      <a:pt x="15216" y="24723"/>
                      <a:pt x="15211" y="24722"/>
                      <a:pt x="15205" y="24721"/>
                    </a:cubicBezTo>
                    <a:cubicBezTo>
                      <a:pt x="15170" y="24721"/>
                      <a:pt x="15184" y="24684"/>
                      <a:pt x="15157" y="24684"/>
                    </a:cubicBezTo>
                    <a:cubicBezTo>
                      <a:pt x="15145" y="24684"/>
                      <a:pt x="15127" y="24691"/>
                      <a:pt x="15094" y="24709"/>
                    </a:cubicBezTo>
                    <a:cubicBezTo>
                      <a:pt x="14971" y="24758"/>
                      <a:pt x="15008" y="24832"/>
                      <a:pt x="14897" y="24832"/>
                    </a:cubicBezTo>
                    <a:cubicBezTo>
                      <a:pt x="14828" y="24832"/>
                      <a:pt x="14831" y="24790"/>
                      <a:pt x="14789" y="24790"/>
                    </a:cubicBezTo>
                    <a:cubicBezTo>
                      <a:pt x="14771" y="24790"/>
                      <a:pt x="14744" y="24798"/>
                      <a:pt x="14700" y="24820"/>
                    </a:cubicBezTo>
                    <a:cubicBezTo>
                      <a:pt x="14554" y="24876"/>
                      <a:pt x="14520" y="24932"/>
                      <a:pt x="14469" y="24932"/>
                    </a:cubicBezTo>
                    <a:cubicBezTo>
                      <a:pt x="14464" y="24932"/>
                      <a:pt x="14459" y="24932"/>
                      <a:pt x="14453" y="24931"/>
                    </a:cubicBezTo>
                    <a:cubicBezTo>
                      <a:pt x="14355" y="24906"/>
                      <a:pt x="14268" y="24844"/>
                      <a:pt x="14219" y="24758"/>
                    </a:cubicBezTo>
                    <a:cubicBezTo>
                      <a:pt x="14207" y="24721"/>
                      <a:pt x="14195" y="24672"/>
                      <a:pt x="14170" y="24635"/>
                    </a:cubicBezTo>
                    <a:cubicBezTo>
                      <a:pt x="14158" y="24598"/>
                      <a:pt x="14121" y="24586"/>
                      <a:pt x="14084" y="24573"/>
                    </a:cubicBezTo>
                    <a:cubicBezTo>
                      <a:pt x="14041" y="24573"/>
                      <a:pt x="13997" y="24580"/>
                      <a:pt x="13976" y="24580"/>
                    </a:cubicBezTo>
                    <a:cubicBezTo>
                      <a:pt x="13954" y="24580"/>
                      <a:pt x="13954" y="24573"/>
                      <a:pt x="13997" y="24549"/>
                    </a:cubicBezTo>
                    <a:cubicBezTo>
                      <a:pt x="14084" y="24499"/>
                      <a:pt x="14207" y="24450"/>
                      <a:pt x="14170" y="24389"/>
                    </a:cubicBezTo>
                    <a:cubicBezTo>
                      <a:pt x="14145" y="24339"/>
                      <a:pt x="14096" y="24315"/>
                      <a:pt x="14047" y="24265"/>
                    </a:cubicBezTo>
                    <a:cubicBezTo>
                      <a:pt x="14034" y="24241"/>
                      <a:pt x="14022" y="24228"/>
                      <a:pt x="14010" y="24204"/>
                    </a:cubicBezTo>
                    <a:cubicBezTo>
                      <a:pt x="13948" y="24130"/>
                      <a:pt x="13813" y="23982"/>
                      <a:pt x="13751" y="23896"/>
                    </a:cubicBezTo>
                    <a:cubicBezTo>
                      <a:pt x="13689" y="23822"/>
                      <a:pt x="13677" y="23711"/>
                      <a:pt x="13554" y="23674"/>
                    </a:cubicBezTo>
                    <a:cubicBezTo>
                      <a:pt x="13443" y="23637"/>
                      <a:pt x="13468" y="23649"/>
                      <a:pt x="13418" y="23612"/>
                    </a:cubicBezTo>
                    <a:cubicBezTo>
                      <a:pt x="13387" y="23581"/>
                      <a:pt x="13338" y="23506"/>
                      <a:pt x="13324" y="23506"/>
                    </a:cubicBezTo>
                    <a:cubicBezTo>
                      <a:pt x="13321" y="23506"/>
                      <a:pt x="13320" y="23508"/>
                      <a:pt x="13320" y="23514"/>
                    </a:cubicBezTo>
                    <a:cubicBezTo>
                      <a:pt x="13320" y="23544"/>
                      <a:pt x="13337" y="23609"/>
                      <a:pt x="13328" y="23609"/>
                    </a:cubicBezTo>
                    <a:cubicBezTo>
                      <a:pt x="13327" y="23609"/>
                      <a:pt x="13324" y="23606"/>
                      <a:pt x="13320" y="23600"/>
                    </a:cubicBezTo>
                    <a:cubicBezTo>
                      <a:pt x="13246" y="23452"/>
                      <a:pt x="13197" y="23292"/>
                      <a:pt x="13172" y="23132"/>
                    </a:cubicBezTo>
                    <a:cubicBezTo>
                      <a:pt x="13147" y="22959"/>
                      <a:pt x="13135" y="22848"/>
                      <a:pt x="13061" y="22774"/>
                    </a:cubicBezTo>
                    <a:cubicBezTo>
                      <a:pt x="13036" y="22774"/>
                      <a:pt x="13024" y="22762"/>
                      <a:pt x="13012" y="22738"/>
                    </a:cubicBezTo>
                    <a:cubicBezTo>
                      <a:pt x="12901" y="22651"/>
                      <a:pt x="12802" y="22528"/>
                      <a:pt x="12741" y="22393"/>
                    </a:cubicBezTo>
                    <a:cubicBezTo>
                      <a:pt x="12716" y="22232"/>
                      <a:pt x="12704" y="22060"/>
                      <a:pt x="12716" y="21900"/>
                    </a:cubicBezTo>
                    <a:cubicBezTo>
                      <a:pt x="12716" y="21863"/>
                      <a:pt x="12778" y="21863"/>
                      <a:pt x="12753" y="21838"/>
                    </a:cubicBezTo>
                    <a:cubicBezTo>
                      <a:pt x="12716" y="21813"/>
                      <a:pt x="12654" y="21752"/>
                      <a:pt x="12654" y="21703"/>
                    </a:cubicBezTo>
                    <a:cubicBezTo>
                      <a:pt x="12654" y="21641"/>
                      <a:pt x="12630" y="21579"/>
                      <a:pt x="12593" y="21530"/>
                    </a:cubicBezTo>
                    <a:cubicBezTo>
                      <a:pt x="12544" y="21456"/>
                      <a:pt x="12396" y="21370"/>
                      <a:pt x="12371" y="21308"/>
                    </a:cubicBezTo>
                    <a:cubicBezTo>
                      <a:pt x="12359" y="21296"/>
                      <a:pt x="12359" y="21271"/>
                      <a:pt x="12359" y="21259"/>
                    </a:cubicBezTo>
                    <a:cubicBezTo>
                      <a:pt x="12334" y="21173"/>
                      <a:pt x="12322" y="21086"/>
                      <a:pt x="12309" y="21000"/>
                    </a:cubicBezTo>
                    <a:cubicBezTo>
                      <a:pt x="12309" y="20998"/>
                      <a:pt x="12311" y="20998"/>
                      <a:pt x="12315" y="20998"/>
                    </a:cubicBezTo>
                    <a:cubicBezTo>
                      <a:pt x="12326" y="20998"/>
                      <a:pt x="12350" y="21005"/>
                      <a:pt x="12364" y="21005"/>
                    </a:cubicBezTo>
                    <a:cubicBezTo>
                      <a:pt x="12375" y="21005"/>
                      <a:pt x="12380" y="21001"/>
                      <a:pt x="12371" y="20988"/>
                    </a:cubicBezTo>
                    <a:cubicBezTo>
                      <a:pt x="12359" y="20951"/>
                      <a:pt x="12223" y="20778"/>
                      <a:pt x="12186" y="20705"/>
                    </a:cubicBezTo>
                    <a:cubicBezTo>
                      <a:pt x="12162" y="20631"/>
                      <a:pt x="12100" y="20495"/>
                      <a:pt x="12038" y="20335"/>
                    </a:cubicBezTo>
                    <a:cubicBezTo>
                      <a:pt x="11964" y="20162"/>
                      <a:pt x="11915" y="20064"/>
                      <a:pt x="11903" y="20015"/>
                    </a:cubicBezTo>
                    <a:cubicBezTo>
                      <a:pt x="11890" y="19978"/>
                      <a:pt x="11878" y="19928"/>
                      <a:pt x="11866" y="19879"/>
                    </a:cubicBezTo>
                    <a:cubicBezTo>
                      <a:pt x="11829" y="19793"/>
                      <a:pt x="11780" y="19706"/>
                      <a:pt x="11718" y="19620"/>
                    </a:cubicBezTo>
                    <a:cubicBezTo>
                      <a:pt x="11693" y="19571"/>
                      <a:pt x="11669" y="19534"/>
                      <a:pt x="11644" y="19485"/>
                    </a:cubicBezTo>
                    <a:cubicBezTo>
                      <a:pt x="11607" y="19411"/>
                      <a:pt x="11595" y="19337"/>
                      <a:pt x="11582" y="19251"/>
                    </a:cubicBezTo>
                    <a:cubicBezTo>
                      <a:pt x="11582" y="19218"/>
                      <a:pt x="11573" y="19082"/>
                      <a:pt x="11579" y="19082"/>
                    </a:cubicBezTo>
                    <a:lnTo>
                      <a:pt x="11579" y="19082"/>
                    </a:lnTo>
                    <a:cubicBezTo>
                      <a:pt x="11580" y="19082"/>
                      <a:pt x="11581" y="19084"/>
                      <a:pt x="11582" y="19090"/>
                    </a:cubicBezTo>
                    <a:cubicBezTo>
                      <a:pt x="11595" y="19140"/>
                      <a:pt x="11780" y="19497"/>
                      <a:pt x="11804" y="19559"/>
                    </a:cubicBezTo>
                    <a:cubicBezTo>
                      <a:pt x="11817" y="19633"/>
                      <a:pt x="11866" y="19694"/>
                      <a:pt x="11915" y="19743"/>
                    </a:cubicBezTo>
                    <a:cubicBezTo>
                      <a:pt x="11964" y="19792"/>
                      <a:pt x="11990" y="19872"/>
                      <a:pt x="12010" y="19872"/>
                    </a:cubicBezTo>
                    <a:cubicBezTo>
                      <a:pt x="12016" y="19872"/>
                      <a:pt x="12021" y="19867"/>
                      <a:pt x="12026" y="19854"/>
                    </a:cubicBezTo>
                    <a:cubicBezTo>
                      <a:pt x="12051" y="19805"/>
                      <a:pt x="12063" y="19743"/>
                      <a:pt x="12088" y="19694"/>
                    </a:cubicBezTo>
                    <a:cubicBezTo>
                      <a:pt x="12088" y="19670"/>
                      <a:pt x="12088" y="19645"/>
                      <a:pt x="12100" y="19633"/>
                    </a:cubicBezTo>
                    <a:cubicBezTo>
                      <a:pt x="12107" y="19610"/>
                      <a:pt x="12115" y="19593"/>
                      <a:pt x="12119" y="19593"/>
                    </a:cubicBezTo>
                    <a:cubicBezTo>
                      <a:pt x="12123" y="19593"/>
                      <a:pt x="12125" y="19601"/>
                      <a:pt x="12125" y="19620"/>
                    </a:cubicBezTo>
                    <a:cubicBezTo>
                      <a:pt x="12114" y="19663"/>
                      <a:pt x="12122" y="19724"/>
                      <a:pt x="12148" y="19724"/>
                    </a:cubicBezTo>
                    <a:cubicBezTo>
                      <a:pt x="12152" y="19724"/>
                      <a:pt x="12156" y="19722"/>
                      <a:pt x="12162" y="19719"/>
                    </a:cubicBezTo>
                    <a:cubicBezTo>
                      <a:pt x="12164" y="19718"/>
                      <a:pt x="12166" y="19718"/>
                      <a:pt x="12168" y="19718"/>
                    </a:cubicBezTo>
                    <a:cubicBezTo>
                      <a:pt x="12207" y="19718"/>
                      <a:pt x="12275" y="19811"/>
                      <a:pt x="12322" y="19916"/>
                    </a:cubicBezTo>
                    <a:cubicBezTo>
                      <a:pt x="12383" y="20027"/>
                      <a:pt x="12654" y="20544"/>
                      <a:pt x="12667" y="20594"/>
                    </a:cubicBezTo>
                    <a:cubicBezTo>
                      <a:pt x="12704" y="20655"/>
                      <a:pt x="12728" y="20717"/>
                      <a:pt x="12741" y="20778"/>
                    </a:cubicBezTo>
                    <a:cubicBezTo>
                      <a:pt x="12753" y="20840"/>
                      <a:pt x="12901" y="20951"/>
                      <a:pt x="12962" y="21000"/>
                    </a:cubicBezTo>
                    <a:cubicBezTo>
                      <a:pt x="13061" y="21111"/>
                      <a:pt x="13123" y="21247"/>
                      <a:pt x="13147" y="21394"/>
                    </a:cubicBezTo>
                    <a:cubicBezTo>
                      <a:pt x="13184" y="21567"/>
                      <a:pt x="13147" y="21715"/>
                      <a:pt x="13209" y="21863"/>
                    </a:cubicBezTo>
                    <a:cubicBezTo>
                      <a:pt x="13295" y="21998"/>
                      <a:pt x="13394" y="22109"/>
                      <a:pt x="13517" y="22208"/>
                    </a:cubicBezTo>
                    <a:cubicBezTo>
                      <a:pt x="13566" y="22245"/>
                      <a:pt x="13702" y="22602"/>
                      <a:pt x="13776" y="22750"/>
                    </a:cubicBezTo>
                    <a:cubicBezTo>
                      <a:pt x="13862" y="22898"/>
                      <a:pt x="13985" y="23009"/>
                      <a:pt x="14010" y="23083"/>
                    </a:cubicBezTo>
                    <a:cubicBezTo>
                      <a:pt x="14022" y="23132"/>
                      <a:pt x="14034" y="23181"/>
                      <a:pt x="14034" y="23218"/>
                    </a:cubicBezTo>
                    <a:cubicBezTo>
                      <a:pt x="14034" y="23267"/>
                      <a:pt x="14034" y="23304"/>
                      <a:pt x="14022" y="23354"/>
                    </a:cubicBezTo>
                    <a:cubicBezTo>
                      <a:pt x="13985" y="23477"/>
                      <a:pt x="14071" y="23760"/>
                      <a:pt x="14133" y="23994"/>
                    </a:cubicBezTo>
                    <a:cubicBezTo>
                      <a:pt x="14195" y="24228"/>
                      <a:pt x="14158" y="24228"/>
                      <a:pt x="14244" y="24253"/>
                    </a:cubicBezTo>
                    <a:cubicBezTo>
                      <a:pt x="14289" y="24276"/>
                      <a:pt x="14338" y="24287"/>
                      <a:pt x="14386" y="24287"/>
                    </a:cubicBezTo>
                    <a:cubicBezTo>
                      <a:pt x="14469" y="24287"/>
                      <a:pt x="14551" y="24254"/>
                      <a:pt x="14613" y="24191"/>
                    </a:cubicBezTo>
                    <a:cubicBezTo>
                      <a:pt x="14731" y="24092"/>
                      <a:pt x="14749" y="24079"/>
                      <a:pt x="14809" y="24079"/>
                    </a:cubicBezTo>
                    <a:cubicBezTo>
                      <a:pt x="14830" y="24079"/>
                      <a:pt x="14857" y="24081"/>
                      <a:pt x="14897" y="24081"/>
                    </a:cubicBezTo>
                    <a:cubicBezTo>
                      <a:pt x="15045" y="24068"/>
                      <a:pt x="15069" y="23933"/>
                      <a:pt x="15217" y="23908"/>
                    </a:cubicBezTo>
                    <a:cubicBezTo>
                      <a:pt x="15365" y="23883"/>
                      <a:pt x="15513" y="23822"/>
                      <a:pt x="15624" y="23736"/>
                    </a:cubicBezTo>
                    <a:cubicBezTo>
                      <a:pt x="15735" y="23637"/>
                      <a:pt x="16104" y="23612"/>
                      <a:pt x="16203" y="23501"/>
                    </a:cubicBezTo>
                    <a:cubicBezTo>
                      <a:pt x="16314" y="23378"/>
                      <a:pt x="16228" y="23366"/>
                      <a:pt x="16326" y="23267"/>
                    </a:cubicBezTo>
                    <a:cubicBezTo>
                      <a:pt x="16388" y="23218"/>
                      <a:pt x="16449" y="23181"/>
                      <a:pt x="16511" y="23144"/>
                    </a:cubicBezTo>
                    <a:cubicBezTo>
                      <a:pt x="16597" y="23083"/>
                      <a:pt x="16696" y="23058"/>
                      <a:pt x="16794" y="23058"/>
                    </a:cubicBezTo>
                    <a:cubicBezTo>
                      <a:pt x="16812" y="23060"/>
                      <a:pt x="16830" y="23060"/>
                      <a:pt x="16847" y="23060"/>
                    </a:cubicBezTo>
                    <a:cubicBezTo>
                      <a:pt x="16963" y="23060"/>
                      <a:pt x="17062" y="23027"/>
                      <a:pt x="17041" y="22984"/>
                    </a:cubicBezTo>
                    <a:cubicBezTo>
                      <a:pt x="17028" y="22922"/>
                      <a:pt x="16992" y="22910"/>
                      <a:pt x="17053" y="22861"/>
                    </a:cubicBezTo>
                    <a:cubicBezTo>
                      <a:pt x="17127" y="22824"/>
                      <a:pt x="17287" y="22836"/>
                      <a:pt x="17349" y="22738"/>
                    </a:cubicBezTo>
                    <a:cubicBezTo>
                      <a:pt x="17398" y="22627"/>
                      <a:pt x="17410" y="22553"/>
                      <a:pt x="17521" y="22528"/>
                    </a:cubicBezTo>
                    <a:cubicBezTo>
                      <a:pt x="17632" y="22503"/>
                      <a:pt x="17645" y="22466"/>
                      <a:pt x="17632" y="22306"/>
                    </a:cubicBezTo>
                    <a:cubicBezTo>
                      <a:pt x="17620" y="22134"/>
                      <a:pt x="17583" y="22084"/>
                      <a:pt x="17706" y="22048"/>
                    </a:cubicBezTo>
                    <a:cubicBezTo>
                      <a:pt x="17817" y="22023"/>
                      <a:pt x="17866" y="22035"/>
                      <a:pt x="17891" y="21937"/>
                    </a:cubicBezTo>
                    <a:cubicBezTo>
                      <a:pt x="17965" y="21813"/>
                      <a:pt x="18027" y="21703"/>
                      <a:pt x="18100" y="21592"/>
                    </a:cubicBezTo>
                    <a:cubicBezTo>
                      <a:pt x="18162" y="21481"/>
                      <a:pt x="18150" y="21468"/>
                      <a:pt x="18100" y="21456"/>
                    </a:cubicBezTo>
                    <a:cubicBezTo>
                      <a:pt x="18039" y="21407"/>
                      <a:pt x="17977" y="21345"/>
                      <a:pt x="17928" y="21271"/>
                    </a:cubicBezTo>
                    <a:cubicBezTo>
                      <a:pt x="17879" y="21185"/>
                      <a:pt x="17891" y="21160"/>
                      <a:pt x="17817" y="21136"/>
                    </a:cubicBezTo>
                    <a:cubicBezTo>
                      <a:pt x="17743" y="21111"/>
                      <a:pt x="17509" y="21086"/>
                      <a:pt x="17410" y="20914"/>
                    </a:cubicBezTo>
                    <a:cubicBezTo>
                      <a:pt x="17337" y="20803"/>
                      <a:pt x="17287" y="20680"/>
                      <a:pt x="17275" y="20544"/>
                    </a:cubicBezTo>
                    <a:cubicBezTo>
                      <a:pt x="17285" y="20475"/>
                      <a:pt x="17334" y="20375"/>
                      <a:pt x="17328" y="20375"/>
                    </a:cubicBezTo>
                    <a:lnTo>
                      <a:pt x="17328" y="20375"/>
                    </a:lnTo>
                    <a:cubicBezTo>
                      <a:pt x="17327" y="20375"/>
                      <a:pt x="17322" y="20382"/>
                      <a:pt x="17312" y="20396"/>
                    </a:cubicBezTo>
                    <a:cubicBezTo>
                      <a:pt x="17238" y="20495"/>
                      <a:pt x="17152" y="20594"/>
                      <a:pt x="17065" y="20680"/>
                    </a:cubicBezTo>
                    <a:cubicBezTo>
                      <a:pt x="16979" y="20754"/>
                      <a:pt x="16844" y="20939"/>
                      <a:pt x="16745" y="20963"/>
                    </a:cubicBezTo>
                    <a:cubicBezTo>
                      <a:pt x="16714" y="20982"/>
                      <a:pt x="16680" y="20991"/>
                      <a:pt x="16647" y="20991"/>
                    </a:cubicBezTo>
                    <a:cubicBezTo>
                      <a:pt x="16613" y="20991"/>
                      <a:pt x="16579" y="20982"/>
                      <a:pt x="16548" y="20963"/>
                    </a:cubicBezTo>
                    <a:cubicBezTo>
                      <a:pt x="16536" y="20960"/>
                      <a:pt x="16525" y="20959"/>
                      <a:pt x="16514" y="20959"/>
                    </a:cubicBezTo>
                    <a:cubicBezTo>
                      <a:pt x="16483" y="20959"/>
                      <a:pt x="16456" y="20972"/>
                      <a:pt x="16400" y="21000"/>
                    </a:cubicBezTo>
                    <a:cubicBezTo>
                      <a:pt x="16340" y="21026"/>
                      <a:pt x="16322" y="21063"/>
                      <a:pt x="16296" y="21063"/>
                    </a:cubicBezTo>
                    <a:cubicBezTo>
                      <a:pt x="16284" y="21063"/>
                      <a:pt x="16271" y="21056"/>
                      <a:pt x="16252" y="21037"/>
                    </a:cubicBezTo>
                    <a:cubicBezTo>
                      <a:pt x="16252" y="21037"/>
                      <a:pt x="16240" y="21037"/>
                      <a:pt x="16240" y="21025"/>
                    </a:cubicBezTo>
                    <a:cubicBezTo>
                      <a:pt x="16191" y="20976"/>
                      <a:pt x="16166" y="20926"/>
                      <a:pt x="16104" y="20902"/>
                    </a:cubicBezTo>
                    <a:cubicBezTo>
                      <a:pt x="16080" y="20889"/>
                      <a:pt x="16080" y="20865"/>
                      <a:pt x="16104" y="20852"/>
                    </a:cubicBezTo>
                    <a:cubicBezTo>
                      <a:pt x="16141" y="20815"/>
                      <a:pt x="16154" y="20778"/>
                      <a:pt x="16166" y="20729"/>
                    </a:cubicBezTo>
                    <a:lnTo>
                      <a:pt x="16166" y="20520"/>
                    </a:lnTo>
                    <a:cubicBezTo>
                      <a:pt x="16166" y="20483"/>
                      <a:pt x="16104" y="20409"/>
                      <a:pt x="16080" y="20409"/>
                    </a:cubicBezTo>
                    <a:cubicBezTo>
                      <a:pt x="16043" y="20421"/>
                      <a:pt x="16006" y="20446"/>
                      <a:pt x="15993" y="20544"/>
                    </a:cubicBezTo>
                    <a:cubicBezTo>
                      <a:pt x="15981" y="20606"/>
                      <a:pt x="15969" y="20668"/>
                      <a:pt x="15969" y="20692"/>
                    </a:cubicBezTo>
                    <a:cubicBezTo>
                      <a:pt x="15961" y="20716"/>
                      <a:pt x="15958" y="20724"/>
                      <a:pt x="15957" y="20724"/>
                    </a:cubicBezTo>
                    <a:cubicBezTo>
                      <a:pt x="15957" y="20724"/>
                      <a:pt x="15957" y="20721"/>
                      <a:pt x="15957" y="20717"/>
                    </a:cubicBezTo>
                    <a:cubicBezTo>
                      <a:pt x="15883" y="20618"/>
                      <a:pt x="15821" y="20495"/>
                      <a:pt x="15759" y="20384"/>
                    </a:cubicBezTo>
                    <a:cubicBezTo>
                      <a:pt x="15759" y="20335"/>
                      <a:pt x="15833" y="20335"/>
                      <a:pt x="15833" y="20286"/>
                    </a:cubicBezTo>
                    <a:cubicBezTo>
                      <a:pt x="15846" y="20236"/>
                      <a:pt x="15883" y="20224"/>
                      <a:pt x="15821" y="20187"/>
                    </a:cubicBezTo>
                    <a:cubicBezTo>
                      <a:pt x="15759" y="20150"/>
                      <a:pt x="15685" y="20150"/>
                      <a:pt x="15685" y="20088"/>
                    </a:cubicBezTo>
                    <a:cubicBezTo>
                      <a:pt x="15685" y="20027"/>
                      <a:pt x="15636" y="20064"/>
                      <a:pt x="15599" y="20027"/>
                    </a:cubicBezTo>
                    <a:cubicBezTo>
                      <a:pt x="15525" y="19916"/>
                      <a:pt x="15464" y="19793"/>
                      <a:pt x="15414" y="19657"/>
                    </a:cubicBezTo>
                    <a:cubicBezTo>
                      <a:pt x="15414" y="19657"/>
                      <a:pt x="15414" y="19645"/>
                      <a:pt x="15402" y="19633"/>
                    </a:cubicBezTo>
                    <a:cubicBezTo>
                      <a:pt x="15353" y="19472"/>
                      <a:pt x="15291" y="19423"/>
                      <a:pt x="15291" y="19374"/>
                    </a:cubicBezTo>
                    <a:cubicBezTo>
                      <a:pt x="15291" y="19357"/>
                      <a:pt x="15296" y="19351"/>
                      <a:pt x="15303" y="19351"/>
                    </a:cubicBezTo>
                    <a:cubicBezTo>
                      <a:pt x="15314" y="19351"/>
                      <a:pt x="15333" y="19364"/>
                      <a:pt x="15352" y="19364"/>
                    </a:cubicBezTo>
                    <a:cubicBezTo>
                      <a:pt x="15356" y="19364"/>
                      <a:pt x="15361" y="19363"/>
                      <a:pt x="15365" y="19361"/>
                    </a:cubicBezTo>
                    <a:cubicBezTo>
                      <a:pt x="15390" y="19349"/>
                      <a:pt x="15390" y="19337"/>
                      <a:pt x="15340" y="19275"/>
                    </a:cubicBezTo>
                    <a:cubicBezTo>
                      <a:pt x="15316" y="19251"/>
                      <a:pt x="15303" y="19226"/>
                      <a:pt x="15279" y="19189"/>
                    </a:cubicBezTo>
                    <a:lnTo>
                      <a:pt x="15279" y="19189"/>
                    </a:lnTo>
                    <a:cubicBezTo>
                      <a:pt x="15279" y="19189"/>
                      <a:pt x="15291" y="19189"/>
                      <a:pt x="15303" y="19201"/>
                    </a:cubicBezTo>
                    <a:cubicBezTo>
                      <a:pt x="15350" y="19239"/>
                      <a:pt x="15404" y="19276"/>
                      <a:pt x="15438" y="19276"/>
                    </a:cubicBezTo>
                    <a:cubicBezTo>
                      <a:pt x="15449" y="19276"/>
                      <a:pt x="15458" y="19272"/>
                      <a:pt x="15464" y="19263"/>
                    </a:cubicBezTo>
                    <a:cubicBezTo>
                      <a:pt x="15488" y="19226"/>
                      <a:pt x="15513" y="19226"/>
                      <a:pt x="15513" y="19189"/>
                    </a:cubicBezTo>
                    <a:cubicBezTo>
                      <a:pt x="15513" y="19146"/>
                      <a:pt x="15522" y="19074"/>
                      <a:pt x="15533" y="19074"/>
                    </a:cubicBezTo>
                    <a:cubicBezTo>
                      <a:pt x="15535" y="19074"/>
                      <a:pt x="15536" y="19075"/>
                      <a:pt x="15538" y="19078"/>
                    </a:cubicBezTo>
                    <a:cubicBezTo>
                      <a:pt x="15550" y="19115"/>
                      <a:pt x="15587" y="19140"/>
                      <a:pt x="15624" y="19140"/>
                    </a:cubicBezTo>
                    <a:cubicBezTo>
                      <a:pt x="15656" y="19140"/>
                      <a:pt x="15615" y="19194"/>
                      <a:pt x="15641" y="19194"/>
                    </a:cubicBezTo>
                    <a:cubicBezTo>
                      <a:pt x="15646" y="19194"/>
                      <a:pt x="15652" y="19192"/>
                      <a:pt x="15661" y="19189"/>
                    </a:cubicBezTo>
                    <a:cubicBezTo>
                      <a:pt x="15722" y="19177"/>
                      <a:pt x="15722" y="19127"/>
                      <a:pt x="15759" y="19127"/>
                    </a:cubicBezTo>
                    <a:cubicBezTo>
                      <a:pt x="15784" y="19140"/>
                      <a:pt x="15772" y="19177"/>
                      <a:pt x="15833" y="19238"/>
                    </a:cubicBezTo>
                    <a:cubicBezTo>
                      <a:pt x="15920" y="19386"/>
                      <a:pt x="15993" y="19546"/>
                      <a:pt x="16055" y="19706"/>
                    </a:cubicBezTo>
                    <a:cubicBezTo>
                      <a:pt x="16080" y="19768"/>
                      <a:pt x="16129" y="19817"/>
                      <a:pt x="16191" y="19854"/>
                    </a:cubicBezTo>
                    <a:cubicBezTo>
                      <a:pt x="16252" y="19891"/>
                      <a:pt x="16388" y="20027"/>
                      <a:pt x="16511" y="20113"/>
                    </a:cubicBezTo>
                    <a:cubicBezTo>
                      <a:pt x="16617" y="20177"/>
                      <a:pt x="16843" y="20268"/>
                      <a:pt x="16927" y="20268"/>
                    </a:cubicBezTo>
                    <a:cubicBezTo>
                      <a:pt x="16940" y="20268"/>
                      <a:pt x="16950" y="20266"/>
                      <a:pt x="16955" y="20261"/>
                    </a:cubicBezTo>
                    <a:cubicBezTo>
                      <a:pt x="16985" y="20231"/>
                      <a:pt x="17057" y="20208"/>
                      <a:pt x="17075" y="20208"/>
                    </a:cubicBezTo>
                    <a:cubicBezTo>
                      <a:pt x="17079" y="20208"/>
                      <a:pt x="17080" y="20209"/>
                      <a:pt x="17078" y="20212"/>
                    </a:cubicBezTo>
                    <a:cubicBezTo>
                      <a:pt x="17078" y="20222"/>
                      <a:pt x="17038" y="20271"/>
                      <a:pt x="17054" y="20271"/>
                    </a:cubicBezTo>
                    <a:cubicBezTo>
                      <a:pt x="17058" y="20271"/>
                      <a:pt x="17066" y="20268"/>
                      <a:pt x="17078" y="20261"/>
                    </a:cubicBezTo>
                    <a:cubicBezTo>
                      <a:pt x="17152" y="20236"/>
                      <a:pt x="17213" y="20187"/>
                      <a:pt x="17263" y="20138"/>
                    </a:cubicBezTo>
                    <a:cubicBezTo>
                      <a:pt x="17279" y="20116"/>
                      <a:pt x="17281" y="20111"/>
                      <a:pt x="17277" y="20111"/>
                    </a:cubicBezTo>
                    <a:cubicBezTo>
                      <a:pt x="17274" y="20111"/>
                      <a:pt x="17265" y="20116"/>
                      <a:pt x="17258" y="20116"/>
                    </a:cubicBezTo>
                    <a:cubicBezTo>
                      <a:pt x="17255" y="20116"/>
                      <a:pt x="17252" y="20115"/>
                      <a:pt x="17250" y="20113"/>
                    </a:cubicBezTo>
                    <a:cubicBezTo>
                      <a:pt x="17226" y="20101"/>
                      <a:pt x="17250" y="20076"/>
                      <a:pt x="17287" y="20076"/>
                    </a:cubicBezTo>
                    <a:cubicBezTo>
                      <a:pt x="17349" y="20088"/>
                      <a:pt x="17410" y="20113"/>
                      <a:pt x="17435" y="20162"/>
                    </a:cubicBezTo>
                    <a:cubicBezTo>
                      <a:pt x="17472" y="20236"/>
                      <a:pt x="17497" y="20433"/>
                      <a:pt x="17546" y="20470"/>
                    </a:cubicBezTo>
                    <a:cubicBezTo>
                      <a:pt x="17768" y="20557"/>
                      <a:pt x="18002" y="20606"/>
                      <a:pt x="18236" y="20631"/>
                    </a:cubicBezTo>
                    <a:cubicBezTo>
                      <a:pt x="18347" y="20643"/>
                      <a:pt x="18458" y="20668"/>
                      <a:pt x="18569" y="20705"/>
                    </a:cubicBezTo>
                    <a:cubicBezTo>
                      <a:pt x="18585" y="20705"/>
                      <a:pt x="18602" y="20710"/>
                      <a:pt x="18618" y="20710"/>
                    </a:cubicBezTo>
                    <a:cubicBezTo>
                      <a:pt x="18626" y="20710"/>
                      <a:pt x="18634" y="20709"/>
                      <a:pt x="18643" y="20705"/>
                    </a:cubicBezTo>
                    <a:cubicBezTo>
                      <a:pt x="18803" y="20692"/>
                      <a:pt x="18951" y="20655"/>
                      <a:pt x="19098" y="20606"/>
                    </a:cubicBezTo>
                    <a:cubicBezTo>
                      <a:pt x="19102" y="20604"/>
                      <a:pt x="19106" y="20603"/>
                      <a:pt x="19110" y="20603"/>
                    </a:cubicBezTo>
                    <a:cubicBezTo>
                      <a:pt x="19135" y="20603"/>
                      <a:pt x="19172" y="20631"/>
                      <a:pt x="19246" y="20631"/>
                    </a:cubicBezTo>
                    <a:cubicBezTo>
                      <a:pt x="19308" y="20643"/>
                      <a:pt x="19370" y="20649"/>
                      <a:pt x="19431" y="20649"/>
                    </a:cubicBezTo>
                    <a:cubicBezTo>
                      <a:pt x="19493" y="20649"/>
                      <a:pt x="19554" y="20643"/>
                      <a:pt x="19616" y="20631"/>
                    </a:cubicBezTo>
                    <a:cubicBezTo>
                      <a:pt x="19670" y="20617"/>
                      <a:pt x="19709" y="20607"/>
                      <a:pt x="19738" y="20607"/>
                    </a:cubicBezTo>
                    <a:cubicBezTo>
                      <a:pt x="19761" y="20607"/>
                      <a:pt x="19777" y="20614"/>
                      <a:pt x="19788" y="20631"/>
                    </a:cubicBezTo>
                    <a:cubicBezTo>
                      <a:pt x="19813" y="20680"/>
                      <a:pt x="19801" y="20766"/>
                      <a:pt x="19838" y="20778"/>
                    </a:cubicBezTo>
                    <a:cubicBezTo>
                      <a:pt x="19887" y="20791"/>
                      <a:pt x="19924" y="20828"/>
                      <a:pt x="19936" y="20877"/>
                    </a:cubicBezTo>
                    <a:cubicBezTo>
                      <a:pt x="19949" y="20951"/>
                      <a:pt x="19986" y="21025"/>
                      <a:pt x="20035" y="21086"/>
                    </a:cubicBezTo>
                    <a:cubicBezTo>
                      <a:pt x="20048" y="21100"/>
                      <a:pt x="20059" y="21105"/>
                      <a:pt x="20066" y="21105"/>
                    </a:cubicBezTo>
                    <a:cubicBezTo>
                      <a:pt x="20079" y="21105"/>
                      <a:pt x="20084" y="21090"/>
                      <a:pt x="20084" y="21074"/>
                    </a:cubicBezTo>
                    <a:cubicBezTo>
                      <a:pt x="20084" y="21057"/>
                      <a:pt x="20072" y="21028"/>
                      <a:pt x="20077" y="21028"/>
                    </a:cubicBezTo>
                    <a:cubicBezTo>
                      <a:pt x="20080" y="21028"/>
                      <a:pt x="20085" y="21034"/>
                      <a:pt x="20097" y="21049"/>
                    </a:cubicBezTo>
                    <a:cubicBezTo>
                      <a:pt x="20106" y="21062"/>
                      <a:pt x="20110" y="21066"/>
                      <a:pt x="20111" y="21066"/>
                    </a:cubicBezTo>
                    <a:cubicBezTo>
                      <a:pt x="20113" y="21066"/>
                      <a:pt x="20111" y="21058"/>
                      <a:pt x="20113" y="21058"/>
                    </a:cubicBezTo>
                    <a:lnTo>
                      <a:pt x="20113" y="21058"/>
                    </a:lnTo>
                    <a:cubicBezTo>
                      <a:pt x="20115" y="21058"/>
                      <a:pt x="20123" y="21066"/>
                      <a:pt x="20146" y="21099"/>
                    </a:cubicBezTo>
                    <a:cubicBezTo>
                      <a:pt x="20158" y="21111"/>
                      <a:pt x="20170" y="21123"/>
                      <a:pt x="20170" y="21136"/>
                    </a:cubicBezTo>
                    <a:cubicBezTo>
                      <a:pt x="20220" y="21210"/>
                      <a:pt x="20244" y="21296"/>
                      <a:pt x="20294" y="21308"/>
                    </a:cubicBezTo>
                    <a:cubicBezTo>
                      <a:pt x="20352" y="21320"/>
                      <a:pt x="20377" y="21408"/>
                      <a:pt x="20441" y="21408"/>
                    </a:cubicBezTo>
                    <a:cubicBezTo>
                      <a:pt x="20445" y="21408"/>
                      <a:pt x="20449" y="21408"/>
                      <a:pt x="20454" y="21407"/>
                    </a:cubicBezTo>
                    <a:cubicBezTo>
                      <a:pt x="20528" y="21407"/>
                      <a:pt x="20552" y="21370"/>
                      <a:pt x="20626" y="21370"/>
                    </a:cubicBezTo>
                    <a:cubicBezTo>
                      <a:pt x="20700" y="21370"/>
                      <a:pt x="20700" y="21382"/>
                      <a:pt x="20663" y="21407"/>
                    </a:cubicBezTo>
                    <a:cubicBezTo>
                      <a:pt x="20626" y="21431"/>
                      <a:pt x="20565" y="21530"/>
                      <a:pt x="20515" y="21542"/>
                    </a:cubicBezTo>
                    <a:cubicBezTo>
                      <a:pt x="20466" y="21542"/>
                      <a:pt x="20429" y="21530"/>
                      <a:pt x="20392" y="21505"/>
                    </a:cubicBezTo>
                    <a:cubicBezTo>
                      <a:pt x="20390" y="21504"/>
                      <a:pt x="20389" y="21504"/>
                      <a:pt x="20387" y="21504"/>
                    </a:cubicBezTo>
                    <a:cubicBezTo>
                      <a:pt x="20368" y="21504"/>
                      <a:pt x="20369" y="21570"/>
                      <a:pt x="20380" y="21604"/>
                    </a:cubicBezTo>
                    <a:cubicBezTo>
                      <a:pt x="20454" y="21715"/>
                      <a:pt x="20540" y="21813"/>
                      <a:pt x="20626" y="21912"/>
                    </a:cubicBezTo>
                    <a:cubicBezTo>
                      <a:pt x="20687" y="21973"/>
                      <a:pt x="20731" y="22017"/>
                      <a:pt x="20793" y="22017"/>
                    </a:cubicBezTo>
                    <a:cubicBezTo>
                      <a:pt x="20806" y="22017"/>
                      <a:pt x="20821" y="22015"/>
                      <a:pt x="20836" y="22011"/>
                    </a:cubicBezTo>
                    <a:cubicBezTo>
                      <a:pt x="20922" y="21998"/>
                      <a:pt x="20984" y="21961"/>
                      <a:pt x="21045" y="21912"/>
                    </a:cubicBezTo>
                    <a:cubicBezTo>
                      <a:pt x="21107" y="21850"/>
                      <a:pt x="21181" y="21826"/>
                      <a:pt x="21144" y="21776"/>
                    </a:cubicBezTo>
                    <a:cubicBezTo>
                      <a:pt x="21119" y="21727"/>
                      <a:pt x="21082" y="21727"/>
                      <a:pt x="21107" y="21690"/>
                    </a:cubicBezTo>
                    <a:cubicBezTo>
                      <a:pt x="21119" y="21653"/>
                      <a:pt x="21144" y="21666"/>
                      <a:pt x="21144" y="21616"/>
                    </a:cubicBezTo>
                    <a:cubicBezTo>
                      <a:pt x="21144" y="21579"/>
                      <a:pt x="21156" y="21567"/>
                      <a:pt x="21205" y="21567"/>
                    </a:cubicBezTo>
                    <a:cubicBezTo>
                      <a:pt x="21242" y="21567"/>
                      <a:pt x="21267" y="21567"/>
                      <a:pt x="21230" y="21592"/>
                    </a:cubicBezTo>
                    <a:cubicBezTo>
                      <a:pt x="21193" y="21629"/>
                      <a:pt x="21218" y="21666"/>
                      <a:pt x="21230" y="21666"/>
                    </a:cubicBezTo>
                    <a:cubicBezTo>
                      <a:pt x="21237" y="21662"/>
                      <a:pt x="21242" y="21661"/>
                      <a:pt x="21247" y="21661"/>
                    </a:cubicBezTo>
                    <a:cubicBezTo>
                      <a:pt x="21259" y="21661"/>
                      <a:pt x="21260" y="21672"/>
                      <a:pt x="21242" y="21690"/>
                    </a:cubicBezTo>
                    <a:cubicBezTo>
                      <a:pt x="21205" y="21727"/>
                      <a:pt x="21156" y="21752"/>
                      <a:pt x="21205" y="21752"/>
                    </a:cubicBezTo>
                    <a:cubicBezTo>
                      <a:pt x="21230" y="21752"/>
                      <a:pt x="21245" y="21746"/>
                      <a:pt x="21252" y="21746"/>
                    </a:cubicBezTo>
                    <a:cubicBezTo>
                      <a:pt x="21258" y="21746"/>
                      <a:pt x="21255" y="21752"/>
                      <a:pt x="21242" y="21776"/>
                    </a:cubicBezTo>
                    <a:cubicBezTo>
                      <a:pt x="21205" y="21813"/>
                      <a:pt x="21156" y="21826"/>
                      <a:pt x="21218" y="21875"/>
                    </a:cubicBezTo>
                    <a:cubicBezTo>
                      <a:pt x="21267" y="21887"/>
                      <a:pt x="21304" y="21949"/>
                      <a:pt x="21292" y="21998"/>
                    </a:cubicBezTo>
                    <a:cubicBezTo>
                      <a:pt x="21292" y="22048"/>
                      <a:pt x="21279" y="22097"/>
                      <a:pt x="21255" y="22146"/>
                    </a:cubicBezTo>
                    <a:cubicBezTo>
                      <a:pt x="21255" y="22195"/>
                      <a:pt x="21181" y="22183"/>
                      <a:pt x="21255" y="22294"/>
                    </a:cubicBezTo>
                    <a:cubicBezTo>
                      <a:pt x="21292" y="22417"/>
                      <a:pt x="21304" y="22540"/>
                      <a:pt x="21292" y="22664"/>
                    </a:cubicBezTo>
                    <a:cubicBezTo>
                      <a:pt x="21292" y="22738"/>
                      <a:pt x="21292" y="22799"/>
                      <a:pt x="21279" y="22873"/>
                    </a:cubicBezTo>
                    <a:cubicBezTo>
                      <a:pt x="21279" y="22948"/>
                      <a:pt x="21261" y="23041"/>
                      <a:pt x="21272" y="23041"/>
                    </a:cubicBezTo>
                    <a:cubicBezTo>
                      <a:pt x="21274" y="23041"/>
                      <a:pt x="21276" y="23038"/>
                      <a:pt x="21279" y="23033"/>
                    </a:cubicBezTo>
                    <a:cubicBezTo>
                      <a:pt x="21299" y="22995"/>
                      <a:pt x="21303" y="22912"/>
                      <a:pt x="21315" y="22912"/>
                    </a:cubicBezTo>
                    <a:cubicBezTo>
                      <a:pt x="21319" y="22912"/>
                      <a:pt x="21323" y="22918"/>
                      <a:pt x="21329" y="22935"/>
                    </a:cubicBezTo>
                    <a:cubicBezTo>
                      <a:pt x="21366" y="23095"/>
                      <a:pt x="21403" y="23243"/>
                      <a:pt x="21452" y="23403"/>
                    </a:cubicBezTo>
                    <a:cubicBezTo>
                      <a:pt x="21563" y="23600"/>
                      <a:pt x="21637" y="23822"/>
                      <a:pt x="21686" y="24056"/>
                    </a:cubicBezTo>
                    <a:cubicBezTo>
                      <a:pt x="21711" y="24278"/>
                      <a:pt x="21698" y="24302"/>
                      <a:pt x="21809" y="24450"/>
                    </a:cubicBezTo>
                    <a:cubicBezTo>
                      <a:pt x="21908" y="24598"/>
                      <a:pt x="21982" y="24771"/>
                      <a:pt x="22031" y="24943"/>
                    </a:cubicBezTo>
                    <a:cubicBezTo>
                      <a:pt x="22105" y="25128"/>
                      <a:pt x="22031" y="25189"/>
                      <a:pt x="22093" y="25300"/>
                    </a:cubicBezTo>
                    <a:cubicBezTo>
                      <a:pt x="22142" y="25399"/>
                      <a:pt x="22191" y="25498"/>
                      <a:pt x="22265" y="25584"/>
                    </a:cubicBezTo>
                    <a:cubicBezTo>
                      <a:pt x="22281" y="25600"/>
                      <a:pt x="22302" y="25606"/>
                      <a:pt x="22325" y="25606"/>
                    </a:cubicBezTo>
                    <a:cubicBezTo>
                      <a:pt x="22410" y="25606"/>
                      <a:pt x="22526" y="25516"/>
                      <a:pt x="22536" y="25448"/>
                    </a:cubicBezTo>
                    <a:cubicBezTo>
                      <a:pt x="22561" y="25362"/>
                      <a:pt x="22548" y="25337"/>
                      <a:pt x="22598" y="25263"/>
                    </a:cubicBezTo>
                    <a:cubicBezTo>
                      <a:pt x="22635" y="25202"/>
                      <a:pt x="22684" y="25140"/>
                      <a:pt x="22746" y="25103"/>
                    </a:cubicBezTo>
                    <a:cubicBezTo>
                      <a:pt x="22820" y="25054"/>
                      <a:pt x="22918" y="25054"/>
                      <a:pt x="22918" y="24968"/>
                    </a:cubicBezTo>
                    <a:cubicBezTo>
                      <a:pt x="22893" y="24869"/>
                      <a:pt x="22881" y="24758"/>
                      <a:pt x="22869" y="24647"/>
                    </a:cubicBezTo>
                    <a:cubicBezTo>
                      <a:pt x="22881" y="24536"/>
                      <a:pt x="22918" y="24438"/>
                      <a:pt x="22992" y="24352"/>
                    </a:cubicBezTo>
                    <a:cubicBezTo>
                      <a:pt x="23041" y="24278"/>
                      <a:pt x="23041" y="24179"/>
                      <a:pt x="23017" y="24105"/>
                    </a:cubicBezTo>
                    <a:cubicBezTo>
                      <a:pt x="22967" y="23945"/>
                      <a:pt x="22943" y="23785"/>
                      <a:pt x="22943" y="23625"/>
                    </a:cubicBezTo>
                    <a:cubicBezTo>
                      <a:pt x="22967" y="23551"/>
                      <a:pt x="23017" y="23452"/>
                      <a:pt x="23078" y="23428"/>
                    </a:cubicBezTo>
                    <a:cubicBezTo>
                      <a:pt x="23128" y="23415"/>
                      <a:pt x="23189" y="23366"/>
                      <a:pt x="23263" y="23329"/>
                    </a:cubicBezTo>
                    <a:cubicBezTo>
                      <a:pt x="23337" y="23292"/>
                      <a:pt x="23411" y="23292"/>
                      <a:pt x="23448" y="23255"/>
                    </a:cubicBezTo>
                    <a:cubicBezTo>
                      <a:pt x="23485" y="23206"/>
                      <a:pt x="23448" y="23144"/>
                      <a:pt x="23534" y="23095"/>
                    </a:cubicBezTo>
                    <a:cubicBezTo>
                      <a:pt x="23620" y="23046"/>
                      <a:pt x="23670" y="22910"/>
                      <a:pt x="23768" y="22824"/>
                    </a:cubicBezTo>
                    <a:cubicBezTo>
                      <a:pt x="23879" y="22713"/>
                      <a:pt x="23990" y="22590"/>
                      <a:pt x="24076" y="22466"/>
                    </a:cubicBezTo>
                    <a:cubicBezTo>
                      <a:pt x="24150" y="22380"/>
                      <a:pt x="24150" y="22356"/>
                      <a:pt x="24249" y="22306"/>
                    </a:cubicBezTo>
                    <a:cubicBezTo>
                      <a:pt x="24347" y="22269"/>
                      <a:pt x="24508" y="22109"/>
                      <a:pt x="24520" y="22035"/>
                    </a:cubicBezTo>
                    <a:cubicBezTo>
                      <a:pt x="24532" y="21949"/>
                      <a:pt x="24446" y="21875"/>
                      <a:pt x="24520" y="21838"/>
                    </a:cubicBezTo>
                    <a:cubicBezTo>
                      <a:pt x="24606" y="21813"/>
                      <a:pt x="24680" y="21752"/>
                      <a:pt x="24742" y="21690"/>
                    </a:cubicBezTo>
                    <a:cubicBezTo>
                      <a:pt x="24780" y="21613"/>
                      <a:pt x="24842" y="21520"/>
                      <a:pt x="24849" y="21520"/>
                    </a:cubicBezTo>
                    <a:lnTo>
                      <a:pt x="24849" y="21520"/>
                    </a:lnTo>
                    <a:cubicBezTo>
                      <a:pt x="24850" y="21520"/>
                      <a:pt x="24848" y="21527"/>
                      <a:pt x="24840" y="21542"/>
                    </a:cubicBezTo>
                    <a:cubicBezTo>
                      <a:pt x="24791" y="21616"/>
                      <a:pt x="24754" y="21690"/>
                      <a:pt x="24791" y="21690"/>
                    </a:cubicBezTo>
                    <a:cubicBezTo>
                      <a:pt x="24825" y="21690"/>
                      <a:pt x="24824" y="21749"/>
                      <a:pt x="24844" y="21749"/>
                    </a:cubicBezTo>
                    <a:cubicBezTo>
                      <a:pt x="24853" y="21749"/>
                      <a:pt x="24867" y="21737"/>
                      <a:pt x="24890" y="21703"/>
                    </a:cubicBezTo>
                    <a:cubicBezTo>
                      <a:pt x="24928" y="21645"/>
                      <a:pt x="24946" y="21624"/>
                      <a:pt x="24955" y="21624"/>
                    </a:cubicBezTo>
                    <a:cubicBezTo>
                      <a:pt x="24963" y="21624"/>
                      <a:pt x="24963" y="21642"/>
                      <a:pt x="24963" y="21666"/>
                    </a:cubicBezTo>
                    <a:cubicBezTo>
                      <a:pt x="24963" y="21690"/>
                      <a:pt x="24976" y="21715"/>
                      <a:pt x="25000" y="21739"/>
                    </a:cubicBezTo>
                    <a:cubicBezTo>
                      <a:pt x="25000" y="21739"/>
                      <a:pt x="25013" y="21739"/>
                      <a:pt x="25013" y="21727"/>
                    </a:cubicBezTo>
                    <a:cubicBezTo>
                      <a:pt x="25033" y="21687"/>
                      <a:pt x="25028" y="21584"/>
                      <a:pt x="25033" y="21584"/>
                    </a:cubicBezTo>
                    <a:lnTo>
                      <a:pt x="25033" y="21584"/>
                    </a:lnTo>
                    <a:cubicBezTo>
                      <a:pt x="25034" y="21584"/>
                      <a:pt x="25035" y="21590"/>
                      <a:pt x="25037" y="21604"/>
                    </a:cubicBezTo>
                    <a:cubicBezTo>
                      <a:pt x="25051" y="21652"/>
                      <a:pt x="25065" y="21669"/>
                      <a:pt x="25074" y="21669"/>
                    </a:cubicBezTo>
                    <a:cubicBezTo>
                      <a:pt x="25082" y="21669"/>
                      <a:pt x="25087" y="21658"/>
                      <a:pt x="25087" y="21641"/>
                    </a:cubicBezTo>
                    <a:cubicBezTo>
                      <a:pt x="25087" y="21625"/>
                      <a:pt x="25082" y="21607"/>
                      <a:pt x="25079" y="21596"/>
                    </a:cubicBezTo>
                    <a:lnTo>
                      <a:pt x="25079" y="21596"/>
                    </a:lnTo>
                    <a:cubicBezTo>
                      <a:pt x="25081" y="21601"/>
                      <a:pt x="25083" y="21607"/>
                      <a:pt x="25087" y="21616"/>
                    </a:cubicBezTo>
                    <a:cubicBezTo>
                      <a:pt x="25101" y="21659"/>
                      <a:pt x="25115" y="21686"/>
                      <a:pt x="25127" y="21686"/>
                    </a:cubicBezTo>
                    <a:cubicBezTo>
                      <a:pt x="25136" y="21686"/>
                      <a:pt x="25143" y="21672"/>
                      <a:pt x="25148" y="21641"/>
                    </a:cubicBezTo>
                    <a:cubicBezTo>
                      <a:pt x="25167" y="21594"/>
                      <a:pt x="25143" y="21497"/>
                      <a:pt x="25152" y="21497"/>
                    </a:cubicBezTo>
                    <a:cubicBezTo>
                      <a:pt x="25155" y="21497"/>
                      <a:pt x="25161" y="21507"/>
                      <a:pt x="25173" y="21530"/>
                    </a:cubicBezTo>
                    <a:cubicBezTo>
                      <a:pt x="25215" y="21605"/>
                      <a:pt x="25251" y="21640"/>
                      <a:pt x="25285" y="21640"/>
                    </a:cubicBezTo>
                    <a:cubicBezTo>
                      <a:pt x="25301" y="21640"/>
                      <a:pt x="25317" y="21632"/>
                      <a:pt x="25333" y="21616"/>
                    </a:cubicBezTo>
                    <a:cubicBezTo>
                      <a:pt x="25370" y="21555"/>
                      <a:pt x="25296" y="21407"/>
                      <a:pt x="25296" y="21333"/>
                    </a:cubicBezTo>
                    <a:cubicBezTo>
                      <a:pt x="25296" y="21271"/>
                      <a:pt x="25296" y="21271"/>
                      <a:pt x="25259" y="21222"/>
                    </a:cubicBezTo>
                    <a:cubicBezTo>
                      <a:pt x="25251" y="21214"/>
                      <a:pt x="25248" y="21211"/>
                      <a:pt x="25249" y="21211"/>
                    </a:cubicBezTo>
                    <a:lnTo>
                      <a:pt x="25249" y="21211"/>
                    </a:lnTo>
                    <a:cubicBezTo>
                      <a:pt x="25252" y="21211"/>
                      <a:pt x="25304" y="21257"/>
                      <a:pt x="25333" y="21296"/>
                    </a:cubicBezTo>
                    <a:cubicBezTo>
                      <a:pt x="25358" y="21333"/>
                      <a:pt x="25358" y="21407"/>
                      <a:pt x="25407" y="21407"/>
                    </a:cubicBezTo>
                    <a:cubicBezTo>
                      <a:pt x="25417" y="21409"/>
                      <a:pt x="25426" y="21410"/>
                      <a:pt x="25434" y="21410"/>
                    </a:cubicBezTo>
                    <a:cubicBezTo>
                      <a:pt x="25466" y="21410"/>
                      <a:pt x="25486" y="21394"/>
                      <a:pt x="25506" y="21394"/>
                    </a:cubicBezTo>
                    <a:cubicBezTo>
                      <a:pt x="25530" y="21394"/>
                      <a:pt x="25543" y="21394"/>
                      <a:pt x="25543" y="21431"/>
                    </a:cubicBezTo>
                    <a:cubicBezTo>
                      <a:pt x="25543" y="21468"/>
                      <a:pt x="25616" y="21444"/>
                      <a:pt x="25616" y="21542"/>
                    </a:cubicBezTo>
                    <a:cubicBezTo>
                      <a:pt x="25604" y="21616"/>
                      <a:pt x="25604" y="21703"/>
                      <a:pt x="25616" y="21776"/>
                    </a:cubicBezTo>
                    <a:cubicBezTo>
                      <a:pt x="25629" y="21813"/>
                      <a:pt x="25641" y="21850"/>
                      <a:pt x="25653" y="21887"/>
                    </a:cubicBezTo>
                    <a:cubicBezTo>
                      <a:pt x="25666" y="21937"/>
                      <a:pt x="25690" y="21986"/>
                      <a:pt x="25715" y="22023"/>
                    </a:cubicBezTo>
                    <a:cubicBezTo>
                      <a:pt x="25778" y="22118"/>
                      <a:pt x="25851" y="22258"/>
                      <a:pt x="25870" y="22258"/>
                    </a:cubicBezTo>
                    <a:cubicBezTo>
                      <a:pt x="25873" y="22258"/>
                      <a:pt x="25875" y="22254"/>
                      <a:pt x="25875" y="22245"/>
                    </a:cubicBezTo>
                    <a:cubicBezTo>
                      <a:pt x="25875" y="22195"/>
                      <a:pt x="25826" y="22136"/>
                      <a:pt x="25835" y="22136"/>
                    </a:cubicBezTo>
                    <a:cubicBezTo>
                      <a:pt x="25837" y="22136"/>
                      <a:pt x="25841" y="22139"/>
                      <a:pt x="25851" y="22146"/>
                    </a:cubicBezTo>
                    <a:cubicBezTo>
                      <a:pt x="25900" y="22195"/>
                      <a:pt x="26048" y="22405"/>
                      <a:pt x="25998" y="22454"/>
                    </a:cubicBezTo>
                    <a:cubicBezTo>
                      <a:pt x="25967" y="22497"/>
                      <a:pt x="25953" y="22585"/>
                      <a:pt x="25966" y="22585"/>
                    </a:cubicBezTo>
                    <a:cubicBezTo>
                      <a:pt x="25968" y="22585"/>
                      <a:pt x="25970" y="22582"/>
                      <a:pt x="25974" y="22577"/>
                    </a:cubicBezTo>
                    <a:cubicBezTo>
                      <a:pt x="25982" y="22552"/>
                      <a:pt x="26003" y="22509"/>
                      <a:pt x="26026" y="22509"/>
                    </a:cubicBezTo>
                    <a:cubicBezTo>
                      <a:pt x="26037" y="22509"/>
                      <a:pt x="26049" y="22517"/>
                      <a:pt x="26060" y="22540"/>
                    </a:cubicBezTo>
                    <a:cubicBezTo>
                      <a:pt x="26122" y="22664"/>
                      <a:pt x="26159" y="22811"/>
                      <a:pt x="26146" y="22947"/>
                    </a:cubicBezTo>
                    <a:cubicBezTo>
                      <a:pt x="26134" y="23070"/>
                      <a:pt x="26122" y="23206"/>
                      <a:pt x="26122" y="23329"/>
                    </a:cubicBezTo>
                    <a:cubicBezTo>
                      <a:pt x="26114" y="23366"/>
                      <a:pt x="26116" y="23395"/>
                      <a:pt x="26124" y="23395"/>
                    </a:cubicBezTo>
                    <a:cubicBezTo>
                      <a:pt x="26129" y="23395"/>
                      <a:pt x="26137" y="23383"/>
                      <a:pt x="26146" y="23354"/>
                    </a:cubicBezTo>
                    <a:cubicBezTo>
                      <a:pt x="26165" y="23297"/>
                      <a:pt x="26184" y="23234"/>
                      <a:pt x="26186" y="23234"/>
                    </a:cubicBezTo>
                    <a:lnTo>
                      <a:pt x="26186" y="23234"/>
                    </a:lnTo>
                    <a:cubicBezTo>
                      <a:pt x="26187" y="23234"/>
                      <a:pt x="26186" y="23240"/>
                      <a:pt x="26183" y="23255"/>
                    </a:cubicBezTo>
                    <a:cubicBezTo>
                      <a:pt x="26172" y="23310"/>
                      <a:pt x="26171" y="23394"/>
                      <a:pt x="26180" y="23394"/>
                    </a:cubicBezTo>
                    <a:cubicBezTo>
                      <a:pt x="26181" y="23394"/>
                      <a:pt x="26182" y="23393"/>
                      <a:pt x="26183" y="23391"/>
                    </a:cubicBezTo>
                    <a:cubicBezTo>
                      <a:pt x="26192" y="23373"/>
                      <a:pt x="26208" y="23335"/>
                      <a:pt x="26220" y="23335"/>
                    </a:cubicBezTo>
                    <a:cubicBezTo>
                      <a:pt x="26225" y="23335"/>
                      <a:pt x="26229" y="23340"/>
                      <a:pt x="26233" y="23354"/>
                    </a:cubicBezTo>
                    <a:cubicBezTo>
                      <a:pt x="26242" y="23393"/>
                      <a:pt x="26237" y="23455"/>
                      <a:pt x="26246" y="23455"/>
                    </a:cubicBezTo>
                    <a:cubicBezTo>
                      <a:pt x="26248" y="23455"/>
                      <a:pt x="26252" y="23450"/>
                      <a:pt x="26257" y="23440"/>
                    </a:cubicBezTo>
                    <a:cubicBezTo>
                      <a:pt x="26277" y="23401"/>
                      <a:pt x="26304" y="23339"/>
                      <a:pt x="26314" y="23339"/>
                    </a:cubicBezTo>
                    <a:cubicBezTo>
                      <a:pt x="26317" y="23339"/>
                      <a:pt x="26319" y="23343"/>
                      <a:pt x="26319" y="23354"/>
                    </a:cubicBezTo>
                    <a:cubicBezTo>
                      <a:pt x="26319" y="23386"/>
                      <a:pt x="26297" y="23414"/>
                      <a:pt x="26304" y="23414"/>
                    </a:cubicBezTo>
                    <a:cubicBezTo>
                      <a:pt x="26308" y="23414"/>
                      <a:pt x="26319" y="23407"/>
                      <a:pt x="26343" y="23391"/>
                    </a:cubicBezTo>
                    <a:cubicBezTo>
                      <a:pt x="26417" y="23354"/>
                      <a:pt x="26331" y="23366"/>
                      <a:pt x="26417" y="23329"/>
                    </a:cubicBezTo>
                    <a:cubicBezTo>
                      <a:pt x="26479" y="23317"/>
                      <a:pt x="26541" y="23267"/>
                      <a:pt x="26590" y="23218"/>
                    </a:cubicBezTo>
                    <a:cubicBezTo>
                      <a:pt x="26627" y="23181"/>
                      <a:pt x="26651" y="23132"/>
                      <a:pt x="26664" y="23095"/>
                    </a:cubicBezTo>
                    <a:cubicBezTo>
                      <a:pt x="26672" y="23071"/>
                      <a:pt x="26669" y="23046"/>
                      <a:pt x="26674" y="23046"/>
                    </a:cubicBezTo>
                    <a:cubicBezTo>
                      <a:pt x="26676" y="23046"/>
                      <a:pt x="26680" y="23053"/>
                      <a:pt x="26688" y="23070"/>
                    </a:cubicBezTo>
                    <a:cubicBezTo>
                      <a:pt x="26701" y="23132"/>
                      <a:pt x="26676" y="23193"/>
                      <a:pt x="26713" y="23206"/>
                    </a:cubicBezTo>
                    <a:cubicBezTo>
                      <a:pt x="26727" y="23206"/>
                      <a:pt x="26742" y="23202"/>
                      <a:pt x="26756" y="23202"/>
                    </a:cubicBezTo>
                    <a:cubicBezTo>
                      <a:pt x="26781" y="23202"/>
                      <a:pt x="26804" y="23212"/>
                      <a:pt x="26812" y="23267"/>
                    </a:cubicBezTo>
                    <a:cubicBezTo>
                      <a:pt x="26812" y="23354"/>
                      <a:pt x="26861" y="23883"/>
                      <a:pt x="26935" y="23994"/>
                    </a:cubicBezTo>
                    <a:cubicBezTo>
                      <a:pt x="27021" y="24118"/>
                      <a:pt x="27033" y="24093"/>
                      <a:pt x="27033" y="24154"/>
                    </a:cubicBezTo>
                    <a:cubicBezTo>
                      <a:pt x="27033" y="24203"/>
                      <a:pt x="27072" y="24252"/>
                      <a:pt x="27088" y="24252"/>
                    </a:cubicBezTo>
                    <a:cubicBezTo>
                      <a:pt x="27092" y="24252"/>
                      <a:pt x="27095" y="24248"/>
                      <a:pt x="27095" y="24241"/>
                    </a:cubicBezTo>
                    <a:cubicBezTo>
                      <a:pt x="27095" y="24249"/>
                      <a:pt x="27095" y="24262"/>
                      <a:pt x="27095" y="24278"/>
                    </a:cubicBezTo>
                    <a:cubicBezTo>
                      <a:pt x="27083" y="24315"/>
                      <a:pt x="27083" y="24352"/>
                      <a:pt x="27083" y="24401"/>
                    </a:cubicBezTo>
                    <a:cubicBezTo>
                      <a:pt x="27083" y="24424"/>
                      <a:pt x="27088" y="24433"/>
                      <a:pt x="27094" y="24433"/>
                    </a:cubicBezTo>
                    <a:cubicBezTo>
                      <a:pt x="27098" y="24433"/>
                      <a:pt x="27103" y="24430"/>
                      <a:pt x="27107" y="24426"/>
                    </a:cubicBezTo>
                    <a:cubicBezTo>
                      <a:pt x="27112" y="24421"/>
                      <a:pt x="27116" y="24419"/>
                      <a:pt x="27118" y="24419"/>
                    </a:cubicBezTo>
                    <a:cubicBezTo>
                      <a:pt x="27127" y="24419"/>
                      <a:pt x="27115" y="24453"/>
                      <a:pt x="27095" y="24463"/>
                    </a:cubicBezTo>
                    <a:cubicBezTo>
                      <a:pt x="27058" y="24499"/>
                      <a:pt x="27033" y="24549"/>
                      <a:pt x="27033" y="24598"/>
                    </a:cubicBezTo>
                    <a:cubicBezTo>
                      <a:pt x="27033" y="24627"/>
                      <a:pt x="27048" y="24655"/>
                      <a:pt x="27055" y="24655"/>
                    </a:cubicBezTo>
                    <a:cubicBezTo>
                      <a:pt x="27057" y="24655"/>
                      <a:pt x="27058" y="24653"/>
                      <a:pt x="27058" y="24647"/>
                    </a:cubicBezTo>
                    <a:cubicBezTo>
                      <a:pt x="27058" y="24632"/>
                      <a:pt x="27093" y="24611"/>
                      <a:pt x="27116" y="24611"/>
                    </a:cubicBezTo>
                    <a:cubicBezTo>
                      <a:pt x="27128" y="24611"/>
                      <a:pt x="27136" y="24617"/>
                      <a:pt x="27132" y="24635"/>
                    </a:cubicBezTo>
                    <a:cubicBezTo>
                      <a:pt x="27120" y="24672"/>
                      <a:pt x="27095" y="24758"/>
                      <a:pt x="27083" y="24808"/>
                    </a:cubicBezTo>
                    <a:cubicBezTo>
                      <a:pt x="27070" y="24857"/>
                      <a:pt x="27046" y="24857"/>
                      <a:pt x="27033" y="24906"/>
                    </a:cubicBezTo>
                    <a:cubicBezTo>
                      <a:pt x="27021" y="24980"/>
                      <a:pt x="27021" y="25042"/>
                      <a:pt x="27021" y="25116"/>
                    </a:cubicBezTo>
                    <a:cubicBezTo>
                      <a:pt x="27021" y="25202"/>
                      <a:pt x="27021" y="25288"/>
                      <a:pt x="27009" y="25374"/>
                    </a:cubicBezTo>
                    <a:cubicBezTo>
                      <a:pt x="27009" y="25448"/>
                      <a:pt x="26984" y="25473"/>
                      <a:pt x="27009" y="25522"/>
                    </a:cubicBezTo>
                    <a:cubicBezTo>
                      <a:pt x="27021" y="25559"/>
                      <a:pt x="27058" y="25534"/>
                      <a:pt x="27107" y="25571"/>
                    </a:cubicBezTo>
                    <a:cubicBezTo>
                      <a:pt x="27144" y="25608"/>
                      <a:pt x="27243" y="25830"/>
                      <a:pt x="27305" y="25879"/>
                    </a:cubicBezTo>
                    <a:cubicBezTo>
                      <a:pt x="27354" y="25941"/>
                      <a:pt x="27391" y="26003"/>
                      <a:pt x="27428" y="26064"/>
                    </a:cubicBezTo>
                    <a:cubicBezTo>
                      <a:pt x="27440" y="26077"/>
                      <a:pt x="27440" y="26077"/>
                      <a:pt x="27452" y="26089"/>
                    </a:cubicBezTo>
                    <a:cubicBezTo>
                      <a:pt x="27502" y="26163"/>
                      <a:pt x="27489" y="26434"/>
                      <a:pt x="27514" y="26533"/>
                    </a:cubicBezTo>
                    <a:cubicBezTo>
                      <a:pt x="27539" y="26643"/>
                      <a:pt x="27576" y="26742"/>
                      <a:pt x="27625" y="26841"/>
                    </a:cubicBezTo>
                    <a:cubicBezTo>
                      <a:pt x="27650" y="26902"/>
                      <a:pt x="27699" y="26976"/>
                      <a:pt x="27736" y="27075"/>
                    </a:cubicBezTo>
                    <a:cubicBezTo>
                      <a:pt x="27773" y="27173"/>
                      <a:pt x="27859" y="27235"/>
                      <a:pt x="27970" y="27321"/>
                    </a:cubicBezTo>
                    <a:cubicBezTo>
                      <a:pt x="28068" y="27407"/>
                      <a:pt x="28167" y="27481"/>
                      <a:pt x="28278" y="27555"/>
                    </a:cubicBezTo>
                    <a:cubicBezTo>
                      <a:pt x="28294" y="27558"/>
                      <a:pt x="28310" y="27560"/>
                      <a:pt x="28325" y="27560"/>
                    </a:cubicBezTo>
                    <a:cubicBezTo>
                      <a:pt x="28366" y="27560"/>
                      <a:pt x="28402" y="27549"/>
                      <a:pt x="28438" y="27531"/>
                    </a:cubicBezTo>
                    <a:cubicBezTo>
                      <a:pt x="28450" y="27518"/>
                      <a:pt x="28450" y="27518"/>
                      <a:pt x="28413" y="27420"/>
                    </a:cubicBezTo>
                    <a:cubicBezTo>
                      <a:pt x="28376" y="27333"/>
                      <a:pt x="28290" y="27235"/>
                      <a:pt x="28266" y="27149"/>
                    </a:cubicBezTo>
                    <a:cubicBezTo>
                      <a:pt x="28216" y="27038"/>
                      <a:pt x="28204" y="26914"/>
                      <a:pt x="28204" y="26779"/>
                    </a:cubicBezTo>
                    <a:cubicBezTo>
                      <a:pt x="28216" y="26693"/>
                      <a:pt x="28266" y="26557"/>
                      <a:pt x="28204" y="26471"/>
                    </a:cubicBezTo>
                    <a:cubicBezTo>
                      <a:pt x="28118" y="26360"/>
                      <a:pt x="28031" y="26261"/>
                      <a:pt x="27933" y="26175"/>
                    </a:cubicBezTo>
                    <a:cubicBezTo>
                      <a:pt x="27921" y="26163"/>
                      <a:pt x="27908" y="26163"/>
                      <a:pt x="27896" y="26151"/>
                    </a:cubicBezTo>
                    <a:cubicBezTo>
                      <a:pt x="27834" y="26089"/>
                      <a:pt x="27797" y="25990"/>
                      <a:pt x="27711" y="25953"/>
                    </a:cubicBezTo>
                    <a:cubicBezTo>
                      <a:pt x="27625" y="25916"/>
                      <a:pt x="27514" y="25929"/>
                      <a:pt x="27465" y="25843"/>
                    </a:cubicBezTo>
                    <a:cubicBezTo>
                      <a:pt x="27440" y="25786"/>
                      <a:pt x="27443" y="25756"/>
                      <a:pt x="27458" y="25756"/>
                    </a:cubicBezTo>
                    <a:cubicBezTo>
                      <a:pt x="27465" y="25756"/>
                      <a:pt x="27477" y="25764"/>
                      <a:pt x="27489" y="25781"/>
                    </a:cubicBezTo>
                    <a:cubicBezTo>
                      <a:pt x="27500" y="25797"/>
                      <a:pt x="27509" y="25811"/>
                      <a:pt x="27512" y="25811"/>
                    </a:cubicBezTo>
                    <a:cubicBezTo>
                      <a:pt x="27515" y="25811"/>
                      <a:pt x="27510" y="25788"/>
                      <a:pt x="27489" y="25719"/>
                    </a:cubicBezTo>
                    <a:cubicBezTo>
                      <a:pt x="27452" y="25608"/>
                      <a:pt x="27403" y="25473"/>
                      <a:pt x="27378" y="25399"/>
                    </a:cubicBezTo>
                    <a:cubicBezTo>
                      <a:pt x="27366" y="25337"/>
                      <a:pt x="27415" y="25350"/>
                      <a:pt x="27341" y="25313"/>
                    </a:cubicBezTo>
                    <a:cubicBezTo>
                      <a:pt x="27280" y="25288"/>
                      <a:pt x="27231" y="25263"/>
                      <a:pt x="27218" y="25202"/>
                    </a:cubicBezTo>
                    <a:cubicBezTo>
                      <a:pt x="27218" y="25091"/>
                      <a:pt x="27231" y="24992"/>
                      <a:pt x="27268" y="24894"/>
                    </a:cubicBezTo>
                    <a:cubicBezTo>
                      <a:pt x="27305" y="24783"/>
                      <a:pt x="27329" y="24734"/>
                      <a:pt x="27341" y="24647"/>
                    </a:cubicBezTo>
                    <a:cubicBezTo>
                      <a:pt x="27366" y="24561"/>
                      <a:pt x="27415" y="24598"/>
                      <a:pt x="27415" y="24450"/>
                    </a:cubicBezTo>
                    <a:cubicBezTo>
                      <a:pt x="27403" y="24327"/>
                      <a:pt x="27415" y="24216"/>
                      <a:pt x="27428" y="24105"/>
                    </a:cubicBezTo>
                    <a:cubicBezTo>
                      <a:pt x="27436" y="24097"/>
                      <a:pt x="27464" y="24091"/>
                      <a:pt x="27497" y="24091"/>
                    </a:cubicBezTo>
                    <a:cubicBezTo>
                      <a:pt x="27557" y="24091"/>
                      <a:pt x="27633" y="24111"/>
                      <a:pt x="27625" y="24167"/>
                    </a:cubicBezTo>
                    <a:cubicBezTo>
                      <a:pt x="27625" y="24265"/>
                      <a:pt x="27588" y="24364"/>
                      <a:pt x="27637" y="24364"/>
                    </a:cubicBezTo>
                    <a:cubicBezTo>
                      <a:pt x="27670" y="24356"/>
                      <a:pt x="27704" y="24352"/>
                      <a:pt x="27738" y="24352"/>
                    </a:cubicBezTo>
                    <a:cubicBezTo>
                      <a:pt x="27807" y="24352"/>
                      <a:pt x="27875" y="24368"/>
                      <a:pt x="27933" y="24401"/>
                    </a:cubicBezTo>
                    <a:cubicBezTo>
                      <a:pt x="28007" y="24463"/>
                      <a:pt x="28031" y="24450"/>
                      <a:pt x="28081" y="24524"/>
                    </a:cubicBezTo>
                    <a:cubicBezTo>
                      <a:pt x="28081" y="24524"/>
                      <a:pt x="28081" y="24536"/>
                      <a:pt x="28093" y="24536"/>
                    </a:cubicBezTo>
                    <a:cubicBezTo>
                      <a:pt x="28130" y="24610"/>
                      <a:pt x="28155" y="24684"/>
                      <a:pt x="28167" y="24771"/>
                    </a:cubicBezTo>
                    <a:cubicBezTo>
                      <a:pt x="28176" y="24815"/>
                      <a:pt x="28191" y="24847"/>
                      <a:pt x="28204" y="24847"/>
                    </a:cubicBezTo>
                    <a:cubicBezTo>
                      <a:pt x="28209" y="24847"/>
                      <a:pt x="28213" y="24842"/>
                      <a:pt x="28216" y="24832"/>
                    </a:cubicBezTo>
                    <a:cubicBezTo>
                      <a:pt x="28223" y="24825"/>
                      <a:pt x="28230" y="24822"/>
                      <a:pt x="28236" y="24822"/>
                    </a:cubicBezTo>
                    <a:cubicBezTo>
                      <a:pt x="28253" y="24822"/>
                      <a:pt x="28266" y="24842"/>
                      <a:pt x="28266" y="24869"/>
                    </a:cubicBezTo>
                    <a:cubicBezTo>
                      <a:pt x="28266" y="24918"/>
                      <a:pt x="28253" y="24943"/>
                      <a:pt x="28303" y="24943"/>
                    </a:cubicBezTo>
                    <a:cubicBezTo>
                      <a:pt x="28340" y="24943"/>
                      <a:pt x="28340" y="24992"/>
                      <a:pt x="28340" y="25017"/>
                    </a:cubicBezTo>
                    <a:cubicBezTo>
                      <a:pt x="28349" y="25036"/>
                      <a:pt x="28344" y="25083"/>
                      <a:pt x="28352" y="25083"/>
                    </a:cubicBezTo>
                    <a:cubicBezTo>
                      <a:pt x="28354" y="25083"/>
                      <a:pt x="28358" y="25078"/>
                      <a:pt x="28364" y="25066"/>
                    </a:cubicBezTo>
                    <a:cubicBezTo>
                      <a:pt x="28394" y="25026"/>
                      <a:pt x="28424" y="24970"/>
                      <a:pt x="28454" y="24970"/>
                    </a:cubicBezTo>
                    <a:cubicBezTo>
                      <a:pt x="28461" y="24970"/>
                      <a:pt x="28468" y="24973"/>
                      <a:pt x="28475" y="24980"/>
                    </a:cubicBezTo>
                    <a:cubicBezTo>
                      <a:pt x="28487" y="25005"/>
                      <a:pt x="28475" y="25017"/>
                      <a:pt x="28512" y="25042"/>
                    </a:cubicBezTo>
                    <a:cubicBezTo>
                      <a:pt x="28561" y="25054"/>
                      <a:pt x="28623" y="25042"/>
                      <a:pt x="28623" y="25079"/>
                    </a:cubicBezTo>
                    <a:cubicBezTo>
                      <a:pt x="28623" y="25116"/>
                      <a:pt x="28561" y="25189"/>
                      <a:pt x="28549" y="25251"/>
                    </a:cubicBezTo>
                    <a:cubicBezTo>
                      <a:pt x="28537" y="25313"/>
                      <a:pt x="28537" y="25485"/>
                      <a:pt x="28561" y="25485"/>
                    </a:cubicBezTo>
                    <a:cubicBezTo>
                      <a:pt x="28598" y="25485"/>
                      <a:pt x="28672" y="25411"/>
                      <a:pt x="28721" y="25374"/>
                    </a:cubicBezTo>
                    <a:cubicBezTo>
                      <a:pt x="28771" y="25350"/>
                      <a:pt x="28771" y="25362"/>
                      <a:pt x="28832" y="25313"/>
                    </a:cubicBezTo>
                    <a:cubicBezTo>
                      <a:pt x="28882" y="25276"/>
                      <a:pt x="28906" y="25251"/>
                      <a:pt x="28894" y="25214"/>
                    </a:cubicBezTo>
                    <a:cubicBezTo>
                      <a:pt x="28873" y="25173"/>
                      <a:pt x="28826" y="25122"/>
                      <a:pt x="28834" y="25122"/>
                    </a:cubicBezTo>
                    <a:cubicBezTo>
                      <a:pt x="28836" y="25122"/>
                      <a:pt x="28839" y="25124"/>
                      <a:pt x="28845" y="25128"/>
                    </a:cubicBezTo>
                    <a:cubicBezTo>
                      <a:pt x="28879" y="25139"/>
                      <a:pt x="28923" y="25203"/>
                      <a:pt x="28940" y="25203"/>
                    </a:cubicBezTo>
                    <a:cubicBezTo>
                      <a:pt x="28941" y="25203"/>
                      <a:pt x="28942" y="25203"/>
                      <a:pt x="28943" y="25202"/>
                    </a:cubicBezTo>
                    <a:cubicBezTo>
                      <a:pt x="28980" y="25189"/>
                      <a:pt x="28980" y="25140"/>
                      <a:pt x="28968" y="25116"/>
                    </a:cubicBezTo>
                    <a:cubicBezTo>
                      <a:pt x="28951" y="25099"/>
                      <a:pt x="28931" y="25079"/>
                      <a:pt x="28919" y="25066"/>
                    </a:cubicBezTo>
                    <a:lnTo>
                      <a:pt x="28919" y="25066"/>
                    </a:lnTo>
                    <a:cubicBezTo>
                      <a:pt x="28954" y="25084"/>
                      <a:pt x="28989" y="25133"/>
                      <a:pt x="29006" y="25133"/>
                    </a:cubicBezTo>
                    <a:cubicBezTo>
                      <a:pt x="29013" y="25133"/>
                      <a:pt x="29017" y="25125"/>
                      <a:pt x="29017" y="25103"/>
                    </a:cubicBezTo>
                    <a:cubicBezTo>
                      <a:pt x="29005" y="25042"/>
                      <a:pt x="28980" y="25054"/>
                      <a:pt x="28993" y="25017"/>
                    </a:cubicBezTo>
                    <a:cubicBezTo>
                      <a:pt x="28999" y="25005"/>
                      <a:pt x="29005" y="25002"/>
                      <a:pt x="29009" y="25002"/>
                    </a:cubicBezTo>
                    <a:cubicBezTo>
                      <a:pt x="29014" y="25002"/>
                      <a:pt x="29017" y="25005"/>
                      <a:pt x="29017" y="25005"/>
                    </a:cubicBezTo>
                    <a:cubicBezTo>
                      <a:pt x="29017" y="25005"/>
                      <a:pt x="29029" y="24943"/>
                      <a:pt x="29029" y="24931"/>
                    </a:cubicBezTo>
                    <a:cubicBezTo>
                      <a:pt x="29029" y="24917"/>
                      <a:pt x="29029" y="24907"/>
                      <a:pt x="29040" y="24907"/>
                    </a:cubicBezTo>
                    <a:cubicBezTo>
                      <a:pt x="29048" y="24907"/>
                      <a:pt x="29063" y="24914"/>
                      <a:pt x="29091" y="24931"/>
                    </a:cubicBezTo>
                    <a:cubicBezTo>
                      <a:pt x="29134" y="24952"/>
                      <a:pt x="29112" y="24982"/>
                      <a:pt x="29145" y="24982"/>
                    </a:cubicBezTo>
                    <a:cubicBezTo>
                      <a:pt x="29150" y="24982"/>
                      <a:pt x="29157" y="24982"/>
                      <a:pt x="29165" y="24980"/>
                    </a:cubicBezTo>
                    <a:cubicBezTo>
                      <a:pt x="29288" y="24918"/>
                      <a:pt x="29399" y="24820"/>
                      <a:pt x="29485" y="24721"/>
                    </a:cubicBezTo>
                    <a:cubicBezTo>
                      <a:pt x="29621" y="24586"/>
                      <a:pt x="29621" y="24672"/>
                      <a:pt x="29621" y="24524"/>
                    </a:cubicBezTo>
                    <a:cubicBezTo>
                      <a:pt x="29621" y="24389"/>
                      <a:pt x="29584" y="24389"/>
                      <a:pt x="29633" y="24339"/>
                    </a:cubicBezTo>
                    <a:cubicBezTo>
                      <a:pt x="29670" y="24302"/>
                      <a:pt x="29707" y="24315"/>
                      <a:pt x="29683" y="24265"/>
                    </a:cubicBezTo>
                    <a:cubicBezTo>
                      <a:pt x="29670" y="24216"/>
                      <a:pt x="29646" y="24241"/>
                      <a:pt x="29646" y="24154"/>
                    </a:cubicBezTo>
                    <a:cubicBezTo>
                      <a:pt x="29633" y="24019"/>
                      <a:pt x="29609" y="23871"/>
                      <a:pt x="29572" y="23748"/>
                    </a:cubicBezTo>
                    <a:cubicBezTo>
                      <a:pt x="29522" y="23612"/>
                      <a:pt x="29461" y="23501"/>
                      <a:pt x="29387" y="23378"/>
                    </a:cubicBezTo>
                    <a:cubicBezTo>
                      <a:pt x="29338" y="23292"/>
                      <a:pt x="29325" y="23317"/>
                      <a:pt x="29251" y="23230"/>
                    </a:cubicBezTo>
                    <a:cubicBezTo>
                      <a:pt x="29165" y="23156"/>
                      <a:pt x="29079" y="23070"/>
                      <a:pt x="29017" y="22984"/>
                    </a:cubicBezTo>
                    <a:cubicBezTo>
                      <a:pt x="28956" y="22898"/>
                      <a:pt x="28993" y="22885"/>
                      <a:pt x="28943" y="22824"/>
                    </a:cubicBezTo>
                    <a:cubicBezTo>
                      <a:pt x="28894" y="22774"/>
                      <a:pt x="28832" y="22688"/>
                      <a:pt x="28783" y="22627"/>
                    </a:cubicBezTo>
                    <a:cubicBezTo>
                      <a:pt x="28746" y="22577"/>
                      <a:pt x="28783" y="22442"/>
                      <a:pt x="28783" y="22368"/>
                    </a:cubicBezTo>
                    <a:cubicBezTo>
                      <a:pt x="28783" y="22306"/>
                      <a:pt x="28882" y="22282"/>
                      <a:pt x="28919" y="22208"/>
                    </a:cubicBezTo>
                    <a:cubicBezTo>
                      <a:pt x="28968" y="22146"/>
                      <a:pt x="29005" y="22084"/>
                      <a:pt x="29029" y="22023"/>
                    </a:cubicBezTo>
                    <a:cubicBezTo>
                      <a:pt x="29029" y="21986"/>
                      <a:pt x="29079" y="21974"/>
                      <a:pt x="29140" y="21924"/>
                    </a:cubicBezTo>
                    <a:cubicBezTo>
                      <a:pt x="29190" y="21875"/>
                      <a:pt x="29239" y="21826"/>
                      <a:pt x="29288" y="21789"/>
                    </a:cubicBezTo>
                    <a:cubicBezTo>
                      <a:pt x="29301" y="21789"/>
                      <a:pt x="29313" y="21776"/>
                      <a:pt x="29325" y="21776"/>
                    </a:cubicBezTo>
                    <a:cubicBezTo>
                      <a:pt x="29356" y="21758"/>
                      <a:pt x="29381" y="21758"/>
                      <a:pt x="29401" y="21758"/>
                    </a:cubicBezTo>
                    <a:cubicBezTo>
                      <a:pt x="29421" y="21758"/>
                      <a:pt x="29436" y="21758"/>
                      <a:pt x="29448" y="21739"/>
                    </a:cubicBezTo>
                    <a:cubicBezTo>
                      <a:pt x="29466" y="21714"/>
                      <a:pt x="29459" y="21682"/>
                      <a:pt x="29470" y="21682"/>
                    </a:cubicBezTo>
                    <a:cubicBezTo>
                      <a:pt x="29475" y="21682"/>
                      <a:pt x="29483" y="21688"/>
                      <a:pt x="29498" y="21703"/>
                    </a:cubicBezTo>
                    <a:cubicBezTo>
                      <a:pt x="29547" y="21752"/>
                      <a:pt x="29547" y="21789"/>
                      <a:pt x="29596" y="21801"/>
                    </a:cubicBezTo>
                    <a:cubicBezTo>
                      <a:pt x="29637" y="21801"/>
                      <a:pt x="29667" y="21790"/>
                      <a:pt x="29690" y="21790"/>
                    </a:cubicBezTo>
                    <a:cubicBezTo>
                      <a:pt x="29702" y="21790"/>
                      <a:pt x="29711" y="21793"/>
                      <a:pt x="29719" y="21801"/>
                    </a:cubicBezTo>
                    <a:cubicBezTo>
                      <a:pt x="29744" y="21813"/>
                      <a:pt x="29781" y="21826"/>
                      <a:pt x="29756" y="21875"/>
                    </a:cubicBezTo>
                    <a:cubicBezTo>
                      <a:pt x="29719" y="21924"/>
                      <a:pt x="29695" y="21949"/>
                      <a:pt x="29732" y="22011"/>
                    </a:cubicBezTo>
                    <a:cubicBezTo>
                      <a:pt x="29767" y="22069"/>
                      <a:pt x="29802" y="22172"/>
                      <a:pt x="29837" y="22172"/>
                    </a:cubicBezTo>
                    <a:cubicBezTo>
                      <a:pt x="29839" y="22172"/>
                      <a:pt x="29841" y="22171"/>
                      <a:pt x="29843" y="22171"/>
                    </a:cubicBezTo>
                    <a:cubicBezTo>
                      <a:pt x="29892" y="22158"/>
                      <a:pt x="29966" y="22134"/>
                      <a:pt x="29941" y="22084"/>
                    </a:cubicBezTo>
                    <a:cubicBezTo>
                      <a:pt x="29904" y="22048"/>
                      <a:pt x="29830" y="22023"/>
                      <a:pt x="29855" y="21974"/>
                    </a:cubicBezTo>
                    <a:cubicBezTo>
                      <a:pt x="29892" y="21912"/>
                      <a:pt x="29929" y="21863"/>
                      <a:pt x="29978" y="21826"/>
                    </a:cubicBezTo>
                    <a:cubicBezTo>
                      <a:pt x="30052" y="21789"/>
                      <a:pt x="30188" y="21764"/>
                      <a:pt x="30225" y="21727"/>
                    </a:cubicBezTo>
                    <a:cubicBezTo>
                      <a:pt x="30249" y="21703"/>
                      <a:pt x="30265" y="21696"/>
                      <a:pt x="30277" y="21696"/>
                    </a:cubicBezTo>
                    <a:cubicBezTo>
                      <a:pt x="30289" y="21696"/>
                      <a:pt x="30299" y="21703"/>
                      <a:pt x="30311" y="21703"/>
                    </a:cubicBezTo>
                    <a:cubicBezTo>
                      <a:pt x="30318" y="21705"/>
                      <a:pt x="30324" y="21706"/>
                      <a:pt x="30330" y="21706"/>
                    </a:cubicBezTo>
                    <a:cubicBezTo>
                      <a:pt x="30353" y="21706"/>
                      <a:pt x="30365" y="21688"/>
                      <a:pt x="30385" y="21678"/>
                    </a:cubicBezTo>
                    <a:cubicBezTo>
                      <a:pt x="30391" y="21676"/>
                      <a:pt x="30397" y="21675"/>
                      <a:pt x="30404" y="21675"/>
                    </a:cubicBezTo>
                    <a:cubicBezTo>
                      <a:pt x="30422" y="21675"/>
                      <a:pt x="30442" y="21680"/>
                      <a:pt x="30460" y="21680"/>
                    </a:cubicBezTo>
                    <a:cubicBezTo>
                      <a:pt x="30480" y="21680"/>
                      <a:pt x="30497" y="21675"/>
                      <a:pt x="30508" y="21653"/>
                    </a:cubicBezTo>
                    <a:cubicBezTo>
                      <a:pt x="30533" y="21616"/>
                      <a:pt x="30557" y="21592"/>
                      <a:pt x="30582" y="21592"/>
                    </a:cubicBezTo>
                    <a:cubicBezTo>
                      <a:pt x="30619" y="21592"/>
                      <a:pt x="30644" y="21592"/>
                      <a:pt x="30644" y="21555"/>
                    </a:cubicBezTo>
                    <a:cubicBezTo>
                      <a:pt x="30633" y="21523"/>
                      <a:pt x="30622" y="21464"/>
                      <a:pt x="30635" y="21464"/>
                    </a:cubicBezTo>
                    <a:cubicBezTo>
                      <a:pt x="30637" y="21464"/>
                      <a:pt x="30640" y="21465"/>
                      <a:pt x="30644" y="21468"/>
                    </a:cubicBezTo>
                    <a:cubicBezTo>
                      <a:pt x="30656" y="21505"/>
                      <a:pt x="30668" y="21530"/>
                      <a:pt x="30718" y="21530"/>
                    </a:cubicBezTo>
                    <a:cubicBezTo>
                      <a:pt x="30779" y="21530"/>
                      <a:pt x="30804" y="21468"/>
                      <a:pt x="30865" y="21456"/>
                    </a:cubicBezTo>
                    <a:cubicBezTo>
                      <a:pt x="30878" y="21450"/>
                      <a:pt x="30885" y="21448"/>
                      <a:pt x="30891" y="21448"/>
                    </a:cubicBezTo>
                    <a:cubicBezTo>
                      <a:pt x="30909" y="21448"/>
                      <a:pt x="30909" y="21468"/>
                      <a:pt x="30964" y="21468"/>
                    </a:cubicBezTo>
                    <a:lnTo>
                      <a:pt x="31136" y="21468"/>
                    </a:lnTo>
                    <a:cubicBezTo>
                      <a:pt x="31173" y="21468"/>
                      <a:pt x="31186" y="21444"/>
                      <a:pt x="31223" y="21407"/>
                    </a:cubicBezTo>
                    <a:cubicBezTo>
                      <a:pt x="31247" y="21394"/>
                      <a:pt x="31284" y="21382"/>
                      <a:pt x="31309" y="21382"/>
                    </a:cubicBezTo>
                    <a:cubicBezTo>
                      <a:pt x="31334" y="21370"/>
                      <a:pt x="31334" y="21358"/>
                      <a:pt x="31358" y="21321"/>
                    </a:cubicBezTo>
                    <a:cubicBezTo>
                      <a:pt x="31383" y="21284"/>
                      <a:pt x="31432" y="21234"/>
                      <a:pt x="31432" y="21210"/>
                    </a:cubicBezTo>
                    <a:cubicBezTo>
                      <a:pt x="31432" y="21210"/>
                      <a:pt x="31457" y="21210"/>
                      <a:pt x="31506" y="21185"/>
                    </a:cubicBezTo>
                    <a:cubicBezTo>
                      <a:pt x="31568" y="21160"/>
                      <a:pt x="31617" y="21123"/>
                      <a:pt x="31654" y="21074"/>
                    </a:cubicBezTo>
                    <a:cubicBezTo>
                      <a:pt x="31691" y="21037"/>
                      <a:pt x="31703" y="21013"/>
                      <a:pt x="31691" y="20988"/>
                    </a:cubicBezTo>
                    <a:cubicBezTo>
                      <a:pt x="31679" y="20963"/>
                      <a:pt x="31740" y="20951"/>
                      <a:pt x="31814" y="20926"/>
                    </a:cubicBezTo>
                    <a:cubicBezTo>
                      <a:pt x="31876" y="20902"/>
                      <a:pt x="31876" y="20889"/>
                      <a:pt x="31888" y="20852"/>
                    </a:cubicBezTo>
                    <a:cubicBezTo>
                      <a:pt x="31913" y="20815"/>
                      <a:pt x="31950" y="20766"/>
                      <a:pt x="31974" y="20729"/>
                    </a:cubicBezTo>
                    <a:cubicBezTo>
                      <a:pt x="31999" y="20692"/>
                      <a:pt x="32048" y="20655"/>
                      <a:pt x="32048" y="20606"/>
                    </a:cubicBezTo>
                    <a:cubicBezTo>
                      <a:pt x="32048" y="20557"/>
                      <a:pt x="32098" y="20520"/>
                      <a:pt x="32036" y="20507"/>
                    </a:cubicBezTo>
                    <a:cubicBezTo>
                      <a:pt x="31987" y="20483"/>
                      <a:pt x="31974" y="20470"/>
                      <a:pt x="31999" y="20470"/>
                    </a:cubicBezTo>
                    <a:cubicBezTo>
                      <a:pt x="32036" y="20458"/>
                      <a:pt x="32134" y="20470"/>
                      <a:pt x="32122" y="20396"/>
                    </a:cubicBezTo>
                    <a:cubicBezTo>
                      <a:pt x="32122" y="20335"/>
                      <a:pt x="32048" y="20323"/>
                      <a:pt x="32061" y="20298"/>
                    </a:cubicBezTo>
                    <a:cubicBezTo>
                      <a:pt x="32073" y="20286"/>
                      <a:pt x="32091" y="20286"/>
                      <a:pt x="32111" y="20286"/>
                    </a:cubicBezTo>
                    <a:cubicBezTo>
                      <a:pt x="32131" y="20286"/>
                      <a:pt x="32153" y="20286"/>
                      <a:pt x="32171" y="20273"/>
                    </a:cubicBezTo>
                    <a:cubicBezTo>
                      <a:pt x="32245" y="20187"/>
                      <a:pt x="32307" y="20088"/>
                      <a:pt x="32344" y="19978"/>
                    </a:cubicBezTo>
                    <a:cubicBezTo>
                      <a:pt x="32344" y="19916"/>
                      <a:pt x="32282" y="19928"/>
                      <a:pt x="32356" y="19891"/>
                    </a:cubicBezTo>
                    <a:cubicBezTo>
                      <a:pt x="32443" y="19867"/>
                      <a:pt x="32516" y="19830"/>
                      <a:pt x="32516" y="19768"/>
                    </a:cubicBezTo>
                    <a:cubicBezTo>
                      <a:pt x="32516" y="19706"/>
                      <a:pt x="32516" y="19743"/>
                      <a:pt x="32492" y="19694"/>
                    </a:cubicBezTo>
                    <a:cubicBezTo>
                      <a:pt x="32475" y="19661"/>
                      <a:pt x="32486" y="19661"/>
                      <a:pt x="32503" y="19661"/>
                    </a:cubicBezTo>
                    <a:cubicBezTo>
                      <a:pt x="32511" y="19661"/>
                      <a:pt x="32521" y="19661"/>
                      <a:pt x="32529" y="19657"/>
                    </a:cubicBezTo>
                    <a:cubicBezTo>
                      <a:pt x="32566" y="19633"/>
                      <a:pt x="32553" y="19657"/>
                      <a:pt x="32553" y="19583"/>
                    </a:cubicBezTo>
                    <a:cubicBezTo>
                      <a:pt x="32553" y="19530"/>
                      <a:pt x="32535" y="19495"/>
                      <a:pt x="32546" y="19495"/>
                    </a:cubicBezTo>
                    <a:cubicBezTo>
                      <a:pt x="32548" y="19495"/>
                      <a:pt x="32550" y="19495"/>
                      <a:pt x="32553" y="19497"/>
                    </a:cubicBezTo>
                    <a:cubicBezTo>
                      <a:pt x="32574" y="19518"/>
                      <a:pt x="32595" y="19564"/>
                      <a:pt x="32608" y="19564"/>
                    </a:cubicBezTo>
                    <a:cubicBezTo>
                      <a:pt x="32611" y="19564"/>
                      <a:pt x="32613" y="19563"/>
                      <a:pt x="32615" y="19559"/>
                    </a:cubicBezTo>
                    <a:cubicBezTo>
                      <a:pt x="32615" y="19534"/>
                      <a:pt x="32701" y="19509"/>
                      <a:pt x="32652" y="19460"/>
                    </a:cubicBezTo>
                    <a:cubicBezTo>
                      <a:pt x="32603" y="19398"/>
                      <a:pt x="32566" y="19411"/>
                      <a:pt x="32603" y="19386"/>
                    </a:cubicBezTo>
                    <a:cubicBezTo>
                      <a:pt x="32640" y="19349"/>
                      <a:pt x="32738" y="19275"/>
                      <a:pt x="32701" y="19275"/>
                    </a:cubicBezTo>
                    <a:cubicBezTo>
                      <a:pt x="32684" y="19275"/>
                      <a:pt x="32660" y="19312"/>
                      <a:pt x="32626" y="19312"/>
                    </a:cubicBezTo>
                    <a:cubicBezTo>
                      <a:pt x="32612" y="19312"/>
                      <a:pt x="32596" y="19306"/>
                      <a:pt x="32578" y="19288"/>
                    </a:cubicBezTo>
                    <a:cubicBezTo>
                      <a:pt x="32526" y="19246"/>
                      <a:pt x="32509" y="19196"/>
                      <a:pt x="32483" y="19196"/>
                    </a:cubicBezTo>
                    <a:cubicBezTo>
                      <a:pt x="32478" y="19196"/>
                      <a:pt x="32473" y="19197"/>
                      <a:pt x="32467" y="19201"/>
                    </a:cubicBezTo>
                    <a:cubicBezTo>
                      <a:pt x="32443" y="19214"/>
                      <a:pt x="32430" y="19238"/>
                      <a:pt x="32381" y="19251"/>
                    </a:cubicBezTo>
                    <a:cubicBezTo>
                      <a:pt x="32375" y="19252"/>
                      <a:pt x="32370" y="19253"/>
                      <a:pt x="32365" y="19253"/>
                    </a:cubicBezTo>
                    <a:cubicBezTo>
                      <a:pt x="32326" y="19253"/>
                      <a:pt x="32302" y="19214"/>
                      <a:pt x="32258" y="19214"/>
                    </a:cubicBezTo>
                    <a:cubicBezTo>
                      <a:pt x="32208" y="19214"/>
                      <a:pt x="32282" y="19214"/>
                      <a:pt x="32332" y="19177"/>
                    </a:cubicBezTo>
                    <a:cubicBezTo>
                      <a:pt x="32381" y="19152"/>
                      <a:pt x="32430" y="19090"/>
                      <a:pt x="32492" y="19053"/>
                    </a:cubicBezTo>
                    <a:cubicBezTo>
                      <a:pt x="32553" y="19016"/>
                      <a:pt x="32627" y="19029"/>
                      <a:pt x="32603" y="18967"/>
                    </a:cubicBezTo>
                    <a:cubicBezTo>
                      <a:pt x="32578" y="18906"/>
                      <a:pt x="32603" y="18918"/>
                      <a:pt x="32529" y="18869"/>
                    </a:cubicBezTo>
                    <a:cubicBezTo>
                      <a:pt x="32479" y="18844"/>
                      <a:pt x="32443" y="18807"/>
                      <a:pt x="32418" y="18770"/>
                    </a:cubicBezTo>
                    <a:cubicBezTo>
                      <a:pt x="32356" y="18696"/>
                      <a:pt x="32356" y="18671"/>
                      <a:pt x="32307" y="18671"/>
                    </a:cubicBezTo>
                    <a:cubicBezTo>
                      <a:pt x="32270" y="18671"/>
                      <a:pt x="32246" y="18685"/>
                      <a:pt x="32223" y="18685"/>
                    </a:cubicBezTo>
                    <a:cubicBezTo>
                      <a:pt x="32207" y="18685"/>
                      <a:pt x="32191" y="18679"/>
                      <a:pt x="32171" y="18659"/>
                    </a:cubicBezTo>
                    <a:cubicBezTo>
                      <a:pt x="32133" y="18620"/>
                      <a:pt x="32109" y="18574"/>
                      <a:pt x="32119" y="18574"/>
                    </a:cubicBezTo>
                    <a:cubicBezTo>
                      <a:pt x="32122" y="18574"/>
                      <a:pt x="32127" y="18577"/>
                      <a:pt x="32134" y="18585"/>
                    </a:cubicBezTo>
                    <a:cubicBezTo>
                      <a:pt x="32179" y="18618"/>
                      <a:pt x="32203" y="18661"/>
                      <a:pt x="32243" y="18661"/>
                    </a:cubicBezTo>
                    <a:cubicBezTo>
                      <a:pt x="32247" y="18661"/>
                      <a:pt x="32252" y="18660"/>
                      <a:pt x="32258" y="18659"/>
                    </a:cubicBezTo>
                    <a:cubicBezTo>
                      <a:pt x="32273" y="18656"/>
                      <a:pt x="32289" y="18655"/>
                      <a:pt x="32304" y="18655"/>
                    </a:cubicBezTo>
                    <a:cubicBezTo>
                      <a:pt x="32350" y="18655"/>
                      <a:pt x="32396" y="18668"/>
                      <a:pt x="32443" y="18696"/>
                    </a:cubicBezTo>
                    <a:cubicBezTo>
                      <a:pt x="32492" y="18733"/>
                      <a:pt x="32504" y="18758"/>
                      <a:pt x="32541" y="18758"/>
                    </a:cubicBezTo>
                    <a:cubicBezTo>
                      <a:pt x="32553" y="18758"/>
                      <a:pt x="32568" y="18759"/>
                      <a:pt x="32582" y="18759"/>
                    </a:cubicBezTo>
                    <a:cubicBezTo>
                      <a:pt x="32610" y="18759"/>
                      <a:pt x="32631" y="18754"/>
                      <a:pt x="32615" y="18721"/>
                    </a:cubicBezTo>
                    <a:cubicBezTo>
                      <a:pt x="32566" y="18659"/>
                      <a:pt x="32516" y="18598"/>
                      <a:pt x="32455" y="18548"/>
                    </a:cubicBezTo>
                    <a:cubicBezTo>
                      <a:pt x="32381" y="18487"/>
                      <a:pt x="32369" y="18462"/>
                      <a:pt x="32356" y="18425"/>
                    </a:cubicBezTo>
                    <a:cubicBezTo>
                      <a:pt x="32344" y="18326"/>
                      <a:pt x="32319" y="18216"/>
                      <a:pt x="32282" y="18117"/>
                    </a:cubicBezTo>
                    <a:cubicBezTo>
                      <a:pt x="32233" y="18006"/>
                      <a:pt x="32282" y="17994"/>
                      <a:pt x="32171" y="17932"/>
                    </a:cubicBezTo>
                    <a:cubicBezTo>
                      <a:pt x="32061" y="17871"/>
                      <a:pt x="31962" y="17858"/>
                      <a:pt x="31987" y="17772"/>
                    </a:cubicBezTo>
                    <a:cubicBezTo>
                      <a:pt x="32036" y="17673"/>
                      <a:pt x="32085" y="17600"/>
                      <a:pt x="32159" y="17513"/>
                    </a:cubicBezTo>
                    <a:cubicBezTo>
                      <a:pt x="32196" y="17452"/>
                      <a:pt x="32221" y="17427"/>
                      <a:pt x="32196" y="17402"/>
                    </a:cubicBezTo>
                    <a:cubicBezTo>
                      <a:pt x="32166" y="17382"/>
                      <a:pt x="32152" y="17362"/>
                      <a:pt x="32188" y="17362"/>
                    </a:cubicBezTo>
                    <a:cubicBezTo>
                      <a:pt x="32197" y="17362"/>
                      <a:pt x="32207" y="17363"/>
                      <a:pt x="32221" y="17365"/>
                    </a:cubicBezTo>
                    <a:cubicBezTo>
                      <a:pt x="32260" y="17376"/>
                      <a:pt x="32288" y="17383"/>
                      <a:pt x="32308" y="17383"/>
                    </a:cubicBezTo>
                    <a:cubicBezTo>
                      <a:pt x="32333" y="17383"/>
                      <a:pt x="32344" y="17373"/>
                      <a:pt x="32344" y="17353"/>
                    </a:cubicBezTo>
                    <a:cubicBezTo>
                      <a:pt x="32344" y="17316"/>
                      <a:pt x="32295" y="17291"/>
                      <a:pt x="32344" y="17255"/>
                    </a:cubicBezTo>
                    <a:cubicBezTo>
                      <a:pt x="32406" y="17230"/>
                      <a:pt x="32406" y="17230"/>
                      <a:pt x="32467" y="17193"/>
                    </a:cubicBezTo>
                    <a:cubicBezTo>
                      <a:pt x="32519" y="17162"/>
                      <a:pt x="32649" y="17113"/>
                      <a:pt x="32689" y="17113"/>
                    </a:cubicBezTo>
                    <a:cubicBezTo>
                      <a:pt x="32697" y="17113"/>
                      <a:pt x="32701" y="17115"/>
                      <a:pt x="32701" y="17119"/>
                    </a:cubicBezTo>
                    <a:cubicBezTo>
                      <a:pt x="32701" y="17148"/>
                      <a:pt x="32686" y="17176"/>
                      <a:pt x="32703" y="17176"/>
                    </a:cubicBezTo>
                    <a:cubicBezTo>
                      <a:pt x="32707" y="17176"/>
                      <a:pt x="32715" y="17174"/>
                      <a:pt x="32726" y="17168"/>
                    </a:cubicBezTo>
                    <a:cubicBezTo>
                      <a:pt x="32775" y="17131"/>
                      <a:pt x="32812" y="17094"/>
                      <a:pt x="32800" y="17057"/>
                    </a:cubicBezTo>
                    <a:cubicBezTo>
                      <a:pt x="32788" y="17008"/>
                      <a:pt x="32751" y="16946"/>
                      <a:pt x="32701" y="16946"/>
                    </a:cubicBezTo>
                    <a:cubicBezTo>
                      <a:pt x="32679" y="16955"/>
                      <a:pt x="32656" y="16959"/>
                      <a:pt x="32632" y="16959"/>
                    </a:cubicBezTo>
                    <a:cubicBezTo>
                      <a:pt x="32589" y="16959"/>
                      <a:pt x="32544" y="16946"/>
                      <a:pt x="32504" y="16922"/>
                    </a:cubicBezTo>
                    <a:cubicBezTo>
                      <a:pt x="32454" y="16880"/>
                      <a:pt x="32426" y="16855"/>
                      <a:pt x="32395" y="16855"/>
                    </a:cubicBezTo>
                    <a:cubicBezTo>
                      <a:pt x="32380" y="16855"/>
                      <a:pt x="32364" y="16861"/>
                      <a:pt x="32344" y="16873"/>
                    </a:cubicBezTo>
                    <a:cubicBezTo>
                      <a:pt x="32282" y="16910"/>
                      <a:pt x="32196" y="17020"/>
                      <a:pt x="32110" y="17033"/>
                    </a:cubicBezTo>
                    <a:cubicBezTo>
                      <a:pt x="32083" y="17037"/>
                      <a:pt x="32056" y="17040"/>
                      <a:pt x="32031" y="17040"/>
                    </a:cubicBezTo>
                    <a:cubicBezTo>
                      <a:pt x="31988" y="17040"/>
                      <a:pt x="31953" y="17032"/>
                      <a:pt x="31937" y="17008"/>
                    </a:cubicBezTo>
                    <a:cubicBezTo>
                      <a:pt x="31925" y="16971"/>
                      <a:pt x="31962" y="16873"/>
                      <a:pt x="31962" y="16823"/>
                    </a:cubicBezTo>
                    <a:cubicBezTo>
                      <a:pt x="31930" y="16780"/>
                      <a:pt x="31879" y="16747"/>
                      <a:pt x="31818" y="16747"/>
                    </a:cubicBezTo>
                    <a:cubicBezTo>
                      <a:pt x="31809" y="16747"/>
                      <a:pt x="31799" y="16748"/>
                      <a:pt x="31789" y="16749"/>
                    </a:cubicBezTo>
                    <a:cubicBezTo>
                      <a:pt x="31703" y="16749"/>
                      <a:pt x="31580" y="16651"/>
                      <a:pt x="31592" y="16565"/>
                    </a:cubicBezTo>
                    <a:cubicBezTo>
                      <a:pt x="31592" y="16487"/>
                      <a:pt x="31642" y="16400"/>
                      <a:pt x="31687" y="16400"/>
                    </a:cubicBezTo>
                    <a:cubicBezTo>
                      <a:pt x="31693" y="16400"/>
                      <a:pt x="31698" y="16402"/>
                      <a:pt x="31703" y="16404"/>
                    </a:cubicBezTo>
                    <a:cubicBezTo>
                      <a:pt x="31741" y="16420"/>
                      <a:pt x="31761" y="16430"/>
                      <a:pt x="31784" y="16430"/>
                    </a:cubicBezTo>
                    <a:cubicBezTo>
                      <a:pt x="31799" y="16430"/>
                      <a:pt x="31815" y="16426"/>
                      <a:pt x="31839" y="16417"/>
                    </a:cubicBezTo>
                    <a:cubicBezTo>
                      <a:pt x="31900" y="16404"/>
                      <a:pt x="31950" y="16380"/>
                      <a:pt x="31999" y="16330"/>
                    </a:cubicBezTo>
                    <a:cubicBezTo>
                      <a:pt x="32048" y="16256"/>
                      <a:pt x="32110" y="16183"/>
                      <a:pt x="32184" y="16133"/>
                    </a:cubicBezTo>
                    <a:cubicBezTo>
                      <a:pt x="32245" y="16096"/>
                      <a:pt x="32344" y="15936"/>
                      <a:pt x="32393" y="15899"/>
                    </a:cubicBezTo>
                    <a:cubicBezTo>
                      <a:pt x="32431" y="15871"/>
                      <a:pt x="32455" y="15842"/>
                      <a:pt x="32509" y="15842"/>
                    </a:cubicBezTo>
                    <a:cubicBezTo>
                      <a:pt x="32525" y="15842"/>
                      <a:pt x="32544" y="15844"/>
                      <a:pt x="32566" y="15850"/>
                    </a:cubicBezTo>
                    <a:cubicBezTo>
                      <a:pt x="32664" y="15887"/>
                      <a:pt x="32738" y="15887"/>
                      <a:pt x="32714" y="15948"/>
                    </a:cubicBezTo>
                    <a:cubicBezTo>
                      <a:pt x="32689" y="16010"/>
                      <a:pt x="32640" y="16170"/>
                      <a:pt x="32590" y="16183"/>
                    </a:cubicBezTo>
                    <a:cubicBezTo>
                      <a:pt x="32541" y="16195"/>
                      <a:pt x="32443" y="16306"/>
                      <a:pt x="32504" y="16306"/>
                    </a:cubicBezTo>
                    <a:cubicBezTo>
                      <a:pt x="32544" y="16306"/>
                      <a:pt x="32567" y="16322"/>
                      <a:pt x="32594" y="16322"/>
                    </a:cubicBezTo>
                    <a:cubicBezTo>
                      <a:pt x="32601" y="16322"/>
                      <a:pt x="32608" y="16321"/>
                      <a:pt x="32615" y="16318"/>
                    </a:cubicBezTo>
                    <a:cubicBezTo>
                      <a:pt x="32652" y="16318"/>
                      <a:pt x="32615" y="16318"/>
                      <a:pt x="32603" y="16355"/>
                    </a:cubicBezTo>
                    <a:cubicBezTo>
                      <a:pt x="32578" y="16380"/>
                      <a:pt x="32504" y="16466"/>
                      <a:pt x="32492" y="16491"/>
                    </a:cubicBezTo>
                    <a:cubicBezTo>
                      <a:pt x="32473" y="16509"/>
                      <a:pt x="32476" y="16536"/>
                      <a:pt x="32495" y="16536"/>
                    </a:cubicBezTo>
                    <a:cubicBezTo>
                      <a:pt x="32501" y="16536"/>
                      <a:pt x="32508" y="16533"/>
                      <a:pt x="32516" y="16528"/>
                    </a:cubicBezTo>
                    <a:cubicBezTo>
                      <a:pt x="32553" y="16478"/>
                      <a:pt x="32603" y="16454"/>
                      <a:pt x="32640" y="16417"/>
                    </a:cubicBezTo>
                    <a:cubicBezTo>
                      <a:pt x="32701" y="16392"/>
                      <a:pt x="32775" y="16306"/>
                      <a:pt x="32837" y="16269"/>
                    </a:cubicBezTo>
                    <a:cubicBezTo>
                      <a:pt x="32935" y="16207"/>
                      <a:pt x="33059" y="16183"/>
                      <a:pt x="33169" y="16183"/>
                    </a:cubicBezTo>
                    <a:lnTo>
                      <a:pt x="33194" y="16183"/>
                    </a:lnTo>
                    <a:cubicBezTo>
                      <a:pt x="33305" y="16220"/>
                      <a:pt x="33391" y="16269"/>
                      <a:pt x="33428" y="16269"/>
                    </a:cubicBezTo>
                    <a:cubicBezTo>
                      <a:pt x="33443" y="16269"/>
                      <a:pt x="33456" y="16265"/>
                      <a:pt x="33465" y="16265"/>
                    </a:cubicBezTo>
                    <a:cubicBezTo>
                      <a:pt x="33479" y="16265"/>
                      <a:pt x="33485" y="16274"/>
                      <a:pt x="33478" y="16318"/>
                    </a:cubicBezTo>
                    <a:cubicBezTo>
                      <a:pt x="33465" y="16380"/>
                      <a:pt x="33453" y="16441"/>
                      <a:pt x="33428" y="16503"/>
                    </a:cubicBezTo>
                    <a:cubicBezTo>
                      <a:pt x="33428" y="16515"/>
                      <a:pt x="33453" y="16528"/>
                      <a:pt x="33478" y="16528"/>
                    </a:cubicBezTo>
                    <a:cubicBezTo>
                      <a:pt x="33502" y="16528"/>
                      <a:pt x="33514" y="16552"/>
                      <a:pt x="33453" y="16552"/>
                    </a:cubicBezTo>
                    <a:cubicBezTo>
                      <a:pt x="33404" y="16565"/>
                      <a:pt x="33354" y="16638"/>
                      <a:pt x="33354" y="16675"/>
                    </a:cubicBezTo>
                    <a:cubicBezTo>
                      <a:pt x="33342" y="16712"/>
                      <a:pt x="33317" y="16737"/>
                      <a:pt x="33354" y="16737"/>
                    </a:cubicBezTo>
                    <a:cubicBezTo>
                      <a:pt x="33391" y="16737"/>
                      <a:pt x="33391" y="16774"/>
                      <a:pt x="33391" y="16799"/>
                    </a:cubicBezTo>
                    <a:cubicBezTo>
                      <a:pt x="33391" y="16801"/>
                      <a:pt x="33393" y="16802"/>
                      <a:pt x="33395" y="16802"/>
                    </a:cubicBezTo>
                    <a:cubicBezTo>
                      <a:pt x="33405" y="16802"/>
                      <a:pt x="33431" y="16786"/>
                      <a:pt x="33441" y="16786"/>
                    </a:cubicBezTo>
                    <a:cubicBezTo>
                      <a:pt x="33453" y="16786"/>
                      <a:pt x="33465" y="16786"/>
                      <a:pt x="33465" y="16811"/>
                    </a:cubicBezTo>
                    <a:cubicBezTo>
                      <a:pt x="33465" y="16829"/>
                      <a:pt x="33439" y="16840"/>
                      <a:pt x="33444" y="16840"/>
                    </a:cubicBezTo>
                    <a:cubicBezTo>
                      <a:pt x="33446" y="16840"/>
                      <a:pt x="33452" y="16839"/>
                      <a:pt x="33465" y="16836"/>
                    </a:cubicBezTo>
                    <a:cubicBezTo>
                      <a:pt x="33497" y="16836"/>
                      <a:pt x="33501" y="16781"/>
                      <a:pt x="33549" y="16781"/>
                    </a:cubicBezTo>
                    <a:cubicBezTo>
                      <a:pt x="33556" y="16781"/>
                      <a:pt x="33566" y="16783"/>
                      <a:pt x="33576" y="16786"/>
                    </a:cubicBezTo>
                    <a:cubicBezTo>
                      <a:pt x="33650" y="16811"/>
                      <a:pt x="33638" y="16811"/>
                      <a:pt x="33687" y="16836"/>
                    </a:cubicBezTo>
                    <a:cubicBezTo>
                      <a:pt x="33712" y="16842"/>
                      <a:pt x="33724" y="16842"/>
                      <a:pt x="33732" y="16842"/>
                    </a:cubicBezTo>
                    <a:cubicBezTo>
                      <a:pt x="33739" y="16842"/>
                      <a:pt x="33742" y="16842"/>
                      <a:pt x="33749" y="16848"/>
                    </a:cubicBezTo>
                    <a:cubicBezTo>
                      <a:pt x="33761" y="16860"/>
                      <a:pt x="33773" y="16885"/>
                      <a:pt x="33773" y="16897"/>
                    </a:cubicBezTo>
                    <a:cubicBezTo>
                      <a:pt x="33798" y="16959"/>
                      <a:pt x="33773" y="17008"/>
                      <a:pt x="33798" y="17033"/>
                    </a:cubicBezTo>
                    <a:cubicBezTo>
                      <a:pt x="33835" y="17057"/>
                      <a:pt x="33859" y="17131"/>
                      <a:pt x="33798" y="17131"/>
                    </a:cubicBezTo>
                    <a:cubicBezTo>
                      <a:pt x="33770" y="17131"/>
                      <a:pt x="33725" y="17123"/>
                      <a:pt x="33695" y="17123"/>
                    </a:cubicBezTo>
                    <a:cubicBezTo>
                      <a:pt x="33672" y="17123"/>
                      <a:pt x="33657" y="17128"/>
                      <a:pt x="33662" y="17144"/>
                    </a:cubicBezTo>
                    <a:cubicBezTo>
                      <a:pt x="33687" y="17181"/>
                      <a:pt x="33736" y="17205"/>
                      <a:pt x="33749" y="17242"/>
                    </a:cubicBezTo>
                    <a:cubicBezTo>
                      <a:pt x="33761" y="17291"/>
                      <a:pt x="33798" y="17365"/>
                      <a:pt x="33761" y="17365"/>
                    </a:cubicBezTo>
                    <a:cubicBezTo>
                      <a:pt x="33736" y="17365"/>
                      <a:pt x="33724" y="17390"/>
                      <a:pt x="33749" y="17402"/>
                    </a:cubicBezTo>
                    <a:cubicBezTo>
                      <a:pt x="33773" y="17427"/>
                      <a:pt x="33786" y="17464"/>
                      <a:pt x="33761" y="17501"/>
                    </a:cubicBezTo>
                    <a:cubicBezTo>
                      <a:pt x="33736" y="17526"/>
                      <a:pt x="33724" y="17550"/>
                      <a:pt x="33699" y="17636"/>
                    </a:cubicBezTo>
                    <a:cubicBezTo>
                      <a:pt x="33680" y="17705"/>
                      <a:pt x="33660" y="17743"/>
                      <a:pt x="33672" y="17743"/>
                    </a:cubicBezTo>
                    <a:cubicBezTo>
                      <a:pt x="33674" y="17743"/>
                      <a:pt x="33679" y="17740"/>
                      <a:pt x="33687" y="17735"/>
                    </a:cubicBezTo>
                    <a:cubicBezTo>
                      <a:pt x="33691" y="17734"/>
                      <a:pt x="33694" y="17733"/>
                      <a:pt x="33696" y="17733"/>
                    </a:cubicBezTo>
                    <a:cubicBezTo>
                      <a:pt x="33712" y="17733"/>
                      <a:pt x="33687" y="17762"/>
                      <a:pt x="33702" y="17762"/>
                    </a:cubicBezTo>
                    <a:cubicBezTo>
                      <a:pt x="33704" y="17762"/>
                      <a:pt x="33707" y="17761"/>
                      <a:pt x="33712" y="17760"/>
                    </a:cubicBezTo>
                    <a:cubicBezTo>
                      <a:pt x="33719" y="17757"/>
                      <a:pt x="33725" y="17756"/>
                      <a:pt x="33731" y="17756"/>
                    </a:cubicBezTo>
                    <a:cubicBezTo>
                      <a:pt x="33757" y="17756"/>
                      <a:pt x="33771" y="17774"/>
                      <a:pt x="33761" y="17784"/>
                    </a:cubicBezTo>
                    <a:cubicBezTo>
                      <a:pt x="33736" y="17784"/>
                      <a:pt x="33712" y="17809"/>
                      <a:pt x="33724" y="17809"/>
                    </a:cubicBezTo>
                    <a:cubicBezTo>
                      <a:pt x="33749" y="17809"/>
                      <a:pt x="33724" y="17809"/>
                      <a:pt x="33724" y="17846"/>
                    </a:cubicBezTo>
                    <a:cubicBezTo>
                      <a:pt x="33724" y="17871"/>
                      <a:pt x="33699" y="17883"/>
                      <a:pt x="33675" y="17895"/>
                    </a:cubicBezTo>
                    <a:cubicBezTo>
                      <a:pt x="33654" y="17895"/>
                      <a:pt x="33624" y="17965"/>
                      <a:pt x="33638" y="17965"/>
                    </a:cubicBezTo>
                    <a:cubicBezTo>
                      <a:pt x="33640" y="17965"/>
                      <a:pt x="33644" y="17963"/>
                      <a:pt x="33650" y="17957"/>
                    </a:cubicBezTo>
                    <a:cubicBezTo>
                      <a:pt x="33669" y="17938"/>
                      <a:pt x="33680" y="17891"/>
                      <a:pt x="33696" y="17891"/>
                    </a:cubicBezTo>
                    <a:cubicBezTo>
                      <a:pt x="33700" y="17891"/>
                      <a:pt x="33706" y="17896"/>
                      <a:pt x="33712" y="17908"/>
                    </a:cubicBezTo>
                    <a:cubicBezTo>
                      <a:pt x="33720" y="17932"/>
                      <a:pt x="33717" y="17956"/>
                      <a:pt x="33728" y="17956"/>
                    </a:cubicBezTo>
                    <a:cubicBezTo>
                      <a:pt x="33734" y="17956"/>
                      <a:pt x="33744" y="17949"/>
                      <a:pt x="33761" y="17932"/>
                    </a:cubicBezTo>
                    <a:cubicBezTo>
                      <a:pt x="33810" y="17895"/>
                      <a:pt x="33835" y="17908"/>
                      <a:pt x="33859" y="17883"/>
                    </a:cubicBezTo>
                    <a:cubicBezTo>
                      <a:pt x="33877" y="17857"/>
                      <a:pt x="33894" y="17831"/>
                      <a:pt x="33903" y="17831"/>
                    </a:cubicBezTo>
                    <a:cubicBezTo>
                      <a:pt x="33907" y="17831"/>
                      <a:pt x="33909" y="17835"/>
                      <a:pt x="33909" y="17846"/>
                    </a:cubicBezTo>
                    <a:cubicBezTo>
                      <a:pt x="33919" y="17866"/>
                      <a:pt x="33929" y="17902"/>
                      <a:pt x="33939" y="17902"/>
                    </a:cubicBezTo>
                    <a:cubicBezTo>
                      <a:pt x="33941" y="17902"/>
                      <a:pt x="33943" y="17900"/>
                      <a:pt x="33946" y="17895"/>
                    </a:cubicBezTo>
                    <a:cubicBezTo>
                      <a:pt x="33970" y="17871"/>
                      <a:pt x="33983" y="17834"/>
                      <a:pt x="34007" y="17809"/>
                    </a:cubicBezTo>
                    <a:cubicBezTo>
                      <a:pt x="34013" y="17790"/>
                      <a:pt x="34020" y="17781"/>
                      <a:pt x="34026" y="17781"/>
                    </a:cubicBezTo>
                    <a:cubicBezTo>
                      <a:pt x="34032" y="17781"/>
                      <a:pt x="34038" y="17790"/>
                      <a:pt x="34044" y="17809"/>
                    </a:cubicBezTo>
                    <a:cubicBezTo>
                      <a:pt x="34054" y="17828"/>
                      <a:pt x="34063" y="17854"/>
                      <a:pt x="34078" y="17854"/>
                    </a:cubicBezTo>
                    <a:cubicBezTo>
                      <a:pt x="34083" y="17854"/>
                      <a:pt x="34088" y="17852"/>
                      <a:pt x="34094" y="17846"/>
                    </a:cubicBezTo>
                    <a:cubicBezTo>
                      <a:pt x="34106" y="17809"/>
                      <a:pt x="34094" y="17797"/>
                      <a:pt x="34118" y="17797"/>
                    </a:cubicBezTo>
                    <a:cubicBezTo>
                      <a:pt x="34131" y="17801"/>
                      <a:pt x="34144" y="17802"/>
                      <a:pt x="34158" y="17802"/>
                    </a:cubicBezTo>
                    <a:cubicBezTo>
                      <a:pt x="34185" y="17802"/>
                      <a:pt x="34213" y="17797"/>
                      <a:pt x="34229" y="17797"/>
                    </a:cubicBezTo>
                    <a:cubicBezTo>
                      <a:pt x="34254" y="17797"/>
                      <a:pt x="34278" y="17797"/>
                      <a:pt x="34266" y="17784"/>
                    </a:cubicBezTo>
                    <a:cubicBezTo>
                      <a:pt x="34254" y="17760"/>
                      <a:pt x="34254" y="17735"/>
                      <a:pt x="34278" y="17723"/>
                    </a:cubicBezTo>
                    <a:cubicBezTo>
                      <a:pt x="34328" y="17723"/>
                      <a:pt x="34377" y="17710"/>
                      <a:pt x="34414" y="17686"/>
                    </a:cubicBezTo>
                    <a:cubicBezTo>
                      <a:pt x="34439" y="17649"/>
                      <a:pt x="34414" y="17624"/>
                      <a:pt x="34463" y="17612"/>
                    </a:cubicBezTo>
                    <a:cubicBezTo>
                      <a:pt x="34483" y="17612"/>
                      <a:pt x="34500" y="17601"/>
                      <a:pt x="34513" y="17601"/>
                    </a:cubicBezTo>
                    <a:cubicBezTo>
                      <a:pt x="34523" y="17601"/>
                      <a:pt x="34532" y="17608"/>
                      <a:pt x="34537" y="17636"/>
                    </a:cubicBezTo>
                    <a:cubicBezTo>
                      <a:pt x="34537" y="17678"/>
                      <a:pt x="34549" y="17703"/>
                      <a:pt x="34556" y="17703"/>
                    </a:cubicBezTo>
                    <a:cubicBezTo>
                      <a:pt x="34559" y="17703"/>
                      <a:pt x="34562" y="17698"/>
                      <a:pt x="34562" y="17686"/>
                    </a:cubicBezTo>
                    <a:cubicBezTo>
                      <a:pt x="34562" y="17661"/>
                      <a:pt x="34599" y="17649"/>
                      <a:pt x="34562" y="17612"/>
                    </a:cubicBezTo>
                    <a:cubicBezTo>
                      <a:pt x="34537" y="17563"/>
                      <a:pt x="34476" y="17439"/>
                      <a:pt x="34451" y="17415"/>
                    </a:cubicBezTo>
                    <a:cubicBezTo>
                      <a:pt x="34426" y="17390"/>
                      <a:pt x="34426" y="17353"/>
                      <a:pt x="34426" y="17316"/>
                    </a:cubicBezTo>
                    <a:cubicBezTo>
                      <a:pt x="34426" y="17205"/>
                      <a:pt x="34402" y="17082"/>
                      <a:pt x="34377" y="16971"/>
                    </a:cubicBezTo>
                    <a:cubicBezTo>
                      <a:pt x="34340" y="16860"/>
                      <a:pt x="34291" y="16762"/>
                      <a:pt x="34217" y="16663"/>
                    </a:cubicBezTo>
                    <a:cubicBezTo>
                      <a:pt x="34217" y="16651"/>
                      <a:pt x="34204" y="16626"/>
                      <a:pt x="34192" y="16601"/>
                    </a:cubicBezTo>
                    <a:cubicBezTo>
                      <a:pt x="34155" y="16528"/>
                      <a:pt x="34106" y="16466"/>
                      <a:pt x="34032" y="16417"/>
                    </a:cubicBezTo>
                    <a:cubicBezTo>
                      <a:pt x="33946" y="16355"/>
                      <a:pt x="33921" y="16380"/>
                      <a:pt x="33983" y="16318"/>
                    </a:cubicBezTo>
                    <a:cubicBezTo>
                      <a:pt x="34032" y="16256"/>
                      <a:pt x="33983" y="16256"/>
                      <a:pt x="34057" y="16195"/>
                    </a:cubicBezTo>
                    <a:cubicBezTo>
                      <a:pt x="34143" y="16121"/>
                      <a:pt x="34217" y="16121"/>
                      <a:pt x="34278" y="16035"/>
                    </a:cubicBezTo>
                    <a:cubicBezTo>
                      <a:pt x="34328" y="15973"/>
                      <a:pt x="34402" y="15911"/>
                      <a:pt x="34476" y="15862"/>
                    </a:cubicBezTo>
                    <a:cubicBezTo>
                      <a:pt x="34525" y="15813"/>
                      <a:pt x="34525" y="15653"/>
                      <a:pt x="34500" y="15603"/>
                    </a:cubicBezTo>
                    <a:cubicBezTo>
                      <a:pt x="34488" y="15566"/>
                      <a:pt x="34500" y="15517"/>
                      <a:pt x="34537" y="15493"/>
                    </a:cubicBezTo>
                    <a:cubicBezTo>
                      <a:pt x="34599" y="15419"/>
                      <a:pt x="34660" y="15357"/>
                      <a:pt x="34710" y="15295"/>
                    </a:cubicBezTo>
                    <a:lnTo>
                      <a:pt x="34722" y="15283"/>
                    </a:lnTo>
                    <a:cubicBezTo>
                      <a:pt x="34796" y="15234"/>
                      <a:pt x="34858" y="15271"/>
                      <a:pt x="34894" y="15221"/>
                    </a:cubicBezTo>
                    <a:cubicBezTo>
                      <a:pt x="34944" y="15185"/>
                      <a:pt x="34956" y="15123"/>
                      <a:pt x="35042" y="15098"/>
                    </a:cubicBezTo>
                    <a:cubicBezTo>
                      <a:pt x="35050" y="15097"/>
                      <a:pt x="35057" y="15096"/>
                      <a:pt x="35064" y="15096"/>
                    </a:cubicBezTo>
                    <a:cubicBezTo>
                      <a:pt x="35117" y="15096"/>
                      <a:pt x="35124" y="15138"/>
                      <a:pt x="35190" y="15160"/>
                    </a:cubicBezTo>
                    <a:cubicBezTo>
                      <a:pt x="35239" y="15184"/>
                      <a:pt x="35282" y="15219"/>
                      <a:pt x="35345" y="15219"/>
                    </a:cubicBezTo>
                    <a:cubicBezTo>
                      <a:pt x="35377" y="15219"/>
                      <a:pt x="35415" y="15210"/>
                      <a:pt x="35461" y="15185"/>
                    </a:cubicBezTo>
                    <a:cubicBezTo>
                      <a:pt x="35609" y="15098"/>
                      <a:pt x="35757" y="14987"/>
                      <a:pt x="35868" y="14864"/>
                    </a:cubicBezTo>
                    <a:cubicBezTo>
                      <a:pt x="35991" y="14679"/>
                      <a:pt x="36114" y="14544"/>
                      <a:pt x="36176" y="14458"/>
                    </a:cubicBezTo>
                    <a:cubicBezTo>
                      <a:pt x="36299" y="14297"/>
                      <a:pt x="36422" y="14137"/>
                      <a:pt x="36533" y="13965"/>
                    </a:cubicBezTo>
                    <a:cubicBezTo>
                      <a:pt x="36644" y="13755"/>
                      <a:pt x="36780" y="13558"/>
                      <a:pt x="36915" y="13373"/>
                    </a:cubicBezTo>
                    <a:cubicBezTo>
                      <a:pt x="37001" y="13225"/>
                      <a:pt x="37063" y="13065"/>
                      <a:pt x="37100" y="12893"/>
                    </a:cubicBezTo>
                    <a:cubicBezTo>
                      <a:pt x="37125" y="12770"/>
                      <a:pt x="37088" y="12449"/>
                      <a:pt x="37100" y="12363"/>
                    </a:cubicBezTo>
                    <a:cubicBezTo>
                      <a:pt x="37125" y="12264"/>
                      <a:pt x="37297" y="12006"/>
                      <a:pt x="37309" y="11895"/>
                    </a:cubicBezTo>
                    <a:cubicBezTo>
                      <a:pt x="37309" y="11796"/>
                      <a:pt x="37359" y="11722"/>
                      <a:pt x="37309" y="11661"/>
                    </a:cubicBezTo>
                    <a:cubicBezTo>
                      <a:pt x="37248" y="11599"/>
                      <a:pt x="37211" y="11574"/>
                      <a:pt x="37223" y="11562"/>
                    </a:cubicBezTo>
                    <a:cubicBezTo>
                      <a:pt x="37225" y="11557"/>
                      <a:pt x="37230" y="11556"/>
                      <a:pt x="37235" y="11556"/>
                    </a:cubicBezTo>
                    <a:cubicBezTo>
                      <a:pt x="37249" y="11556"/>
                      <a:pt x="37270" y="11566"/>
                      <a:pt x="37284" y="11566"/>
                    </a:cubicBezTo>
                    <a:cubicBezTo>
                      <a:pt x="37295" y="11566"/>
                      <a:pt x="37302" y="11560"/>
                      <a:pt x="37297" y="11537"/>
                    </a:cubicBezTo>
                    <a:cubicBezTo>
                      <a:pt x="37297" y="11476"/>
                      <a:pt x="37285" y="11451"/>
                      <a:pt x="37248" y="11426"/>
                    </a:cubicBezTo>
                    <a:cubicBezTo>
                      <a:pt x="37186" y="11377"/>
                      <a:pt x="37125" y="11316"/>
                      <a:pt x="37075" y="11254"/>
                    </a:cubicBezTo>
                    <a:cubicBezTo>
                      <a:pt x="37014" y="11155"/>
                      <a:pt x="37063" y="11168"/>
                      <a:pt x="36927" y="11143"/>
                    </a:cubicBezTo>
                    <a:cubicBezTo>
                      <a:pt x="36828" y="11123"/>
                      <a:pt x="36769" y="11071"/>
                      <a:pt x="36737" y="11071"/>
                    </a:cubicBezTo>
                    <a:cubicBezTo>
                      <a:pt x="36729" y="11071"/>
                      <a:pt x="36723" y="11074"/>
                      <a:pt x="36718" y="11081"/>
                    </a:cubicBezTo>
                    <a:cubicBezTo>
                      <a:pt x="36693" y="11118"/>
                      <a:pt x="36755" y="11205"/>
                      <a:pt x="36693" y="11205"/>
                    </a:cubicBezTo>
                    <a:cubicBezTo>
                      <a:pt x="36644" y="11205"/>
                      <a:pt x="36632" y="11242"/>
                      <a:pt x="36607" y="11279"/>
                    </a:cubicBezTo>
                    <a:cubicBezTo>
                      <a:pt x="36576" y="11310"/>
                      <a:pt x="36519" y="11358"/>
                      <a:pt x="36472" y="11358"/>
                    </a:cubicBezTo>
                    <a:cubicBezTo>
                      <a:pt x="36463" y="11358"/>
                      <a:pt x="36455" y="11356"/>
                      <a:pt x="36447" y="11353"/>
                    </a:cubicBezTo>
                    <a:cubicBezTo>
                      <a:pt x="36398" y="11316"/>
                      <a:pt x="36422" y="11279"/>
                      <a:pt x="36435" y="11254"/>
                    </a:cubicBezTo>
                    <a:cubicBezTo>
                      <a:pt x="36447" y="11229"/>
                      <a:pt x="36410" y="11254"/>
                      <a:pt x="36410" y="11192"/>
                    </a:cubicBezTo>
                    <a:cubicBezTo>
                      <a:pt x="36398" y="11118"/>
                      <a:pt x="36472" y="11106"/>
                      <a:pt x="36447" y="11069"/>
                    </a:cubicBezTo>
                    <a:cubicBezTo>
                      <a:pt x="36443" y="11057"/>
                      <a:pt x="36441" y="11053"/>
                      <a:pt x="36440" y="11053"/>
                    </a:cubicBezTo>
                    <a:cubicBezTo>
                      <a:pt x="36436" y="11053"/>
                      <a:pt x="36431" y="11069"/>
                      <a:pt x="36398" y="11069"/>
                    </a:cubicBezTo>
                    <a:cubicBezTo>
                      <a:pt x="36348" y="11069"/>
                      <a:pt x="36299" y="11094"/>
                      <a:pt x="36299" y="11131"/>
                    </a:cubicBezTo>
                    <a:cubicBezTo>
                      <a:pt x="36287" y="11168"/>
                      <a:pt x="36361" y="11217"/>
                      <a:pt x="36287" y="11229"/>
                    </a:cubicBezTo>
                    <a:cubicBezTo>
                      <a:pt x="36250" y="11236"/>
                      <a:pt x="36231" y="11245"/>
                      <a:pt x="36221" y="11245"/>
                    </a:cubicBezTo>
                    <a:cubicBezTo>
                      <a:pt x="36210" y="11245"/>
                      <a:pt x="36207" y="11236"/>
                      <a:pt x="36201" y="11205"/>
                    </a:cubicBezTo>
                    <a:cubicBezTo>
                      <a:pt x="36201" y="11143"/>
                      <a:pt x="36250" y="10983"/>
                      <a:pt x="36213" y="10958"/>
                    </a:cubicBezTo>
                    <a:lnTo>
                      <a:pt x="36213" y="10946"/>
                    </a:lnTo>
                    <a:cubicBezTo>
                      <a:pt x="36213" y="10944"/>
                      <a:pt x="36213" y="10943"/>
                      <a:pt x="36213" y="10943"/>
                    </a:cubicBezTo>
                    <a:cubicBezTo>
                      <a:pt x="36212" y="10943"/>
                      <a:pt x="36205" y="10961"/>
                      <a:pt x="36167" y="10961"/>
                    </a:cubicBezTo>
                    <a:cubicBezTo>
                      <a:pt x="36159" y="10961"/>
                      <a:pt x="36150" y="10960"/>
                      <a:pt x="36139" y="10958"/>
                    </a:cubicBezTo>
                    <a:cubicBezTo>
                      <a:pt x="36102" y="10958"/>
                      <a:pt x="36076" y="10960"/>
                      <a:pt x="36055" y="10960"/>
                    </a:cubicBezTo>
                    <a:cubicBezTo>
                      <a:pt x="36014" y="10960"/>
                      <a:pt x="35995" y="10954"/>
                      <a:pt x="35954" y="10921"/>
                    </a:cubicBezTo>
                    <a:cubicBezTo>
                      <a:pt x="35893" y="10872"/>
                      <a:pt x="35856" y="10860"/>
                      <a:pt x="35905" y="10810"/>
                    </a:cubicBezTo>
                    <a:cubicBezTo>
                      <a:pt x="35954" y="10761"/>
                      <a:pt x="36102" y="10687"/>
                      <a:pt x="36151" y="10589"/>
                    </a:cubicBezTo>
                    <a:cubicBezTo>
                      <a:pt x="36213" y="10490"/>
                      <a:pt x="36509" y="10342"/>
                      <a:pt x="36546" y="10231"/>
                    </a:cubicBezTo>
                    <a:cubicBezTo>
                      <a:pt x="36644" y="10059"/>
                      <a:pt x="36792" y="9923"/>
                      <a:pt x="36952" y="9825"/>
                    </a:cubicBezTo>
                    <a:cubicBezTo>
                      <a:pt x="37112" y="9714"/>
                      <a:pt x="37063" y="9689"/>
                      <a:pt x="37137" y="9578"/>
                    </a:cubicBezTo>
                    <a:cubicBezTo>
                      <a:pt x="37211" y="9467"/>
                      <a:pt x="37383" y="9381"/>
                      <a:pt x="37457" y="9295"/>
                    </a:cubicBezTo>
                    <a:cubicBezTo>
                      <a:pt x="37519" y="9196"/>
                      <a:pt x="37605" y="9122"/>
                      <a:pt x="37704" y="9073"/>
                    </a:cubicBezTo>
                    <a:cubicBezTo>
                      <a:pt x="37827" y="9036"/>
                      <a:pt x="37950" y="9024"/>
                      <a:pt x="38073" y="9011"/>
                    </a:cubicBezTo>
                    <a:cubicBezTo>
                      <a:pt x="38258" y="9011"/>
                      <a:pt x="38369" y="9011"/>
                      <a:pt x="38381" y="9061"/>
                    </a:cubicBezTo>
                    <a:cubicBezTo>
                      <a:pt x="38401" y="9089"/>
                      <a:pt x="38405" y="9118"/>
                      <a:pt x="38434" y="9118"/>
                    </a:cubicBezTo>
                    <a:cubicBezTo>
                      <a:pt x="38443" y="9118"/>
                      <a:pt x="38454" y="9116"/>
                      <a:pt x="38468" y="9110"/>
                    </a:cubicBezTo>
                    <a:cubicBezTo>
                      <a:pt x="38542" y="9073"/>
                      <a:pt x="38603" y="9048"/>
                      <a:pt x="38677" y="9036"/>
                    </a:cubicBezTo>
                    <a:cubicBezTo>
                      <a:pt x="38714" y="9036"/>
                      <a:pt x="38739" y="9085"/>
                      <a:pt x="38776" y="9085"/>
                    </a:cubicBezTo>
                    <a:cubicBezTo>
                      <a:pt x="38825" y="9085"/>
                      <a:pt x="38887" y="9073"/>
                      <a:pt x="38936" y="9061"/>
                    </a:cubicBezTo>
                    <a:cubicBezTo>
                      <a:pt x="38938" y="9057"/>
                      <a:pt x="38940" y="9055"/>
                      <a:pt x="38942" y="9055"/>
                    </a:cubicBezTo>
                    <a:cubicBezTo>
                      <a:pt x="38954" y="9055"/>
                      <a:pt x="38971" y="9098"/>
                      <a:pt x="39022" y="9098"/>
                    </a:cubicBezTo>
                    <a:cubicBezTo>
                      <a:pt x="39084" y="9098"/>
                      <a:pt x="39121" y="9098"/>
                      <a:pt x="39121" y="9061"/>
                    </a:cubicBezTo>
                    <a:cubicBezTo>
                      <a:pt x="39121" y="8999"/>
                      <a:pt x="39158" y="8962"/>
                      <a:pt x="39207" y="8938"/>
                    </a:cubicBezTo>
                    <a:cubicBezTo>
                      <a:pt x="39243" y="8922"/>
                      <a:pt x="39281" y="8915"/>
                      <a:pt x="39321" y="8915"/>
                    </a:cubicBezTo>
                    <a:cubicBezTo>
                      <a:pt x="39376" y="8915"/>
                      <a:pt x="39433" y="8928"/>
                      <a:pt x="39490" y="8950"/>
                    </a:cubicBezTo>
                    <a:cubicBezTo>
                      <a:pt x="39530" y="8980"/>
                      <a:pt x="39570" y="9034"/>
                      <a:pt x="39603" y="9034"/>
                    </a:cubicBezTo>
                    <a:cubicBezTo>
                      <a:pt x="39611" y="9034"/>
                      <a:pt x="39619" y="9031"/>
                      <a:pt x="39626" y="9024"/>
                    </a:cubicBezTo>
                    <a:cubicBezTo>
                      <a:pt x="39633" y="9017"/>
                      <a:pt x="39646" y="9014"/>
                      <a:pt x="39663" y="9014"/>
                    </a:cubicBezTo>
                    <a:cubicBezTo>
                      <a:pt x="39707" y="9014"/>
                      <a:pt x="39772" y="9034"/>
                      <a:pt x="39798" y="9061"/>
                    </a:cubicBezTo>
                    <a:cubicBezTo>
                      <a:pt x="39848" y="9110"/>
                      <a:pt x="39885" y="9159"/>
                      <a:pt x="39848" y="9159"/>
                    </a:cubicBezTo>
                    <a:cubicBezTo>
                      <a:pt x="39823" y="9159"/>
                      <a:pt x="39776" y="9148"/>
                      <a:pt x="39745" y="9148"/>
                    </a:cubicBezTo>
                    <a:cubicBezTo>
                      <a:pt x="39729" y="9148"/>
                      <a:pt x="39716" y="9151"/>
                      <a:pt x="39712" y="9159"/>
                    </a:cubicBezTo>
                    <a:cubicBezTo>
                      <a:pt x="39700" y="9196"/>
                      <a:pt x="39651" y="9246"/>
                      <a:pt x="39761" y="9246"/>
                    </a:cubicBezTo>
                    <a:cubicBezTo>
                      <a:pt x="39823" y="9246"/>
                      <a:pt x="39885" y="9233"/>
                      <a:pt x="39946" y="9221"/>
                    </a:cubicBezTo>
                    <a:cubicBezTo>
                      <a:pt x="39979" y="9221"/>
                      <a:pt x="39996" y="9232"/>
                      <a:pt x="40025" y="9232"/>
                    </a:cubicBezTo>
                    <a:cubicBezTo>
                      <a:pt x="40039" y="9232"/>
                      <a:pt x="40057" y="9229"/>
                      <a:pt x="40082" y="9221"/>
                    </a:cubicBezTo>
                    <a:cubicBezTo>
                      <a:pt x="40149" y="9187"/>
                      <a:pt x="40155" y="9133"/>
                      <a:pt x="40202" y="9133"/>
                    </a:cubicBezTo>
                    <a:cubicBezTo>
                      <a:pt x="40207" y="9133"/>
                      <a:pt x="40212" y="9134"/>
                      <a:pt x="40217" y="9135"/>
                    </a:cubicBezTo>
                    <a:cubicBezTo>
                      <a:pt x="40279" y="9135"/>
                      <a:pt x="40304" y="9184"/>
                      <a:pt x="40353" y="9184"/>
                    </a:cubicBezTo>
                    <a:cubicBezTo>
                      <a:pt x="40451" y="9184"/>
                      <a:pt x="40538" y="9159"/>
                      <a:pt x="40624" y="9110"/>
                    </a:cubicBezTo>
                    <a:cubicBezTo>
                      <a:pt x="40636" y="9085"/>
                      <a:pt x="40661" y="9061"/>
                      <a:pt x="40575" y="9036"/>
                    </a:cubicBezTo>
                    <a:cubicBezTo>
                      <a:pt x="40501" y="8999"/>
                      <a:pt x="40402" y="9048"/>
                      <a:pt x="40414" y="8975"/>
                    </a:cubicBezTo>
                    <a:cubicBezTo>
                      <a:pt x="40427" y="8901"/>
                      <a:pt x="40451" y="8827"/>
                      <a:pt x="40488" y="8765"/>
                    </a:cubicBezTo>
                    <a:cubicBezTo>
                      <a:pt x="40562" y="8679"/>
                      <a:pt x="40538" y="8630"/>
                      <a:pt x="40612" y="8605"/>
                    </a:cubicBezTo>
                    <a:cubicBezTo>
                      <a:pt x="40686" y="8593"/>
                      <a:pt x="40759" y="8457"/>
                      <a:pt x="40846" y="8395"/>
                    </a:cubicBezTo>
                    <a:cubicBezTo>
                      <a:pt x="40920" y="8334"/>
                      <a:pt x="40957" y="8334"/>
                      <a:pt x="40994" y="8248"/>
                    </a:cubicBezTo>
                    <a:cubicBezTo>
                      <a:pt x="41031" y="8161"/>
                      <a:pt x="41031" y="8137"/>
                      <a:pt x="41104" y="8100"/>
                    </a:cubicBezTo>
                    <a:cubicBezTo>
                      <a:pt x="41162" y="8067"/>
                      <a:pt x="41214" y="8067"/>
                      <a:pt x="41268" y="8067"/>
                    </a:cubicBezTo>
                    <a:cubicBezTo>
                      <a:pt x="41295" y="8067"/>
                      <a:pt x="41322" y="8067"/>
                      <a:pt x="41351" y="8063"/>
                    </a:cubicBezTo>
                    <a:cubicBezTo>
                      <a:pt x="41415" y="8054"/>
                      <a:pt x="41499" y="8004"/>
                      <a:pt x="41559" y="8004"/>
                    </a:cubicBezTo>
                    <a:cubicBezTo>
                      <a:pt x="41579" y="8004"/>
                      <a:pt x="41597" y="8010"/>
                      <a:pt x="41610" y="8026"/>
                    </a:cubicBezTo>
                    <a:cubicBezTo>
                      <a:pt x="41663" y="8079"/>
                      <a:pt x="41670" y="8114"/>
                      <a:pt x="41687" y="8114"/>
                    </a:cubicBezTo>
                    <a:cubicBezTo>
                      <a:pt x="41690" y="8114"/>
                      <a:pt x="41693" y="8114"/>
                      <a:pt x="41696" y="8112"/>
                    </a:cubicBezTo>
                    <a:cubicBezTo>
                      <a:pt x="41719" y="8089"/>
                      <a:pt x="41806" y="8012"/>
                      <a:pt x="41838" y="8012"/>
                    </a:cubicBezTo>
                    <a:cubicBezTo>
                      <a:pt x="41840" y="8012"/>
                      <a:pt x="41842" y="8013"/>
                      <a:pt x="41844" y="8013"/>
                    </a:cubicBezTo>
                    <a:cubicBezTo>
                      <a:pt x="41868" y="8026"/>
                      <a:pt x="41893" y="8038"/>
                      <a:pt x="41868" y="8100"/>
                    </a:cubicBezTo>
                    <a:cubicBezTo>
                      <a:pt x="41831" y="8149"/>
                      <a:pt x="41770" y="8211"/>
                      <a:pt x="41770" y="8285"/>
                    </a:cubicBezTo>
                    <a:cubicBezTo>
                      <a:pt x="41770" y="8346"/>
                      <a:pt x="41745" y="8358"/>
                      <a:pt x="41794" y="8358"/>
                    </a:cubicBezTo>
                    <a:cubicBezTo>
                      <a:pt x="41802" y="8360"/>
                      <a:pt x="41811" y="8361"/>
                      <a:pt x="41820" y="8361"/>
                    </a:cubicBezTo>
                    <a:cubicBezTo>
                      <a:pt x="41844" y="8361"/>
                      <a:pt x="41869" y="8357"/>
                      <a:pt x="41887" y="8357"/>
                    </a:cubicBezTo>
                    <a:cubicBezTo>
                      <a:pt x="41906" y="8357"/>
                      <a:pt x="41916" y="8362"/>
                      <a:pt x="41905" y="8383"/>
                    </a:cubicBezTo>
                    <a:cubicBezTo>
                      <a:pt x="41882" y="8418"/>
                      <a:pt x="41804" y="8507"/>
                      <a:pt x="41836" y="8507"/>
                    </a:cubicBezTo>
                    <a:cubicBezTo>
                      <a:pt x="41838" y="8507"/>
                      <a:pt x="41841" y="8507"/>
                      <a:pt x="41844" y="8506"/>
                    </a:cubicBezTo>
                    <a:cubicBezTo>
                      <a:pt x="41905" y="8494"/>
                      <a:pt x="41979" y="8457"/>
                      <a:pt x="42016" y="8408"/>
                    </a:cubicBezTo>
                    <a:cubicBezTo>
                      <a:pt x="42127" y="8309"/>
                      <a:pt x="42287" y="8124"/>
                      <a:pt x="42361" y="8112"/>
                    </a:cubicBezTo>
                    <a:cubicBezTo>
                      <a:pt x="42370" y="8111"/>
                      <a:pt x="42378" y="8110"/>
                      <a:pt x="42386" y="8110"/>
                    </a:cubicBezTo>
                    <a:cubicBezTo>
                      <a:pt x="42429" y="8110"/>
                      <a:pt x="42465" y="8126"/>
                      <a:pt x="42488" y="8126"/>
                    </a:cubicBezTo>
                    <a:cubicBezTo>
                      <a:pt x="42498" y="8126"/>
                      <a:pt x="42506" y="8122"/>
                      <a:pt x="42509" y="8112"/>
                    </a:cubicBezTo>
                    <a:cubicBezTo>
                      <a:pt x="42521" y="8075"/>
                      <a:pt x="42497" y="8013"/>
                      <a:pt x="42509" y="7976"/>
                    </a:cubicBezTo>
                    <a:cubicBezTo>
                      <a:pt x="42534" y="7940"/>
                      <a:pt x="42509" y="7890"/>
                      <a:pt x="42558" y="7829"/>
                    </a:cubicBezTo>
                    <a:cubicBezTo>
                      <a:pt x="42608" y="7755"/>
                      <a:pt x="42558" y="7767"/>
                      <a:pt x="42657" y="7730"/>
                    </a:cubicBezTo>
                    <a:cubicBezTo>
                      <a:pt x="42749" y="7689"/>
                      <a:pt x="42798" y="7665"/>
                      <a:pt x="42834" y="7665"/>
                    </a:cubicBezTo>
                    <a:cubicBezTo>
                      <a:pt x="42841" y="7665"/>
                      <a:pt x="42848" y="7666"/>
                      <a:pt x="42854" y="7668"/>
                    </a:cubicBezTo>
                    <a:cubicBezTo>
                      <a:pt x="42903" y="7693"/>
                      <a:pt x="42940" y="7730"/>
                      <a:pt x="43014" y="7742"/>
                    </a:cubicBezTo>
                    <a:cubicBezTo>
                      <a:pt x="43088" y="7742"/>
                      <a:pt x="43051" y="7742"/>
                      <a:pt x="42928" y="7767"/>
                    </a:cubicBezTo>
                    <a:cubicBezTo>
                      <a:pt x="42805" y="7804"/>
                      <a:pt x="42780" y="7841"/>
                      <a:pt x="42780" y="7915"/>
                    </a:cubicBezTo>
                    <a:cubicBezTo>
                      <a:pt x="42780" y="8001"/>
                      <a:pt x="42780" y="8112"/>
                      <a:pt x="42756" y="8112"/>
                    </a:cubicBezTo>
                    <a:cubicBezTo>
                      <a:pt x="42731" y="8124"/>
                      <a:pt x="42706" y="8137"/>
                      <a:pt x="42719" y="8186"/>
                    </a:cubicBezTo>
                    <a:cubicBezTo>
                      <a:pt x="42731" y="8248"/>
                      <a:pt x="42780" y="8198"/>
                      <a:pt x="42731" y="8272"/>
                    </a:cubicBezTo>
                    <a:cubicBezTo>
                      <a:pt x="42694" y="8334"/>
                      <a:pt x="42620" y="8371"/>
                      <a:pt x="42645" y="8395"/>
                    </a:cubicBezTo>
                    <a:cubicBezTo>
                      <a:pt x="42657" y="8408"/>
                      <a:pt x="42706" y="8420"/>
                      <a:pt x="42558" y="8469"/>
                    </a:cubicBezTo>
                    <a:cubicBezTo>
                      <a:pt x="42460" y="8506"/>
                      <a:pt x="42361" y="8568"/>
                      <a:pt x="42287" y="8654"/>
                    </a:cubicBezTo>
                    <a:cubicBezTo>
                      <a:pt x="42250" y="8679"/>
                      <a:pt x="42250" y="8691"/>
                      <a:pt x="42189" y="8753"/>
                    </a:cubicBezTo>
                    <a:cubicBezTo>
                      <a:pt x="42127" y="8814"/>
                      <a:pt x="42078" y="8888"/>
                      <a:pt x="42016" y="8950"/>
                    </a:cubicBezTo>
                    <a:cubicBezTo>
                      <a:pt x="42001" y="8965"/>
                      <a:pt x="41990" y="8969"/>
                      <a:pt x="41981" y="8969"/>
                    </a:cubicBezTo>
                    <a:cubicBezTo>
                      <a:pt x="41974" y="8969"/>
                      <a:pt x="41968" y="8967"/>
                      <a:pt x="41961" y="8967"/>
                    </a:cubicBezTo>
                    <a:cubicBezTo>
                      <a:pt x="41948" y="8967"/>
                      <a:pt x="41933" y="8973"/>
                      <a:pt x="41905" y="9011"/>
                    </a:cubicBezTo>
                    <a:cubicBezTo>
                      <a:pt x="41831" y="9110"/>
                      <a:pt x="41807" y="9098"/>
                      <a:pt x="41757" y="9172"/>
                    </a:cubicBezTo>
                    <a:cubicBezTo>
                      <a:pt x="41696" y="9283"/>
                      <a:pt x="41622" y="9393"/>
                      <a:pt x="41523" y="9480"/>
                    </a:cubicBezTo>
                    <a:cubicBezTo>
                      <a:pt x="41400" y="9591"/>
                      <a:pt x="41351" y="9640"/>
                      <a:pt x="41265" y="9652"/>
                    </a:cubicBezTo>
                    <a:cubicBezTo>
                      <a:pt x="41188" y="9663"/>
                      <a:pt x="41170" y="9703"/>
                      <a:pt x="41132" y="9703"/>
                    </a:cubicBezTo>
                    <a:cubicBezTo>
                      <a:pt x="41127" y="9703"/>
                      <a:pt x="41122" y="9703"/>
                      <a:pt x="41117" y="9701"/>
                    </a:cubicBezTo>
                    <a:cubicBezTo>
                      <a:pt x="41092" y="9695"/>
                      <a:pt x="41074" y="9689"/>
                      <a:pt x="41060" y="9689"/>
                    </a:cubicBezTo>
                    <a:cubicBezTo>
                      <a:pt x="41046" y="9689"/>
                      <a:pt x="41037" y="9695"/>
                      <a:pt x="41031" y="9714"/>
                    </a:cubicBezTo>
                    <a:cubicBezTo>
                      <a:pt x="41031" y="9751"/>
                      <a:pt x="41055" y="9923"/>
                      <a:pt x="40994" y="9985"/>
                    </a:cubicBezTo>
                    <a:cubicBezTo>
                      <a:pt x="40920" y="10046"/>
                      <a:pt x="40846" y="10133"/>
                      <a:pt x="40784" y="10219"/>
                    </a:cubicBezTo>
                    <a:cubicBezTo>
                      <a:pt x="40722" y="10416"/>
                      <a:pt x="40710" y="10613"/>
                      <a:pt x="40747" y="10798"/>
                    </a:cubicBezTo>
                    <a:cubicBezTo>
                      <a:pt x="40796" y="10995"/>
                      <a:pt x="40821" y="11451"/>
                      <a:pt x="40833" y="11574"/>
                    </a:cubicBezTo>
                    <a:cubicBezTo>
                      <a:pt x="40858" y="11698"/>
                      <a:pt x="40932" y="11771"/>
                      <a:pt x="40944" y="11845"/>
                    </a:cubicBezTo>
                    <a:cubicBezTo>
                      <a:pt x="40944" y="11919"/>
                      <a:pt x="40969" y="12104"/>
                      <a:pt x="40969" y="12153"/>
                    </a:cubicBezTo>
                    <a:cubicBezTo>
                      <a:pt x="40969" y="12203"/>
                      <a:pt x="40994" y="12141"/>
                      <a:pt x="40994" y="12227"/>
                    </a:cubicBezTo>
                    <a:cubicBezTo>
                      <a:pt x="41004" y="12287"/>
                      <a:pt x="40981" y="12364"/>
                      <a:pt x="40992" y="12364"/>
                    </a:cubicBezTo>
                    <a:cubicBezTo>
                      <a:pt x="40995" y="12364"/>
                      <a:pt x="40999" y="12360"/>
                      <a:pt x="41006" y="12351"/>
                    </a:cubicBezTo>
                    <a:cubicBezTo>
                      <a:pt x="41055" y="12301"/>
                      <a:pt x="41215" y="12129"/>
                      <a:pt x="41302" y="12043"/>
                    </a:cubicBezTo>
                    <a:cubicBezTo>
                      <a:pt x="41363" y="11956"/>
                      <a:pt x="41400" y="11870"/>
                      <a:pt x="41412" y="11759"/>
                    </a:cubicBezTo>
                    <a:cubicBezTo>
                      <a:pt x="41462" y="11661"/>
                      <a:pt x="41412" y="11636"/>
                      <a:pt x="41523" y="11587"/>
                    </a:cubicBezTo>
                    <a:cubicBezTo>
                      <a:pt x="41606" y="11545"/>
                      <a:pt x="41663" y="11495"/>
                      <a:pt x="41709" y="11495"/>
                    </a:cubicBezTo>
                    <a:cubicBezTo>
                      <a:pt x="41717" y="11495"/>
                      <a:pt x="41725" y="11497"/>
                      <a:pt x="41733" y="11500"/>
                    </a:cubicBezTo>
                    <a:cubicBezTo>
                      <a:pt x="41754" y="11515"/>
                      <a:pt x="41771" y="11529"/>
                      <a:pt x="41782" y="11529"/>
                    </a:cubicBezTo>
                    <a:cubicBezTo>
                      <a:pt x="41790" y="11529"/>
                      <a:pt x="41794" y="11521"/>
                      <a:pt x="41794" y="11500"/>
                    </a:cubicBezTo>
                    <a:cubicBezTo>
                      <a:pt x="41794" y="11439"/>
                      <a:pt x="41696" y="11316"/>
                      <a:pt x="41770" y="11180"/>
                    </a:cubicBezTo>
                    <a:cubicBezTo>
                      <a:pt x="41844" y="11032"/>
                      <a:pt x="41905" y="10983"/>
                      <a:pt x="42004" y="10983"/>
                    </a:cubicBezTo>
                    <a:cubicBezTo>
                      <a:pt x="42047" y="10983"/>
                      <a:pt x="42090" y="10989"/>
                      <a:pt x="42130" y="10989"/>
                    </a:cubicBezTo>
                    <a:cubicBezTo>
                      <a:pt x="42170" y="10989"/>
                      <a:pt x="42207" y="10983"/>
                      <a:pt x="42238" y="10958"/>
                    </a:cubicBezTo>
                    <a:cubicBezTo>
                      <a:pt x="42300" y="10909"/>
                      <a:pt x="42361" y="10946"/>
                      <a:pt x="42312" y="10860"/>
                    </a:cubicBezTo>
                    <a:cubicBezTo>
                      <a:pt x="42250" y="10786"/>
                      <a:pt x="42201" y="10736"/>
                      <a:pt x="42201" y="10650"/>
                    </a:cubicBezTo>
                    <a:cubicBezTo>
                      <a:pt x="42213" y="10552"/>
                      <a:pt x="42263" y="10465"/>
                      <a:pt x="42324" y="10404"/>
                    </a:cubicBezTo>
                    <a:cubicBezTo>
                      <a:pt x="42360" y="10368"/>
                      <a:pt x="42377" y="10345"/>
                      <a:pt x="42397" y="10345"/>
                    </a:cubicBezTo>
                    <a:cubicBezTo>
                      <a:pt x="42405" y="10345"/>
                      <a:pt x="42413" y="10348"/>
                      <a:pt x="42423" y="10355"/>
                    </a:cubicBezTo>
                    <a:cubicBezTo>
                      <a:pt x="42449" y="10381"/>
                      <a:pt x="42483" y="10401"/>
                      <a:pt x="42508" y="10401"/>
                    </a:cubicBezTo>
                    <a:cubicBezTo>
                      <a:pt x="42518" y="10401"/>
                      <a:pt x="42527" y="10398"/>
                      <a:pt x="42534" y="10391"/>
                    </a:cubicBezTo>
                    <a:cubicBezTo>
                      <a:pt x="42571" y="10355"/>
                      <a:pt x="42595" y="10293"/>
                      <a:pt x="42571" y="10231"/>
                    </a:cubicBezTo>
                    <a:cubicBezTo>
                      <a:pt x="42571" y="10157"/>
                      <a:pt x="42509" y="10157"/>
                      <a:pt x="42472" y="10096"/>
                    </a:cubicBezTo>
                    <a:cubicBezTo>
                      <a:pt x="42435" y="10034"/>
                      <a:pt x="42423" y="9886"/>
                      <a:pt x="42472" y="9849"/>
                    </a:cubicBezTo>
                    <a:cubicBezTo>
                      <a:pt x="42521" y="9812"/>
                      <a:pt x="42583" y="9775"/>
                      <a:pt x="42558" y="9738"/>
                    </a:cubicBezTo>
                    <a:cubicBezTo>
                      <a:pt x="42535" y="9704"/>
                      <a:pt x="42469" y="9626"/>
                      <a:pt x="42441" y="9626"/>
                    </a:cubicBezTo>
                    <a:cubicBezTo>
                      <a:pt x="42439" y="9626"/>
                      <a:pt x="42437" y="9627"/>
                      <a:pt x="42435" y="9628"/>
                    </a:cubicBezTo>
                    <a:cubicBezTo>
                      <a:pt x="42401" y="9628"/>
                      <a:pt x="42409" y="9703"/>
                      <a:pt x="42370" y="9703"/>
                    </a:cubicBezTo>
                    <a:cubicBezTo>
                      <a:pt x="42368" y="9703"/>
                      <a:pt x="42365" y="9702"/>
                      <a:pt x="42361" y="9701"/>
                    </a:cubicBezTo>
                    <a:cubicBezTo>
                      <a:pt x="42312" y="9701"/>
                      <a:pt x="42263" y="9665"/>
                      <a:pt x="42263" y="9615"/>
                    </a:cubicBezTo>
                    <a:cubicBezTo>
                      <a:pt x="42275" y="9504"/>
                      <a:pt x="42324" y="9406"/>
                      <a:pt x="42398" y="9332"/>
                    </a:cubicBezTo>
                    <a:cubicBezTo>
                      <a:pt x="42460" y="9258"/>
                      <a:pt x="42497" y="9258"/>
                      <a:pt x="42521" y="9159"/>
                    </a:cubicBezTo>
                    <a:cubicBezTo>
                      <a:pt x="42546" y="9061"/>
                      <a:pt x="42571" y="8975"/>
                      <a:pt x="42620" y="8888"/>
                    </a:cubicBezTo>
                    <a:cubicBezTo>
                      <a:pt x="42650" y="8848"/>
                      <a:pt x="42698" y="8765"/>
                      <a:pt x="42727" y="8765"/>
                    </a:cubicBezTo>
                    <a:cubicBezTo>
                      <a:pt x="42733" y="8765"/>
                      <a:pt x="42739" y="8769"/>
                      <a:pt x="42743" y="8777"/>
                    </a:cubicBezTo>
                    <a:cubicBezTo>
                      <a:pt x="42751" y="8816"/>
                      <a:pt x="42763" y="8835"/>
                      <a:pt x="42781" y="8835"/>
                    </a:cubicBezTo>
                    <a:cubicBezTo>
                      <a:pt x="42791" y="8835"/>
                      <a:pt x="42803" y="8828"/>
                      <a:pt x="42817" y="8814"/>
                    </a:cubicBezTo>
                    <a:cubicBezTo>
                      <a:pt x="42846" y="8795"/>
                      <a:pt x="42852" y="8754"/>
                      <a:pt x="42877" y="8754"/>
                    </a:cubicBezTo>
                    <a:cubicBezTo>
                      <a:pt x="42884" y="8754"/>
                      <a:pt x="42892" y="8757"/>
                      <a:pt x="42903" y="8765"/>
                    </a:cubicBezTo>
                    <a:cubicBezTo>
                      <a:pt x="42941" y="8802"/>
                      <a:pt x="42950" y="8840"/>
                      <a:pt x="42968" y="8840"/>
                    </a:cubicBezTo>
                    <a:cubicBezTo>
                      <a:pt x="42974" y="8840"/>
                      <a:pt x="42981" y="8836"/>
                      <a:pt x="42990" y="8827"/>
                    </a:cubicBezTo>
                    <a:cubicBezTo>
                      <a:pt x="43051" y="8777"/>
                      <a:pt x="43101" y="8716"/>
                      <a:pt x="43162" y="8666"/>
                    </a:cubicBezTo>
                    <a:cubicBezTo>
                      <a:pt x="43201" y="8640"/>
                      <a:pt x="43244" y="8625"/>
                      <a:pt x="43271" y="8625"/>
                    </a:cubicBezTo>
                    <a:cubicBezTo>
                      <a:pt x="43296" y="8625"/>
                      <a:pt x="43309" y="8637"/>
                      <a:pt x="43298" y="8666"/>
                    </a:cubicBezTo>
                    <a:cubicBezTo>
                      <a:pt x="43275" y="8711"/>
                      <a:pt x="43243" y="8868"/>
                      <a:pt x="43274" y="8868"/>
                    </a:cubicBezTo>
                    <a:cubicBezTo>
                      <a:pt x="43277" y="8868"/>
                      <a:pt x="43281" y="8867"/>
                      <a:pt x="43285" y="8864"/>
                    </a:cubicBezTo>
                    <a:cubicBezTo>
                      <a:pt x="43359" y="8790"/>
                      <a:pt x="43446" y="8716"/>
                      <a:pt x="43532" y="8654"/>
                    </a:cubicBezTo>
                    <a:cubicBezTo>
                      <a:pt x="43606" y="8617"/>
                      <a:pt x="43680" y="8580"/>
                      <a:pt x="43766" y="8568"/>
                    </a:cubicBezTo>
                    <a:cubicBezTo>
                      <a:pt x="43802" y="8563"/>
                      <a:pt x="43838" y="8561"/>
                      <a:pt x="43873" y="8561"/>
                    </a:cubicBezTo>
                    <a:cubicBezTo>
                      <a:pt x="43935" y="8561"/>
                      <a:pt x="43995" y="8569"/>
                      <a:pt x="44049" y="8593"/>
                    </a:cubicBezTo>
                    <a:cubicBezTo>
                      <a:pt x="44086" y="8617"/>
                      <a:pt x="44197" y="8790"/>
                      <a:pt x="44246" y="8802"/>
                    </a:cubicBezTo>
                    <a:cubicBezTo>
                      <a:pt x="44250" y="8803"/>
                      <a:pt x="44252" y="8804"/>
                      <a:pt x="44255" y="8804"/>
                    </a:cubicBezTo>
                    <a:cubicBezTo>
                      <a:pt x="44282" y="8804"/>
                      <a:pt x="44274" y="8747"/>
                      <a:pt x="44308" y="8691"/>
                    </a:cubicBezTo>
                    <a:cubicBezTo>
                      <a:pt x="44357" y="8642"/>
                      <a:pt x="44530" y="8543"/>
                      <a:pt x="44616" y="8432"/>
                    </a:cubicBezTo>
                    <a:cubicBezTo>
                      <a:pt x="44715" y="8346"/>
                      <a:pt x="44825" y="8272"/>
                      <a:pt x="44949" y="8211"/>
                    </a:cubicBezTo>
                    <a:cubicBezTo>
                      <a:pt x="45035" y="8149"/>
                      <a:pt x="45491" y="7927"/>
                      <a:pt x="45639" y="7853"/>
                    </a:cubicBezTo>
                    <a:cubicBezTo>
                      <a:pt x="45774" y="7779"/>
                      <a:pt x="45897" y="7718"/>
                      <a:pt x="45873" y="7668"/>
                    </a:cubicBezTo>
                    <a:cubicBezTo>
                      <a:pt x="45866" y="7641"/>
                      <a:pt x="45874" y="7633"/>
                      <a:pt x="45887" y="7633"/>
                    </a:cubicBezTo>
                    <a:cubicBezTo>
                      <a:pt x="45898" y="7633"/>
                      <a:pt x="45911" y="7638"/>
                      <a:pt x="45922" y="7644"/>
                    </a:cubicBezTo>
                    <a:cubicBezTo>
                      <a:pt x="45959" y="7656"/>
                      <a:pt x="45959" y="7718"/>
                      <a:pt x="46021" y="7718"/>
                    </a:cubicBezTo>
                    <a:cubicBezTo>
                      <a:pt x="46107" y="7718"/>
                      <a:pt x="46193" y="7742"/>
                      <a:pt x="46267" y="7792"/>
                    </a:cubicBezTo>
                    <a:cubicBezTo>
                      <a:pt x="46307" y="7816"/>
                      <a:pt x="46337" y="7835"/>
                      <a:pt x="46356" y="7835"/>
                    </a:cubicBezTo>
                    <a:cubicBezTo>
                      <a:pt x="46366" y="7835"/>
                      <a:pt x="46374" y="7829"/>
                      <a:pt x="46378" y="7816"/>
                    </a:cubicBezTo>
                    <a:cubicBezTo>
                      <a:pt x="46403" y="7792"/>
                      <a:pt x="46501" y="7668"/>
                      <a:pt x="46477" y="7619"/>
                    </a:cubicBezTo>
                    <a:cubicBezTo>
                      <a:pt x="46452" y="7582"/>
                      <a:pt x="46452" y="7533"/>
                      <a:pt x="46427" y="7484"/>
                    </a:cubicBezTo>
                    <a:cubicBezTo>
                      <a:pt x="46390" y="7422"/>
                      <a:pt x="46341" y="7373"/>
                      <a:pt x="46279" y="7336"/>
                    </a:cubicBezTo>
                    <a:cubicBezTo>
                      <a:pt x="46218" y="7299"/>
                      <a:pt x="46279" y="7274"/>
                      <a:pt x="46279" y="7237"/>
                    </a:cubicBezTo>
                    <a:cubicBezTo>
                      <a:pt x="46279" y="7151"/>
                      <a:pt x="46255" y="7077"/>
                      <a:pt x="46218" y="7003"/>
                    </a:cubicBezTo>
                    <a:cubicBezTo>
                      <a:pt x="46206" y="6992"/>
                      <a:pt x="46198" y="6987"/>
                      <a:pt x="46192" y="6987"/>
                    </a:cubicBezTo>
                    <a:cubicBezTo>
                      <a:pt x="46175" y="6987"/>
                      <a:pt x="46169" y="7013"/>
                      <a:pt x="46147" y="7013"/>
                    </a:cubicBezTo>
                    <a:cubicBezTo>
                      <a:pt x="46140" y="7013"/>
                      <a:pt x="46131" y="7010"/>
                      <a:pt x="46119" y="7003"/>
                    </a:cubicBezTo>
                    <a:cubicBezTo>
                      <a:pt x="46058" y="6966"/>
                      <a:pt x="45984" y="6905"/>
                      <a:pt x="45984" y="6855"/>
                    </a:cubicBezTo>
                    <a:cubicBezTo>
                      <a:pt x="45971" y="6794"/>
                      <a:pt x="45996" y="6757"/>
                      <a:pt x="45947" y="6757"/>
                    </a:cubicBezTo>
                    <a:cubicBezTo>
                      <a:pt x="45910" y="6757"/>
                      <a:pt x="45910" y="6769"/>
                      <a:pt x="45860" y="6794"/>
                    </a:cubicBezTo>
                    <a:cubicBezTo>
                      <a:pt x="45832" y="6801"/>
                      <a:pt x="45804" y="6808"/>
                      <a:pt x="45777" y="6808"/>
                    </a:cubicBezTo>
                    <a:cubicBezTo>
                      <a:pt x="45758" y="6808"/>
                      <a:pt x="45741" y="6804"/>
                      <a:pt x="45725" y="6794"/>
                    </a:cubicBezTo>
                    <a:cubicBezTo>
                      <a:pt x="45700" y="6757"/>
                      <a:pt x="45626" y="6707"/>
                      <a:pt x="45688" y="6707"/>
                    </a:cubicBezTo>
                    <a:cubicBezTo>
                      <a:pt x="45729" y="6707"/>
                      <a:pt x="45803" y="6718"/>
                      <a:pt x="45833" y="6718"/>
                    </a:cubicBezTo>
                    <a:cubicBezTo>
                      <a:pt x="45848" y="6718"/>
                      <a:pt x="45852" y="6716"/>
                      <a:pt x="45836" y="6707"/>
                    </a:cubicBezTo>
                    <a:cubicBezTo>
                      <a:pt x="45787" y="6683"/>
                      <a:pt x="45676" y="6670"/>
                      <a:pt x="45737" y="6646"/>
                    </a:cubicBezTo>
                    <a:cubicBezTo>
                      <a:pt x="45774" y="6633"/>
                      <a:pt x="45811" y="6627"/>
                      <a:pt x="45847" y="6627"/>
                    </a:cubicBezTo>
                    <a:cubicBezTo>
                      <a:pt x="45882" y="6627"/>
                      <a:pt x="45916" y="6633"/>
                      <a:pt x="45947" y="6646"/>
                    </a:cubicBezTo>
                    <a:cubicBezTo>
                      <a:pt x="46021" y="6683"/>
                      <a:pt x="46033" y="6744"/>
                      <a:pt x="46107" y="6757"/>
                    </a:cubicBezTo>
                    <a:cubicBezTo>
                      <a:pt x="46144" y="6775"/>
                      <a:pt x="46181" y="6784"/>
                      <a:pt x="46218" y="6784"/>
                    </a:cubicBezTo>
                    <a:cubicBezTo>
                      <a:pt x="46255" y="6784"/>
                      <a:pt x="46292" y="6775"/>
                      <a:pt x="46329" y="6757"/>
                    </a:cubicBezTo>
                    <a:cubicBezTo>
                      <a:pt x="46452" y="6695"/>
                      <a:pt x="46698" y="6633"/>
                      <a:pt x="46661" y="6597"/>
                    </a:cubicBezTo>
                    <a:cubicBezTo>
                      <a:pt x="46624" y="6560"/>
                      <a:pt x="46550" y="6547"/>
                      <a:pt x="46612" y="6510"/>
                    </a:cubicBezTo>
                    <a:cubicBezTo>
                      <a:pt x="46674" y="6473"/>
                      <a:pt x="46772" y="6449"/>
                      <a:pt x="46772" y="6412"/>
                    </a:cubicBezTo>
                    <a:cubicBezTo>
                      <a:pt x="46772" y="6362"/>
                      <a:pt x="46661" y="6276"/>
                      <a:pt x="46661" y="6227"/>
                    </a:cubicBezTo>
                    <a:cubicBezTo>
                      <a:pt x="46661" y="6178"/>
                      <a:pt x="46785" y="6116"/>
                      <a:pt x="46785" y="6079"/>
                    </a:cubicBezTo>
                    <a:cubicBezTo>
                      <a:pt x="46788" y="6066"/>
                      <a:pt x="46791" y="6062"/>
                      <a:pt x="46795" y="6062"/>
                    </a:cubicBezTo>
                    <a:cubicBezTo>
                      <a:pt x="46805" y="6062"/>
                      <a:pt x="46821" y="6093"/>
                      <a:pt x="46857" y="6093"/>
                    </a:cubicBezTo>
                    <a:cubicBezTo>
                      <a:pt x="46861" y="6093"/>
                      <a:pt x="46866" y="6092"/>
                      <a:pt x="46871" y="6091"/>
                    </a:cubicBezTo>
                    <a:cubicBezTo>
                      <a:pt x="46895" y="6085"/>
                      <a:pt x="46942" y="6079"/>
                      <a:pt x="46974" y="6079"/>
                    </a:cubicBezTo>
                    <a:cubicBezTo>
                      <a:pt x="47006" y="6079"/>
                      <a:pt x="47025" y="6085"/>
                      <a:pt x="46994" y="6104"/>
                    </a:cubicBezTo>
                    <a:cubicBezTo>
                      <a:pt x="46920" y="6141"/>
                      <a:pt x="46846" y="6190"/>
                      <a:pt x="46895" y="6239"/>
                    </a:cubicBezTo>
                    <a:cubicBezTo>
                      <a:pt x="46932" y="6276"/>
                      <a:pt x="46969" y="6325"/>
                      <a:pt x="46969" y="6362"/>
                    </a:cubicBezTo>
                    <a:cubicBezTo>
                      <a:pt x="46969" y="6405"/>
                      <a:pt x="46942" y="6439"/>
                      <a:pt x="46991" y="6439"/>
                    </a:cubicBezTo>
                    <a:cubicBezTo>
                      <a:pt x="46998" y="6439"/>
                      <a:pt x="47007" y="6438"/>
                      <a:pt x="47019" y="6436"/>
                    </a:cubicBezTo>
                    <a:cubicBezTo>
                      <a:pt x="47105" y="6412"/>
                      <a:pt x="47204" y="6387"/>
                      <a:pt x="47302" y="6387"/>
                    </a:cubicBezTo>
                    <a:cubicBezTo>
                      <a:pt x="47314" y="6381"/>
                      <a:pt x="47324" y="6378"/>
                      <a:pt x="47333" y="6378"/>
                    </a:cubicBezTo>
                    <a:cubicBezTo>
                      <a:pt x="47342" y="6378"/>
                      <a:pt x="47351" y="6381"/>
                      <a:pt x="47364" y="6387"/>
                    </a:cubicBezTo>
                    <a:lnTo>
                      <a:pt x="47364" y="5204"/>
                    </a:lnTo>
                    <a:cubicBezTo>
                      <a:pt x="47314" y="5180"/>
                      <a:pt x="47265" y="5155"/>
                      <a:pt x="47228" y="5118"/>
                    </a:cubicBezTo>
                    <a:cubicBezTo>
                      <a:pt x="47179" y="5069"/>
                      <a:pt x="47117" y="5032"/>
                      <a:pt x="47043" y="5019"/>
                    </a:cubicBezTo>
                    <a:cubicBezTo>
                      <a:pt x="46982" y="5007"/>
                      <a:pt x="46982" y="4995"/>
                      <a:pt x="46920" y="4933"/>
                    </a:cubicBezTo>
                    <a:cubicBezTo>
                      <a:pt x="46809" y="4872"/>
                      <a:pt x="46698" y="4822"/>
                      <a:pt x="46587" y="4785"/>
                    </a:cubicBezTo>
                    <a:cubicBezTo>
                      <a:pt x="46538" y="4748"/>
                      <a:pt x="46501" y="4674"/>
                      <a:pt x="46403" y="4625"/>
                    </a:cubicBezTo>
                    <a:cubicBezTo>
                      <a:pt x="46292" y="4563"/>
                      <a:pt x="45934" y="4465"/>
                      <a:pt x="45860" y="4428"/>
                    </a:cubicBezTo>
                    <a:cubicBezTo>
                      <a:pt x="45774" y="4403"/>
                      <a:pt x="45774" y="4354"/>
                      <a:pt x="45688" y="4354"/>
                    </a:cubicBezTo>
                    <a:cubicBezTo>
                      <a:pt x="45602" y="4354"/>
                      <a:pt x="45170" y="4329"/>
                      <a:pt x="45121" y="4317"/>
                    </a:cubicBezTo>
                    <a:cubicBezTo>
                      <a:pt x="45078" y="4300"/>
                      <a:pt x="45071" y="4282"/>
                      <a:pt x="45062" y="4282"/>
                    </a:cubicBezTo>
                    <a:cubicBezTo>
                      <a:pt x="45059" y="4282"/>
                      <a:pt x="45054" y="4285"/>
                      <a:pt x="45047" y="4292"/>
                    </a:cubicBezTo>
                    <a:cubicBezTo>
                      <a:pt x="45010" y="4317"/>
                      <a:pt x="45047" y="4354"/>
                      <a:pt x="44998" y="4354"/>
                    </a:cubicBezTo>
                    <a:cubicBezTo>
                      <a:pt x="44949" y="4342"/>
                      <a:pt x="44628" y="4243"/>
                      <a:pt x="44517" y="4231"/>
                    </a:cubicBezTo>
                    <a:cubicBezTo>
                      <a:pt x="44490" y="4224"/>
                      <a:pt x="44465" y="4221"/>
                      <a:pt x="44444" y="4221"/>
                    </a:cubicBezTo>
                    <a:cubicBezTo>
                      <a:pt x="44388" y="4221"/>
                      <a:pt x="44354" y="4241"/>
                      <a:pt x="44345" y="4268"/>
                    </a:cubicBezTo>
                    <a:cubicBezTo>
                      <a:pt x="44333" y="4317"/>
                      <a:pt x="44308" y="4366"/>
                      <a:pt x="44271" y="4403"/>
                    </a:cubicBezTo>
                    <a:cubicBezTo>
                      <a:pt x="44259" y="4416"/>
                      <a:pt x="44271" y="4453"/>
                      <a:pt x="44308" y="4453"/>
                    </a:cubicBezTo>
                    <a:cubicBezTo>
                      <a:pt x="44370" y="4502"/>
                      <a:pt x="44431" y="4563"/>
                      <a:pt x="44456" y="4637"/>
                    </a:cubicBezTo>
                    <a:cubicBezTo>
                      <a:pt x="44480" y="4687"/>
                      <a:pt x="44493" y="4711"/>
                      <a:pt x="44431" y="4761"/>
                    </a:cubicBezTo>
                    <a:cubicBezTo>
                      <a:pt x="44370" y="4810"/>
                      <a:pt x="44357" y="4847"/>
                      <a:pt x="44283" y="4847"/>
                    </a:cubicBezTo>
                    <a:cubicBezTo>
                      <a:pt x="44259" y="4847"/>
                      <a:pt x="44230" y="4851"/>
                      <a:pt x="44202" y="4851"/>
                    </a:cubicBezTo>
                    <a:cubicBezTo>
                      <a:pt x="44159" y="4851"/>
                      <a:pt x="44116" y="4842"/>
                      <a:pt x="44086" y="4798"/>
                    </a:cubicBezTo>
                    <a:cubicBezTo>
                      <a:pt x="44037" y="4736"/>
                      <a:pt x="44099" y="4736"/>
                      <a:pt x="43988" y="4699"/>
                    </a:cubicBezTo>
                    <a:cubicBezTo>
                      <a:pt x="43877" y="4650"/>
                      <a:pt x="43803" y="4662"/>
                      <a:pt x="43803" y="4600"/>
                    </a:cubicBezTo>
                    <a:cubicBezTo>
                      <a:pt x="43803" y="4539"/>
                      <a:pt x="43815" y="4514"/>
                      <a:pt x="43791" y="4490"/>
                    </a:cubicBezTo>
                    <a:cubicBezTo>
                      <a:pt x="43766" y="4453"/>
                      <a:pt x="43754" y="4453"/>
                      <a:pt x="43717" y="4440"/>
                    </a:cubicBezTo>
                    <a:cubicBezTo>
                      <a:pt x="43688" y="4421"/>
                      <a:pt x="43674" y="4395"/>
                      <a:pt x="43653" y="4395"/>
                    </a:cubicBezTo>
                    <a:cubicBezTo>
                      <a:pt x="43646" y="4395"/>
                      <a:pt x="43639" y="4398"/>
                      <a:pt x="43630" y="4403"/>
                    </a:cubicBezTo>
                    <a:cubicBezTo>
                      <a:pt x="43593" y="4453"/>
                      <a:pt x="43544" y="4477"/>
                      <a:pt x="43495" y="4490"/>
                    </a:cubicBezTo>
                    <a:cubicBezTo>
                      <a:pt x="43454" y="4494"/>
                      <a:pt x="43414" y="4497"/>
                      <a:pt x="43373" y="4497"/>
                    </a:cubicBezTo>
                    <a:cubicBezTo>
                      <a:pt x="43303" y="4497"/>
                      <a:pt x="43232" y="4488"/>
                      <a:pt x="43162" y="4465"/>
                    </a:cubicBezTo>
                    <a:cubicBezTo>
                      <a:pt x="43064" y="4440"/>
                      <a:pt x="42854" y="4440"/>
                      <a:pt x="42731" y="4416"/>
                    </a:cubicBezTo>
                    <a:cubicBezTo>
                      <a:pt x="42652" y="4398"/>
                      <a:pt x="42629" y="4381"/>
                      <a:pt x="42579" y="4381"/>
                    </a:cubicBezTo>
                    <a:cubicBezTo>
                      <a:pt x="42558" y="4381"/>
                      <a:pt x="42533" y="4384"/>
                      <a:pt x="42497" y="4391"/>
                    </a:cubicBezTo>
                    <a:cubicBezTo>
                      <a:pt x="42456" y="4399"/>
                      <a:pt x="42419" y="4401"/>
                      <a:pt x="42386" y="4401"/>
                    </a:cubicBezTo>
                    <a:cubicBezTo>
                      <a:pt x="42370" y="4401"/>
                      <a:pt x="42355" y="4400"/>
                      <a:pt x="42341" y="4400"/>
                    </a:cubicBezTo>
                    <a:cubicBezTo>
                      <a:pt x="42300" y="4400"/>
                      <a:pt x="42269" y="4403"/>
                      <a:pt x="42250" y="4428"/>
                    </a:cubicBezTo>
                    <a:cubicBezTo>
                      <a:pt x="42213" y="4477"/>
                      <a:pt x="42164" y="4453"/>
                      <a:pt x="42164" y="4588"/>
                    </a:cubicBezTo>
                    <a:cubicBezTo>
                      <a:pt x="42164" y="4692"/>
                      <a:pt x="42182" y="4769"/>
                      <a:pt x="42172" y="4769"/>
                    </a:cubicBezTo>
                    <a:cubicBezTo>
                      <a:pt x="42171" y="4769"/>
                      <a:pt x="42168" y="4766"/>
                      <a:pt x="42164" y="4761"/>
                    </a:cubicBezTo>
                    <a:cubicBezTo>
                      <a:pt x="42127" y="4687"/>
                      <a:pt x="42090" y="4613"/>
                      <a:pt x="42078" y="4527"/>
                    </a:cubicBezTo>
                    <a:cubicBezTo>
                      <a:pt x="42066" y="4477"/>
                      <a:pt x="41992" y="4440"/>
                      <a:pt x="41942" y="4416"/>
                    </a:cubicBezTo>
                    <a:cubicBezTo>
                      <a:pt x="41893" y="4391"/>
                      <a:pt x="41733" y="4416"/>
                      <a:pt x="41757" y="4329"/>
                    </a:cubicBezTo>
                    <a:cubicBezTo>
                      <a:pt x="41794" y="4231"/>
                      <a:pt x="41819" y="4157"/>
                      <a:pt x="41831" y="4120"/>
                    </a:cubicBezTo>
                    <a:cubicBezTo>
                      <a:pt x="41844" y="4083"/>
                      <a:pt x="41831" y="4021"/>
                      <a:pt x="41757" y="3960"/>
                    </a:cubicBezTo>
                    <a:cubicBezTo>
                      <a:pt x="41674" y="3900"/>
                      <a:pt x="41369" y="3700"/>
                      <a:pt x="41137" y="3700"/>
                    </a:cubicBezTo>
                    <a:cubicBezTo>
                      <a:pt x="41130" y="3700"/>
                      <a:pt x="41123" y="3701"/>
                      <a:pt x="41117" y="3701"/>
                    </a:cubicBezTo>
                    <a:cubicBezTo>
                      <a:pt x="40883" y="3726"/>
                      <a:pt x="40464" y="3849"/>
                      <a:pt x="40254" y="3849"/>
                    </a:cubicBezTo>
                    <a:cubicBezTo>
                      <a:pt x="40045" y="3849"/>
                      <a:pt x="39934" y="3837"/>
                      <a:pt x="39897" y="3800"/>
                    </a:cubicBezTo>
                    <a:cubicBezTo>
                      <a:pt x="39872" y="3775"/>
                      <a:pt x="39872" y="3763"/>
                      <a:pt x="39922" y="3738"/>
                    </a:cubicBezTo>
                    <a:cubicBezTo>
                      <a:pt x="39959" y="3726"/>
                      <a:pt x="39946" y="3713"/>
                      <a:pt x="39885" y="3676"/>
                    </a:cubicBezTo>
                    <a:cubicBezTo>
                      <a:pt x="39839" y="3642"/>
                      <a:pt x="39772" y="3576"/>
                      <a:pt x="39685" y="3576"/>
                    </a:cubicBezTo>
                    <a:cubicBezTo>
                      <a:pt x="39678" y="3576"/>
                      <a:pt x="39670" y="3577"/>
                      <a:pt x="39663" y="3578"/>
                    </a:cubicBezTo>
                    <a:cubicBezTo>
                      <a:pt x="39564" y="3590"/>
                      <a:pt x="39515" y="3627"/>
                      <a:pt x="39466" y="3627"/>
                    </a:cubicBezTo>
                    <a:cubicBezTo>
                      <a:pt x="39416" y="3627"/>
                      <a:pt x="39466" y="3615"/>
                      <a:pt x="39527" y="3590"/>
                    </a:cubicBezTo>
                    <a:cubicBezTo>
                      <a:pt x="39589" y="3553"/>
                      <a:pt x="39614" y="3504"/>
                      <a:pt x="39540" y="3504"/>
                    </a:cubicBezTo>
                    <a:cubicBezTo>
                      <a:pt x="39482" y="3504"/>
                      <a:pt x="39457" y="3520"/>
                      <a:pt x="39440" y="3520"/>
                    </a:cubicBezTo>
                    <a:cubicBezTo>
                      <a:pt x="39431" y="3520"/>
                      <a:pt x="39425" y="3516"/>
                      <a:pt x="39416" y="3504"/>
                    </a:cubicBezTo>
                    <a:cubicBezTo>
                      <a:pt x="39392" y="3455"/>
                      <a:pt x="39404" y="3492"/>
                      <a:pt x="39330" y="3455"/>
                    </a:cubicBezTo>
                    <a:cubicBezTo>
                      <a:pt x="39269" y="3430"/>
                      <a:pt x="39232" y="3430"/>
                      <a:pt x="39195" y="3393"/>
                    </a:cubicBezTo>
                    <a:cubicBezTo>
                      <a:pt x="39170" y="3356"/>
                      <a:pt x="39145" y="3319"/>
                      <a:pt x="39195" y="3319"/>
                    </a:cubicBezTo>
                    <a:cubicBezTo>
                      <a:pt x="39232" y="3325"/>
                      <a:pt x="39272" y="3328"/>
                      <a:pt x="39312" y="3328"/>
                    </a:cubicBezTo>
                    <a:cubicBezTo>
                      <a:pt x="39352" y="3328"/>
                      <a:pt x="39392" y="3325"/>
                      <a:pt x="39429" y="3319"/>
                    </a:cubicBezTo>
                    <a:cubicBezTo>
                      <a:pt x="39441" y="3294"/>
                      <a:pt x="39466" y="3270"/>
                      <a:pt x="39392" y="3220"/>
                    </a:cubicBezTo>
                    <a:cubicBezTo>
                      <a:pt x="39318" y="3147"/>
                      <a:pt x="39207" y="3097"/>
                      <a:pt x="39096" y="3097"/>
                    </a:cubicBezTo>
                    <a:cubicBezTo>
                      <a:pt x="38970" y="3089"/>
                      <a:pt x="38875" y="3061"/>
                      <a:pt x="38809" y="3061"/>
                    </a:cubicBezTo>
                    <a:cubicBezTo>
                      <a:pt x="38772" y="3061"/>
                      <a:pt x="38744" y="3070"/>
                      <a:pt x="38726" y="3097"/>
                    </a:cubicBezTo>
                    <a:cubicBezTo>
                      <a:pt x="38640" y="3220"/>
                      <a:pt x="38517" y="3319"/>
                      <a:pt x="38381" y="3393"/>
                    </a:cubicBezTo>
                    <a:cubicBezTo>
                      <a:pt x="38283" y="3393"/>
                      <a:pt x="38258" y="3393"/>
                      <a:pt x="38258" y="3356"/>
                    </a:cubicBezTo>
                    <a:cubicBezTo>
                      <a:pt x="38271" y="3319"/>
                      <a:pt x="38258" y="3282"/>
                      <a:pt x="38307" y="3282"/>
                    </a:cubicBezTo>
                    <a:cubicBezTo>
                      <a:pt x="38328" y="3282"/>
                      <a:pt x="38349" y="3283"/>
                      <a:pt x="38366" y="3283"/>
                    </a:cubicBezTo>
                    <a:cubicBezTo>
                      <a:pt x="38402" y="3283"/>
                      <a:pt x="38427" y="3278"/>
                      <a:pt x="38418" y="3245"/>
                    </a:cubicBezTo>
                    <a:cubicBezTo>
                      <a:pt x="38406" y="3208"/>
                      <a:pt x="38394" y="3171"/>
                      <a:pt x="38381" y="3134"/>
                    </a:cubicBezTo>
                    <a:cubicBezTo>
                      <a:pt x="38361" y="3114"/>
                      <a:pt x="38374" y="3094"/>
                      <a:pt x="38339" y="3094"/>
                    </a:cubicBezTo>
                    <a:cubicBezTo>
                      <a:pt x="38331" y="3094"/>
                      <a:pt x="38321" y="3095"/>
                      <a:pt x="38307" y="3097"/>
                    </a:cubicBezTo>
                    <a:cubicBezTo>
                      <a:pt x="38247" y="3106"/>
                      <a:pt x="38179" y="3115"/>
                      <a:pt x="38110" y="3115"/>
                    </a:cubicBezTo>
                    <a:cubicBezTo>
                      <a:pt x="38082" y="3115"/>
                      <a:pt x="38053" y="3113"/>
                      <a:pt x="38024" y="3110"/>
                    </a:cubicBezTo>
                    <a:cubicBezTo>
                      <a:pt x="38035" y="3098"/>
                      <a:pt x="38166" y="3007"/>
                      <a:pt x="38228" y="3007"/>
                    </a:cubicBezTo>
                    <a:cubicBezTo>
                      <a:pt x="38235" y="3007"/>
                      <a:pt x="38241" y="3009"/>
                      <a:pt x="38246" y="3011"/>
                    </a:cubicBezTo>
                    <a:cubicBezTo>
                      <a:pt x="38307" y="3023"/>
                      <a:pt x="38357" y="3036"/>
                      <a:pt x="38418" y="3036"/>
                    </a:cubicBezTo>
                    <a:cubicBezTo>
                      <a:pt x="38520" y="3051"/>
                      <a:pt x="38641" y="3067"/>
                      <a:pt x="38682" y="3067"/>
                    </a:cubicBezTo>
                    <a:cubicBezTo>
                      <a:pt x="38706" y="3067"/>
                      <a:pt x="38702" y="3062"/>
                      <a:pt x="38652" y="3048"/>
                    </a:cubicBezTo>
                    <a:cubicBezTo>
                      <a:pt x="38517" y="2999"/>
                      <a:pt x="38381" y="2962"/>
                      <a:pt x="38234" y="2937"/>
                    </a:cubicBezTo>
                    <a:cubicBezTo>
                      <a:pt x="38123" y="2937"/>
                      <a:pt x="37691" y="2851"/>
                      <a:pt x="37568" y="2851"/>
                    </a:cubicBezTo>
                    <a:cubicBezTo>
                      <a:pt x="37555" y="2854"/>
                      <a:pt x="37541" y="2856"/>
                      <a:pt x="37526" y="2856"/>
                    </a:cubicBezTo>
                    <a:cubicBezTo>
                      <a:pt x="37486" y="2856"/>
                      <a:pt x="37441" y="2844"/>
                      <a:pt x="37396" y="2826"/>
                    </a:cubicBezTo>
                    <a:cubicBezTo>
                      <a:pt x="37338" y="2807"/>
                      <a:pt x="37266" y="2765"/>
                      <a:pt x="37236" y="2765"/>
                    </a:cubicBezTo>
                    <a:cubicBezTo>
                      <a:pt x="37228" y="2765"/>
                      <a:pt x="37223" y="2769"/>
                      <a:pt x="37223" y="2777"/>
                    </a:cubicBezTo>
                    <a:cubicBezTo>
                      <a:pt x="37223" y="2814"/>
                      <a:pt x="37285" y="2863"/>
                      <a:pt x="37236" y="2900"/>
                    </a:cubicBezTo>
                    <a:cubicBezTo>
                      <a:pt x="37199" y="2937"/>
                      <a:pt x="37014" y="2925"/>
                      <a:pt x="36927" y="2962"/>
                    </a:cubicBezTo>
                    <a:cubicBezTo>
                      <a:pt x="36854" y="3011"/>
                      <a:pt x="36829" y="3060"/>
                      <a:pt x="36841" y="3097"/>
                    </a:cubicBezTo>
                    <a:cubicBezTo>
                      <a:pt x="36851" y="3128"/>
                      <a:pt x="36862" y="3150"/>
                      <a:pt x="36885" y="3150"/>
                    </a:cubicBezTo>
                    <a:cubicBezTo>
                      <a:pt x="36891" y="3150"/>
                      <a:pt x="36896" y="3149"/>
                      <a:pt x="36903" y="3147"/>
                    </a:cubicBezTo>
                    <a:cubicBezTo>
                      <a:pt x="36930" y="3138"/>
                      <a:pt x="37014" y="3103"/>
                      <a:pt x="37040" y="3103"/>
                    </a:cubicBezTo>
                    <a:cubicBezTo>
                      <a:pt x="37051" y="3103"/>
                      <a:pt x="37052" y="3108"/>
                      <a:pt x="37038" y="3122"/>
                    </a:cubicBezTo>
                    <a:cubicBezTo>
                      <a:pt x="36989" y="3159"/>
                      <a:pt x="36927" y="3196"/>
                      <a:pt x="36952" y="3245"/>
                    </a:cubicBezTo>
                    <a:cubicBezTo>
                      <a:pt x="36989" y="3294"/>
                      <a:pt x="36940" y="3331"/>
                      <a:pt x="36964" y="3393"/>
                    </a:cubicBezTo>
                    <a:cubicBezTo>
                      <a:pt x="37001" y="3442"/>
                      <a:pt x="37088" y="3492"/>
                      <a:pt x="37026" y="3492"/>
                    </a:cubicBezTo>
                    <a:cubicBezTo>
                      <a:pt x="36976" y="3500"/>
                      <a:pt x="36902" y="3520"/>
                      <a:pt x="36849" y="3520"/>
                    </a:cubicBezTo>
                    <a:cubicBezTo>
                      <a:pt x="36824" y="3520"/>
                      <a:pt x="36804" y="3516"/>
                      <a:pt x="36792" y="3504"/>
                    </a:cubicBezTo>
                    <a:cubicBezTo>
                      <a:pt x="36743" y="3467"/>
                      <a:pt x="36767" y="3467"/>
                      <a:pt x="36792" y="3455"/>
                    </a:cubicBezTo>
                    <a:cubicBezTo>
                      <a:pt x="36804" y="3442"/>
                      <a:pt x="36792" y="3418"/>
                      <a:pt x="36730" y="3418"/>
                    </a:cubicBezTo>
                    <a:cubicBezTo>
                      <a:pt x="36686" y="3418"/>
                      <a:pt x="36590" y="3468"/>
                      <a:pt x="36536" y="3468"/>
                    </a:cubicBezTo>
                    <a:cubicBezTo>
                      <a:pt x="36530" y="3468"/>
                      <a:pt x="36525" y="3468"/>
                      <a:pt x="36521" y="3467"/>
                    </a:cubicBezTo>
                    <a:cubicBezTo>
                      <a:pt x="36487" y="3458"/>
                      <a:pt x="36419" y="3439"/>
                      <a:pt x="36387" y="3439"/>
                    </a:cubicBezTo>
                    <a:cubicBezTo>
                      <a:pt x="36372" y="3439"/>
                      <a:pt x="36365" y="3443"/>
                      <a:pt x="36373" y="3455"/>
                    </a:cubicBezTo>
                    <a:cubicBezTo>
                      <a:pt x="36398" y="3479"/>
                      <a:pt x="36385" y="3479"/>
                      <a:pt x="36472" y="3492"/>
                    </a:cubicBezTo>
                    <a:cubicBezTo>
                      <a:pt x="36546" y="3504"/>
                      <a:pt x="36632" y="3553"/>
                      <a:pt x="36595" y="3602"/>
                    </a:cubicBezTo>
                    <a:cubicBezTo>
                      <a:pt x="36563" y="3626"/>
                      <a:pt x="36531" y="3645"/>
                      <a:pt x="36499" y="3645"/>
                    </a:cubicBezTo>
                    <a:cubicBezTo>
                      <a:pt x="36481" y="3645"/>
                      <a:pt x="36464" y="3640"/>
                      <a:pt x="36447" y="3627"/>
                    </a:cubicBezTo>
                    <a:cubicBezTo>
                      <a:pt x="36398" y="3590"/>
                      <a:pt x="36435" y="3541"/>
                      <a:pt x="36410" y="3504"/>
                    </a:cubicBezTo>
                    <a:cubicBezTo>
                      <a:pt x="36373" y="3479"/>
                      <a:pt x="36336" y="3492"/>
                      <a:pt x="36274" y="3479"/>
                    </a:cubicBezTo>
                    <a:cubicBezTo>
                      <a:pt x="36193" y="3449"/>
                      <a:pt x="36112" y="3427"/>
                      <a:pt x="36024" y="3427"/>
                    </a:cubicBezTo>
                    <a:cubicBezTo>
                      <a:pt x="36005" y="3427"/>
                      <a:pt x="35986" y="3428"/>
                      <a:pt x="35966" y="3430"/>
                    </a:cubicBezTo>
                    <a:cubicBezTo>
                      <a:pt x="35843" y="3455"/>
                      <a:pt x="35856" y="3442"/>
                      <a:pt x="35794" y="3492"/>
                    </a:cubicBezTo>
                    <a:cubicBezTo>
                      <a:pt x="35750" y="3527"/>
                      <a:pt x="35731" y="3556"/>
                      <a:pt x="35683" y="3556"/>
                    </a:cubicBezTo>
                    <a:cubicBezTo>
                      <a:pt x="35664" y="3556"/>
                      <a:pt x="35641" y="3551"/>
                      <a:pt x="35609" y="3541"/>
                    </a:cubicBezTo>
                    <a:cubicBezTo>
                      <a:pt x="35511" y="3504"/>
                      <a:pt x="35412" y="3430"/>
                      <a:pt x="35350" y="3344"/>
                    </a:cubicBezTo>
                    <a:cubicBezTo>
                      <a:pt x="35318" y="3287"/>
                      <a:pt x="35312" y="3257"/>
                      <a:pt x="35302" y="3257"/>
                    </a:cubicBezTo>
                    <a:cubicBezTo>
                      <a:pt x="35296" y="3257"/>
                      <a:pt x="35289" y="3265"/>
                      <a:pt x="35276" y="3282"/>
                    </a:cubicBezTo>
                    <a:cubicBezTo>
                      <a:pt x="35227" y="3356"/>
                      <a:pt x="35166" y="3430"/>
                      <a:pt x="35129" y="3504"/>
                    </a:cubicBezTo>
                    <a:cubicBezTo>
                      <a:pt x="35092" y="3565"/>
                      <a:pt x="35042" y="3750"/>
                      <a:pt x="34993" y="3800"/>
                    </a:cubicBezTo>
                    <a:cubicBezTo>
                      <a:pt x="34953" y="3824"/>
                      <a:pt x="34960" y="3842"/>
                      <a:pt x="34942" y="3842"/>
                    </a:cubicBezTo>
                    <a:cubicBezTo>
                      <a:pt x="34933" y="3842"/>
                      <a:pt x="34917" y="3837"/>
                      <a:pt x="34882" y="3824"/>
                    </a:cubicBezTo>
                    <a:cubicBezTo>
                      <a:pt x="34759" y="3787"/>
                      <a:pt x="34648" y="3713"/>
                      <a:pt x="34562" y="3627"/>
                    </a:cubicBezTo>
                    <a:cubicBezTo>
                      <a:pt x="34488" y="3504"/>
                      <a:pt x="34402" y="3393"/>
                      <a:pt x="34303" y="3294"/>
                    </a:cubicBezTo>
                    <a:cubicBezTo>
                      <a:pt x="34254" y="3245"/>
                      <a:pt x="34192" y="3171"/>
                      <a:pt x="34204" y="3147"/>
                    </a:cubicBezTo>
                    <a:cubicBezTo>
                      <a:pt x="34211" y="3136"/>
                      <a:pt x="34221" y="3133"/>
                      <a:pt x="34232" y="3133"/>
                    </a:cubicBezTo>
                    <a:cubicBezTo>
                      <a:pt x="34262" y="3133"/>
                      <a:pt x="34304" y="3159"/>
                      <a:pt x="34340" y="3159"/>
                    </a:cubicBezTo>
                    <a:cubicBezTo>
                      <a:pt x="34344" y="3160"/>
                      <a:pt x="34350" y="3160"/>
                      <a:pt x="34355" y="3160"/>
                    </a:cubicBezTo>
                    <a:cubicBezTo>
                      <a:pt x="34417" y="3160"/>
                      <a:pt x="34555" y="3104"/>
                      <a:pt x="34488" y="3048"/>
                    </a:cubicBezTo>
                    <a:cubicBezTo>
                      <a:pt x="34439" y="2999"/>
                      <a:pt x="34365" y="2974"/>
                      <a:pt x="34303" y="2949"/>
                    </a:cubicBezTo>
                    <a:cubicBezTo>
                      <a:pt x="34266" y="2925"/>
                      <a:pt x="34254" y="2912"/>
                      <a:pt x="34315" y="2900"/>
                    </a:cubicBezTo>
                    <a:cubicBezTo>
                      <a:pt x="34365" y="2888"/>
                      <a:pt x="34439" y="2838"/>
                      <a:pt x="34365" y="2802"/>
                    </a:cubicBezTo>
                    <a:cubicBezTo>
                      <a:pt x="34303" y="2765"/>
                      <a:pt x="34229" y="2777"/>
                      <a:pt x="34291" y="2740"/>
                    </a:cubicBezTo>
                    <a:cubicBezTo>
                      <a:pt x="34340" y="2691"/>
                      <a:pt x="34451" y="2604"/>
                      <a:pt x="34340" y="2567"/>
                    </a:cubicBezTo>
                    <a:cubicBezTo>
                      <a:pt x="34241" y="2530"/>
                      <a:pt x="34266" y="2555"/>
                      <a:pt x="34204" y="2493"/>
                    </a:cubicBezTo>
                    <a:cubicBezTo>
                      <a:pt x="34162" y="2451"/>
                      <a:pt x="34110" y="2417"/>
                      <a:pt x="34048" y="2417"/>
                    </a:cubicBezTo>
                    <a:cubicBezTo>
                      <a:pt x="34039" y="2417"/>
                      <a:pt x="34029" y="2418"/>
                      <a:pt x="34020" y="2420"/>
                    </a:cubicBezTo>
                    <a:cubicBezTo>
                      <a:pt x="33985" y="2420"/>
                      <a:pt x="33961" y="2418"/>
                      <a:pt x="33941" y="2418"/>
                    </a:cubicBezTo>
                    <a:cubicBezTo>
                      <a:pt x="33912" y="2418"/>
                      <a:pt x="33894" y="2422"/>
                      <a:pt x="33872" y="2444"/>
                    </a:cubicBezTo>
                    <a:cubicBezTo>
                      <a:pt x="33834" y="2482"/>
                      <a:pt x="33825" y="2498"/>
                      <a:pt x="33812" y="2498"/>
                    </a:cubicBezTo>
                    <a:cubicBezTo>
                      <a:pt x="33808" y="2498"/>
                      <a:pt x="33804" y="2496"/>
                      <a:pt x="33798" y="2493"/>
                    </a:cubicBezTo>
                    <a:cubicBezTo>
                      <a:pt x="33761" y="2469"/>
                      <a:pt x="33798" y="2444"/>
                      <a:pt x="33736" y="2432"/>
                    </a:cubicBezTo>
                    <a:cubicBezTo>
                      <a:pt x="33729" y="2430"/>
                      <a:pt x="33721" y="2430"/>
                      <a:pt x="33714" y="2430"/>
                    </a:cubicBezTo>
                    <a:cubicBezTo>
                      <a:pt x="33683" y="2430"/>
                      <a:pt x="33650" y="2439"/>
                      <a:pt x="33616" y="2439"/>
                    </a:cubicBezTo>
                    <a:cubicBezTo>
                      <a:pt x="33587" y="2439"/>
                      <a:pt x="33557" y="2432"/>
                      <a:pt x="33527" y="2407"/>
                    </a:cubicBezTo>
                    <a:cubicBezTo>
                      <a:pt x="33465" y="2346"/>
                      <a:pt x="33391" y="2346"/>
                      <a:pt x="33367" y="2296"/>
                    </a:cubicBezTo>
                    <a:cubicBezTo>
                      <a:pt x="33344" y="2266"/>
                      <a:pt x="33349" y="2245"/>
                      <a:pt x="33339" y="2245"/>
                    </a:cubicBezTo>
                    <a:cubicBezTo>
                      <a:pt x="33333" y="2245"/>
                      <a:pt x="33321" y="2253"/>
                      <a:pt x="33293" y="2272"/>
                    </a:cubicBezTo>
                    <a:cubicBezTo>
                      <a:pt x="33219" y="2321"/>
                      <a:pt x="33219" y="2333"/>
                      <a:pt x="33194" y="2333"/>
                    </a:cubicBezTo>
                    <a:cubicBezTo>
                      <a:pt x="33174" y="2333"/>
                      <a:pt x="33163" y="2302"/>
                      <a:pt x="33140" y="2302"/>
                    </a:cubicBezTo>
                    <a:cubicBezTo>
                      <a:pt x="33134" y="2302"/>
                      <a:pt x="33128" y="2304"/>
                      <a:pt x="33120" y="2309"/>
                    </a:cubicBezTo>
                    <a:cubicBezTo>
                      <a:pt x="33096" y="2333"/>
                      <a:pt x="33009" y="2407"/>
                      <a:pt x="33034" y="2481"/>
                    </a:cubicBezTo>
                    <a:cubicBezTo>
                      <a:pt x="33046" y="2555"/>
                      <a:pt x="33120" y="2530"/>
                      <a:pt x="33071" y="2604"/>
                    </a:cubicBezTo>
                    <a:cubicBezTo>
                      <a:pt x="33034" y="2678"/>
                      <a:pt x="33083" y="2691"/>
                      <a:pt x="33022" y="2691"/>
                    </a:cubicBezTo>
                    <a:cubicBezTo>
                      <a:pt x="32948" y="2691"/>
                      <a:pt x="32837" y="2703"/>
                      <a:pt x="32861" y="2715"/>
                    </a:cubicBezTo>
                    <a:cubicBezTo>
                      <a:pt x="32895" y="2726"/>
                      <a:pt x="33061" y="2778"/>
                      <a:pt x="33035" y="2778"/>
                    </a:cubicBezTo>
                    <a:cubicBezTo>
                      <a:pt x="33033" y="2778"/>
                      <a:pt x="33028" y="2778"/>
                      <a:pt x="33022" y="2777"/>
                    </a:cubicBezTo>
                    <a:cubicBezTo>
                      <a:pt x="32960" y="2765"/>
                      <a:pt x="32898" y="2752"/>
                      <a:pt x="32849" y="2740"/>
                    </a:cubicBezTo>
                    <a:cubicBezTo>
                      <a:pt x="32738" y="2715"/>
                      <a:pt x="32369" y="2728"/>
                      <a:pt x="32319" y="2703"/>
                    </a:cubicBezTo>
                    <a:cubicBezTo>
                      <a:pt x="32270" y="2666"/>
                      <a:pt x="32270" y="2629"/>
                      <a:pt x="32233" y="2629"/>
                    </a:cubicBezTo>
                    <a:cubicBezTo>
                      <a:pt x="32203" y="2629"/>
                      <a:pt x="32166" y="2661"/>
                      <a:pt x="32121" y="2661"/>
                    </a:cubicBezTo>
                    <a:cubicBezTo>
                      <a:pt x="32109" y="2661"/>
                      <a:pt x="32098" y="2659"/>
                      <a:pt x="32085" y="2654"/>
                    </a:cubicBezTo>
                    <a:cubicBezTo>
                      <a:pt x="32024" y="2641"/>
                      <a:pt x="31839" y="2592"/>
                      <a:pt x="31851" y="2530"/>
                    </a:cubicBezTo>
                    <a:cubicBezTo>
                      <a:pt x="31863" y="2481"/>
                      <a:pt x="31987" y="2469"/>
                      <a:pt x="31950" y="2432"/>
                    </a:cubicBezTo>
                    <a:cubicBezTo>
                      <a:pt x="31922" y="2404"/>
                      <a:pt x="31887" y="2390"/>
                      <a:pt x="31851" y="2390"/>
                    </a:cubicBezTo>
                    <a:cubicBezTo>
                      <a:pt x="31839" y="2390"/>
                      <a:pt x="31826" y="2392"/>
                      <a:pt x="31814" y="2395"/>
                    </a:cubicBezTo>
                    <a:cubicBezTo>
                      <a:pt x="31629" y="2383"/>
                      <a:pt x="31444" y="2358"/>
                      <a:pt x="31260" y="2333"/>
                    </a:cubicBezTo>
                    <a:cubicBezTo>
                      <a:pt x="31161" y="2333"/>
                      <a:pt x="31063" y="2333"/>
                      <a:pt x="30964" y="2370"/>
                    </a:cubicBezTo>
                    <a:cubicBezTo>
                      <a:pt x="30947" y="2372"/>
                      <a:pt x="30927" y="2373"/>
                      <a:pt x="30907" y="2373"/>
                    </a:cubicBezTo>
                    <a:cubicBezTo>
                      <a:pt x="30876" y="2373"/>
                      <a:pt x="30844" y="2372"/>
                      <a:pt x="30815" y="2372"/>
                    </a:cubicBezTo>
                    <a:cubicBezTo>
                      <a:pt x="30754" y="2372"/>
                      <a:pt x="30709" y="2378"/>
                      <a:pt x="30730" y="2420"/>
                    </a:cubicBezTo>
                    <a:cubicBezTo>
                      <a:pt x="30775" y="2476"/>
                      <a:pt x="30810" y="2532"/>
                      <a:pt x="30750" y="2532"/>
                    </a:cubicBezTo>
                    <a:cubicBezTo>
                      <a:pt x="30744" y="2532"/>
                      <a:pt x="30737" y="2532"/>
                      <a:pt x="30730" y="2530"/>
                    </a:cubicBezTo>
                    <a:cubicBezTo>
                      <a:pt x="30656" y="2518"/>
                      <a:pt x="30582" y="2469"/>
                      <a:pt x="30619" y="2407"/>
                    </a:cubicBezTo>
                    <a:cubicBezTo>
                      <a:pt x="30656" y="2346"/>
                      <a:pt x="30594" y="2210"/>
                      <a:pt x="30570" y="2185"/>
                    </a:cubicBezTo>
                    <a:cubicBezTo>
                      <a:pt x="30568" y="2182"/>
                      <a:pt x="30567" y="2181"/>
                      <a:pt x="30565" y="2181"/>
                    </a:cubicBezTo>
                    <a:cubicBezTo>
                      <a:pt x="30554" y="2181"/>
                      <a:pt x="30540" y="2250"/>
                      <a:pt x="30508" y="2272"/>
                    </a:cubicBezTo>
                    <a:cubicBezTo>
                      <a:pt x="30459" y="2296"/>
                      <a:pt x="30397" y="2296"/>
                      <a:pt x="30348" y="2296"/>
                    </a:cubicBezTo>
                    <a:cubicBezTo>
                      <a:pt x="30274" y="2296"/>
                      <a:pt x="30249" y="2296"/>
                      <a:pt x="30225" y="2259"/>
                    </a:cubicBezTo>
                    <a:cubicBezTo>
                      <a:pt x="30200" y="2222"/>
                      <a:pt x="30249" y="2148"/>
                      <a:pt x="30188" y="2148"/>
                    </a:cubicBezTo>
                    <a:cubicBezTo>
                      <a:pt x="30175" y="2146"/>
                      <a:pt x="30166" y="2145"/>
                      <a:pt x="30157" y="2145"/>
                    </a:cubicBezTo>
                    <a:cubicBezTo>
                      <a:pt x="30123" y="2145"/>
                      <a:pt x="30111" y="2161"/>
                      <a:pt x="30052" y="2161"/>
                    </a:cubicBezTo>
                    <a:cubicBezTo>
                      <a:pt x="30003" y="2161"/>
                      <a:pt x="29959" y="2133"/>
                      <a:pt x="29917" y="2133"/>
                    </a:cubicBezTo>
                    <a:cubicBezTo>
                      <a:pt x="29896" y="2133"/>
                      <a:pt x="29876" y="2140"/>
                      <a:pt x="29855" y="2161"/>
                    </a:cubicBezTo>
                    <a:cubicBezTo>
                      <a:pt x="29793" y="2222"/>
                      <a:pt x="29719" y="2272"/>
                      <a:pt x="29744" y="2284"/>
                    </a:cubicBezTo>
                    <a:cubicBezTo>
                      <a:pt x="29769" y="2296"/>
                      <a:pt x="29781" y="2296"/>
                      <a:pt x="29830" y="2296"/>
                    </a:cubicBezTo>
                    <a:cubicBezTo>
                      <a:pt x="29892" y="2296"/>
                      <a:pt x="29929" y="2346"/>
                      <a:pt x="29880" y="2383"/>
                    </a:cubicBezTo>
                    <a:cubicBezTo>
                      <a:pt x="29818" y="2407"/>
                      <a:pt x="29781" y="2395"/>
                      <a:pt x="29707" y="2407"/>
                    </a:cubicBezTo>
                    <a:cubicBezTo>
                      <a:pt x="29633" y="2420"/>
                      <a:pt x="29670" y="2444"/>
                      <a:pt x="29596" y="2481"/>
                    </a:cubicBezTo>
                    <a:cubicBezTo>
                      <a:pt x="29522" y="2518"/>
                      <a:pt x="29522" y="2481"/>
                      <a:pt x="29448" y="2530"/>
                    </a:cubicBezTo>
                    <a:cubicBezTo>
                      <a:pt x="29374" y="2580"/>
                      <a:pt x="29288" y="2592"/>
                      <a:pt x="29202" y="2592"/>
                    </a:cubicBezTo>
                    <a:cubicBezTo>
                      <a:pt x="29147" y="2592"/>
                      <a:pt x="29100" y="2587"/>
                      <a:pt x="29061" y="2587"/>
                    </a:cubicBezTo>
                    <a:cubicBezTo>
                      <a:pt x="29012" y="2587"/>
                      <a:pt x="28976" y="2595"/>
                      <a:pt x="28956" y="2629"/>
                    </a:cubicBezTo>
                    <a:cubicBezTo>
                      <a:pt x="28919" y="2691"/>
                      <a:pt x="28956" y="2740"/>
                      <a:pt x="28820" y="2789"/>
                    </a:cubicBezTo>
                    <a:cubicBezTo>
                      <a:pt x="28767" y="2804"/>
                      <a:pt x="28719" y="2809"/>
                      <a:pt x="28686" y="2809"/>
                    </a:cubicBezTo>
                    <a:cubicBezTo>
                      <a:pt x="28636" y="2809"/>
                      <a:pt x="28620" y="2797"/>
                      <a:pt x="28672" y="2789"/>
                    </a:cubicBezTo>
                    <a:cubicBezTo>
                      <a:pt x="28746" y="2765"/>
                      <a:pt x="28845" y="2728"/>
                      <a:pt x="28857" y="2654"/>
                    </a:cubicBezTo>
                    <a:cubicBezTo>
                      <a:pt x="28882" y="2580"/>
                      <a:pt x="28906" y="2493"/>
                      <a:pt x="28956" y="2493"/>
                    </a:cubicBezTo>
                    <a:cubicBezTo>
                      <a:pt x="28987" y="2493"/>
                      <a:pt x="28992" y="2521"/>
                      <a:pt x="29008" y="2521"/>
                    </a:cubicBezTo>
                    <a:cubicBezTo>
                      <a:pt x="29011" y="2521"/>
                      <a:pt x="29014" y="2520"/>
                      <a:pt x="29017" y="2518"/>
                    </a:cubicBezTo>
                    <a:cubicBezTo>
                      <a:pt x="29066" y="2457"/>
                      <a:pt x="29128" y="2420"/>
                      <a:pt x="29190" y="2383"/>
                    </a:cubicBezTo>
                    <a:cubicBezTo>
                      <a:pt x="29301" y="2346"/>
                      <a:pt x="29399" y="2296"/>
                      <a:pt x="29498" y="2235"/>
                    </a:cubicBezTo>
                    <a:cubicBezTo>
                      <a:pt x="29596" y="2185"/>
                      <a:pt x="29683" y="2124"/>
                      <a:pt x="29769" y="2062"/>
                    </a:cubicBezTo>
                    <a:cubicBezTo>
                      <a:pt x="29867" y="1976"/>
                      <a:pt x="29978" y="1902"/>
                      <a:pt x="30101" y="1828"/>
                    </a:cubicBezTo>
                    <a:cubicBezTo>
                      <a:pt x="30212" y="1767"/>
                      <a:pt x="30336" y="1693"/>
                      <a:pt x="30459" y="1631"/>
                    </a:cubicBezTo>
                    <a:cubicBezTo>
                      <a:pt x="30545" y="1582"/>
                      <a:pt x="30619" y="1520"/>
                      <a:pt x="30681" y="1446"/>
                    </a:cubicBezTo>
                    <a:cubicBezTo>
                      <a:pt x="30718" y="1385"/>
                      <a:pt x="30742" y="1360"/>
                      <a:pt x="30705" y="1323"/>
                    </a:cubicBezTo>
                    <a:cubicBezTo>
                      <a:pt x="30662" y="1280"/>
                      <a:pt x="30638" y="1247"/>
                      <a:pt x="30616" y="1247"/>
                    </a:cubicBezTo>
                    <a:cubicBezTo>
                      <a:pt x="30613" y="1247"/>
                      <a:pt x="30610" y="1247"/>
                      <a:pt x="30607" y="1249"/>
                    </a:cubicBezTo>
                    <a:cubicBezTo>
                      <a:pt x="30590" y="1257"/>
                      <a:pt x="30585" y="1283"/>
                      <a:pt x="30575" y="1283"/>
                    </a:cubicBezTo>
                    <a:cubicBezTo>
                      <a:pt x="30571" y="1283"/>
                      <a:pt x="30565" y="1277"/>
                      <a:pt x="30557" y="1261"/>
                    </a:cubicBezTo>
                    <a:cubicBezTo>
                      <a:pt x="30533" y="1224"/>
                      <a:pt x="30557" y="1237"/>
                      <a:pt x="30496" y="1200"/>
                    </a:cubicBezTo>
                    <a:cubicBezTo>
                      <a:pt x="30446" y="1163"/>
                      <a:pt x="30385" y="1126"/>
                      <a:pt x="30434" y="1126"/>
                    </a:cubicBezTo>
                    <a:cubicBezTo>
                      <a:pt x="30445" y="1122"/>
                      <a:pt x="30456" y="1121"/>
                      <a:pt x="30467" y="1121"/>
                    </a:cubicBezTo>
                    <a:cubicBezTo>
                      <a:pt x="30493" y="1121"/>
                      <a:pt x="30519" y="1129"/>
                      <a:pt x="30545" y="1138"/>
                    </a:cubicBezTo>
                    <a:cubicBezTo>
                      <a:pt x="30570" y="1175"/>
                      <a:pt x="30619" y="1200"/>
                      <a:pt x="30668" y="1200"/>
                    </a:cubicBezTo>
                    <a:cubicBezTo>
                      <a:pt x="30718" y="1200"/>
                      <a:pt x="30816" y="1187"/>
                      <a:pt x="30779" y="1138"/>
                    </a:cubicBezTo>
                    <a:cubicBezTo>
                      <a:pt x="30742" y="1089"/>
                      <a:pt x="30754" y="1126"/>
                      <a:pt x="30730" y="1077"/>
                    </a:cubicBezTo>
                    <a:cubicBezTo>
                      <a:pt x="30693" y="1027"/>
                      <a:pt x="30718" y="1003"/>
                      <a:pt x="30681" y="953"/>
                    </a:cubicBezTo>
                    <a:cubicBezTo>
                      <a:pt x="30663" y="927"/>
                      <a:pt x="30658" y="901"/>
                      <a:pt x="30639" y="901"/>
                    </a:cubicBezTo>
                    <a:cubicBezTo>
                      <a:pt x="30631" y="901"/>
                      <a:pt x="30621" y="906"/>
                      <a:pt x="30607" y="916"/>
                    </a:cubicBezTo>
                    <a:cubicBezTo>
                      <a:pt x="30579" y="944"/>
                      <a:pt x="30543" y="1015"/>
                      <a:pt x="30523" y="1015"/>
                    </a:cubicBezTo>
                    <a:cubicBezTo>
                      <a:pt x="30516" y="1015"/>
                      <a:pt x="30511" y="1008"/>
                      <a:pt x="30508" y="990"/>
                    </a:cubicBezTo>
                    <a:cubicBezTo>
                      <a:pt x="30508" y="916"/>
                      <a:pt x="30545" y="892"/>
                      <a:pt x="30496" y="867"/>
                    </a:cubicBezTo>
                    <a:cubicBezTo>
                      <a:pt x="30459" y="830"/>
                      <a:pt x="30471" y="781"/>
                      <a:pt x="30409" y="781"/>
                    </a:cubicBezTo>
                    <a:cubicBezTo>
                      <a:pt x="30348" y="768"/>
                      <a:pt x="30373" y="732"/>
                      <a:pt x="30323" y="707"/>
                    </a:cubicBezTo>
                    <a:cubicBezTo>
                      <a:pt x="30278" y="696"/>
                      <a:pt x="30036" y="581"/>
                      <a:pt x="29958" y="581"/>
                    </a:cubicBezTo>
                    <a:cubicBezTo>
                      <a:pt x="29951" y="581"/>
                      <a:pt x="29945" y="582"/>
                      <a:pt x="29941" y="584"/>
                    </a:cubicBezTo>
                    <a:cubicBezTo>
                      <a:pt x="29894" y="603"/>
                      <a:pt x="29876" y="629"/>
                      <a:pt x="29842" y="629"/>
                    </a:cubicBezTo>
                    <a:cubicBezTo>
                      <a:pt x="29832" y="629"/>
                      <a:pt x="29820" y="626"/>
                      <a:pt x="29806" y="621"/>
                    </a:cubicBezTo>
                    <a:cubicBezTo>
                      <a:pt x="29736" y="612"/>
                      <a:pt x="29660" y="603"/>
                      <a:pt x="29587" y="603"/>
                    </a:cubicBezTo>
                    <a:cubicBezTo>
                      <a:pt x="29557" y="603"/>
                      <a:pt x="29527" y="605"/>
                      <a:pt x="29498" y="608"/>
                    </a:cubicBezTo>
                    <a:cubicBezTo>
                      <a:pt x="29441" y="608"/>
                      <a:pt x="29413" y="600"/>
                      <a:pt x="29395" y="600"/>
                    </a:cubicBezTo>
                    <a:cubicBezTo>
                      <a:pt x="29381" y="600"/>
                      <a:pt x="29373" y="605"/>
                      <a:pt x="29362" y="621"/>
                    </a:cubicBezTo>
                    <a:cubicBezTo>
                      <a:pt x="29338" y="658"/>
                      <a:pt x="29338" y="719"/>
                      <a:pt x="29288" y="719"/>
                    </a:cubicBezTo>
                    <a:cubicBezTo>
                      <a:pt x="29255" y="719"/>
                      <a:pt x="29113" y="741"/>
                      <a:pt x="29036" y="741"/>
                    </a:cubicBezTo>
                    <a:cubicBezTo>
                      <a:pt x="28998" y="741"/>
                      <a:pt x="28976" y="736"/>
                      <a:pt x="28993" y="719"/>
                    </a:cubicBezTo>
                    <a:cubicBezTo>
                      <a:pt x="29042" y="670"/>
                      <a:pt x="29091" y="633"/>
                      <a:pt x="29128" y="584"/>
                    </a:cubicBezTo>
                    <a:cubicBezTo>
                      <a:pt x="29165" y="547"/>
                      <a:pt x="29239" y="460"/>
                      <a:pt x="29177" y="448"/>
                    </a:cubicBezTo>
                    <a:cubicBezTo>
                      <a:pt x="29116" y="439"/>
                      <a:pt x="29049" y="431"/>
                      <a:pt x="28985" y="431"/>
                    </a:cubicBezTo>
                    <a:cubicBezTo>
                      <a:pt x="28958" y="431"/>
                      <a:pt x="28932" y="432"/>
                      <a:pt x="28906" y="436"/>
                    </a:cubicBezTo>
                    <a:cubicBezTo>
                      <a:pt x="28845" y="436"/>
                      <a:pt x="28758" y="436"/>
                      <a:pt x="28808" y="387"/>
                    </a:cubicBezTo>
                    <a:cubicBezTo>
                      <a:pt x="28869" y="350"/>
                      <a:pt x="28882" y="337"/>
                      <a:pt x="28795" y="337"/>
                    </a:cubicBezTo>
                    <a:cubicBezTo>
                      <a:pt x="28721" y="337"/>
                      <a:pt x="28623" y="362"/>
                      <a:pt x="28549" y="374"/>
                    </a:cubicBezTo>
                    <a:cubicBezTo>
                      <a:pt x="28475" y="374"/>
                      <a:pt x="28438" y="362"/>
                      <a:pt x="28549" y="325"/>
                    </a:cubicBezTo>
                    <a:cubicBezTo>
                      <a:pt x="28635" y="313"/>
                      <a:pt x="28721" y="276"/>
                      <a:pt x="28795" y="239"/>
                    </a:cubicBezTo>
                    <a:cubicBezTo>
                      <a:pt x="28804" y="230"/>
                      <a:pt x="28817" y="229"/>
                      <a:pt x="28832" y="229"/>
                    </a:cubicBezTo>
                    <a:cubicBezTo>
                      <a:pt x="28839" y="229"/>
                      <a:pt x="28847" y="229"/>
                      <a:pt x="28854" y="229"/>
                    </a:cubicBezTo>
                    <a:cubicBezTo>
                      <a:pt x="28875" y="229"/>
                      <a:pt x="28894" y="226"/>
                      <a:pt x="28894" y="202"/>
                    </a:cubicBezTo>
                    <a:cubicBezTo>
                      <a:pt x="28882" y="165"/>
                      <a:pt x="28882" y="103"/>
                      <a:pt x="28808" y="103"/>
                    </a:cubicBezTo>
                    <a:cubicBezTo>
                      <a:pt x="28758" y="103"/>
                      <a:pt x="28709" y="103"/>
                      <a:pt x="28660" y="91"/>
                    </a:cubicBezTo>
                    <a:cubicBezTo>
                      <a:pt x="28606" y="69"/>
                      <a:pt x="28504" y="0"/>
                      <a:pt x="284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984;p51">
                <a:extLst>
                  <a:ext uri="{FF2B5EF4-FFF2-40B4-BE49-F238E27FC236}">
                    <a16:creationId xmlns:a16="http://schemas.microsoft.com/office/drawing/2014/main" id="{90A23014-C7D8-439D-A452-21D80429EA16}"/>
                  </a:ext>
                </a:extLst>
              </p:cNvPr>
              <p:cNvSpPr/>
              <p:nvPr/>
            </p:nvSpPr>
            <p:spPr>
              <a:xfrm>
                <a:off x="4347950" y="4613175"/>
                <a:ext cx="20075" cy="75225"/>
              </a:xfrm>
              <a:custGeom>
                <a:avLst/>
                <a:gdLst/>
                <a:ahLst/>
                <a:cxnLst/>
                <a:rect l="l" t="t" r="r" b="b"/>
                <a:pathLst>
                  <a:path w="803" h="3009" extrusionOk="0">
                    <a:moveTo>
                      <a:pt x="241" y="0"/>
                    </a:moveTo>
                    <a:cubicBezTo>
                      <a:pt x="225" y="0"/>
                      <a:pt x="225" y="8"/>
                      <a:pt x="247" y="36"/>
                    </a:cubicBezTo>
                    <a:cubicBezTo>
                      <a:pt x="296" y="110"/>
                      <a:pt x="333" y="208"/>
                      <a:pt x="309" y="233"/>
                    </a:cubicBezTo>
                    <a:cubicBezTo>
                      <a:pt x="284" y="258"/>
                      <a:pt x="247" y="307"/>
                      <a:pt x="210" y="307"/>
                    </a:cubicBezTo>
                    <a:cubicBezTo>
                      <a:pt x="186" y="307"/>
                      <a:pt x="136" y="307"/>
                      <a:pt x="136" y="368"/>
                    </a:cubicBezTo>
                    <a:cubicBezTo>
                      <a:pt x="136" y="492"/>
                      <a:pt x="124" y="615"/>
                      <a:pt x="87" y="738"/>
                    </a:cubicBezTo>
                    <a:cubicBezTo>
                      <a:pt x="50" y="763"/>
                      <a:pt x="1" y="775"/>
                      <a:pt x="50" y="886"/>
                    </a:cubicBezTo>
                    <a:cubicBezTo>
                      <a:pt x="99" y="997"/>
                      <a:pt x="210" y="1058"/>
                      <a:pt x="210" y="1145"/>
                    </a:cubicBezTo>
                    <a:cubicBezTo>
                      <a:pt x="210" y="1219"/>
                      <a:pt x="247" y="1293"/>
                      <a:pt x="210" y="1379"/>
                    </a:cubicBezTo>
                    <a:cubicBezTo>
                      <a:pt x="198" y="1502"/>
                      <a:pt x="198" y="1638"/>
                      <a:pt x="223" y="1761"/>
                    </a:cubicBezTo>
                    <a:cubicBezTo>
                      <a:pt x="223" y="1798"/>
                      <a:pt x="210" y="1847"/>
                      <a:pt x="198" y="1896"/>
                    </a:cubicBezTo>
                    <a:cubicBezTo>
                      <a:pt x="149" y="1995"/>
                      <a:pt x="149" y="2118"/>
                      <a:pt x="161" y="2229"/>
                    </a:cubicBezTo>
                    <a:cubicBezTo>
                      <a:pt x="198" y="2291"/>
                      <a:pt x="161" y="2401"/>
                      <a:pt x="161" y="2525"/>
                    </a:cubicBezTo>
                    <a:cubicBezTo>
                      <a:pt x="136" y="2648"/>
                      <a:pt x="124" y="2771"/>
                      <a:pt x="124" y="2894"/>
                    </a:cubicBezTo>
                    <a:cubicBezTo>
                      <a:pt x="142" y="2974"/>
                      <a:pt x="147" y="3009"/>
                      <a:pt x="157" y="3009"/>
                    </a:cubicBezTo>
                    <a:cubicBezTo>
                      <a:pt x="161" y="3009"/>
                      <a:pt x="166" y="3003"/>
                      <a:pt x="173" y="2993"/>
                    </a:cubicBezTo>
                    <a:cubicBezTo>
                      <a:pt x="197" y="2957"/>
                      <a:pt x="175" y="2820"/>
                      <a:pt x="272" y="2820"/>
                    </a:cubicBezTo>
                    <a:cubicBezTo>
                      <a:pt x="276" y="2820"/>
                      <a:pt x="280" y="2820"/>
                      <a:pt x="284" y="2820"/>
                    </a:cubicBezTo>
                    <a:cubicBezTo>
                      <a:pt x="300" y="2824"/>
                      <a:pt x="314" y="2826"/>
                      <a:pt x="328" y="2826"/>
                    </a:cubicBezTo>
                    <a:cubicBezTo>
                      <a:pt x="367" y="2826"/>
                      <a:pt x="398" y="2814"/>
                      <a:pt x="420" y="2814"/>
                    </a:cubicBezTo>
                    <a:cubicBezTo>
                      <a:pt x="439" y="2814"/>
                      <a:pt x="452" y="2823"/>
                      <a:pt x="457" y="2857"/>
                    </a:cubicBezTo>
                    <a:cubicBezTo>
                      <a:pt x="457" y="2924"/>
                      <a:pt x="493" y="3005"/>
                      <a:pt x="510" y="3005"/>
                    </a:cubicBezTo>
                    <a:cubicBezTo>
                      <a:pt x="515" y="3005"/>
                      <a:pt x="518" y="2998"/>
                      <a:pt x="518" y="2981"/>
                    </a:cubicBezTo>
                    <a:cubicBezTo>
                      <a:pt x="518" y="2907"/>
                      <a:pt x="555" y="2820"/>
                      <a:pt x="469" y="2722"/>
                    </a:cubicBezTo>
                    <a:cubicBezTo>
                      <a:pt x="395" y="2623"/>
                      <a:pt x="309" y="2562"/>
                      <a:pt x="284" y="2451"/>
                    </a:cubicBezTo>
                    <a:cubicBezTo>
                      <a:pt x="260" y="2328"/>
                      <a:pt x="260" y="2180"/>
                      <a:pt x="296" y="2143"/>
                    </a:cubicBezTo>
                    <a:cubicBezTo>
                      <a:pt x="346" y="2093"/>
                      <a:pt x="370" y="2044"/>
                      <a:pt x="395" y="1983"/>
                    </a:cubicBezTo>
                    <a:cubicBezTo>
                      <a:pt x="395" y="1933"/>
                      <a:pt x="395" y="1933"/>
                      <a:pt x="481" y="1896"/>
                    </a:cubicBezTo>
                    <a:cubicBezTo>
                      <a:pt x="509" y="1882"/>
                      <a:pt x="538" y="1876"/>
                      <a:pt x="567" y="1876"/>
                    </a:cubicBezTo>
                    <a:cubicBezTo>
                      <a:pt x="615" y="1876"/>
                      <a:pt x="660" y="1895"/>
                      <a:pt x="691" y="1933"/>
                    </a:cubicBezTo>
                    <a:cubicBezTo>
                      <a:pt x="756" y="1989"/>
                      <a:pt x="800" y="2074"/>
                      <a:pt x="802" y="2074"/>
                    </a:cubicBezTo>
                    <a:cubicBezTo>
                      <a:pt x="802" y="2074"/>
                      <a:pt x="798" y="2065"/>
                      <a:pt x="789" y="2044"/>
                    </a:cubicBezTo>
                    <a:cubicBezTo>
                      <a:pt x="777" y="1995"/>
                      <a:pt x="728" y="1884"/>
                      <a:pt x="678" y="1761"/>
                    </a:cubicBezTo>
                    <a:cubicBezTo>
                      <a:pt x="641" y="1675"/>
                      <a:pt x="605" y="1576"/>
                      <a:pt x="580" y="1477"/>
                    </a:cubicBezTo>
                    <a:cubicBezTo>
                      <a:pt x="568" y="1366"/>
                      <a:pt x="457" y="898"/>
                      <a:pt x="444" y="824"/>
                    </a:cubicBezTo>
                    <a:cubicBezTo>
                      <a:pt x="432" y="738"/>
                      <a:pt x="457" y="701"/>
                      <a:pt x="457" y="603"/>
                    </a:cubicBezTo>
                    <a:cubicBezTo>
                      <a:pt x="457" y="516"/>
                      <a:pt x="395" y="221"/>
                      <a:pt x="383" y="122"/>
                    </a:cubicBezTo>
                    <a:cubicBezTo>
                      <a:pt x="370" y="36"/>
                      <a:pt x="370" y="11"/>
                      <a:pt x="346" y="11"/>
                    </a:cubicBezTo>
                    <a:cubicBezTo>
                      <a:pt x="299" y="11"/>
                      <a:pt x="259" y="0"/>
                      <a:pt x="2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985;p51">
                <a:extLst>
                  <a:ext uri="{FF2B5EF4-FFF2-40B4-BE49-F238E27FC236}">
                    <a16:creationId xmlns:a16="http://schemas.microsoft.com/office/drawing/2014/main" id="{B5BD3AB7-9215-48F0-B081-8F473C66FABF}"/>
                  </a:ext>
                </a:extLst>
              </p:cNvPr>
              <p:cNvSpPr/>
              <p:nvPr/>
            </p:nvSpPr>
            <p:spPr>
              <a:xfrm>
                <a:off x="3453050" y="4602275"/>
                <a:ext cx="31500" cy="35425"/>
              </a:xfrm>
              <a:custGeom>
                <a:avLst/>
                <a:gdLst/>
                <a:ahLst/>
                <a:cxnLst/>
                <a:rect l="l" t="t" r="r" b="b"/>
                <a:pathLst>
                  <a:path w="1260" h="1417" extrusionOk="0">
                    <a:moveTo>
                      <a:pt x="1012" y="0"/>
                    </a:moveTo>
                    <a:cubicBezTo>
                      <a:pt x="1005" y="0"/>
                      <a:pt x="998" y="1"/>
                      <a:pt x="989" y="4"/>
                    </a:cubicBezTo>
                    <a:cubicBezTo>
                      <a:pt x="940" y="16"/>
                      <a:pt x="890" y="4"/>
                      <a:pt x="829" y="41"/>
                    </a:cubicBezTo>
                    <a:cubicBezTo>
                      <a:pt x="816" y="65"/>
                      <a:pt x="792" y="77"/>
                      <a:pt x="755" y="77"/>
                    </a:cubicBezTo>
                    <a:cubicBezTo>
                      <a:pt x="748" y="81"/>
                      <a:pt x="740" y="83"/>
                      <a:pt x="733" y="83"/>
                    </a:cubicBezTo>
                    <a:cubicBezTo>
                      <a:pt x="716" y="83"/>
                      <a:pt x="698" y="74"/>
                      <a:pt x="681" y="65"/>
                    </a:cubicBezTo>
                    <a:cubicBezTo>
                      <a:pt x="662" y="59"/>
                      <a:pt x="646" y="57"/>
                      <a:pt x="632" y="57"/>
                    </a:cubicBezTo>
                    <a:cubicBezTo>
                      <a:pt x="588" y="57"/>
                      <a:pt x="558" y="77"/>
                      <a:pt x="521" y="77"/>
                    </a:cubicBezTo>
                    <a:cubicBezTo>
                      <a:pt x="471" y="77"/>
                      <a:pt x="508" y="102"/>
                      <a:pt x="521" y="114"/>
                    </a:cubicBezTo>
                    <a:cubicBezTo>
                      <a:pt x="545" y="139"/>
                      <a:pt x="459" y="164"/>
                      <a:pt x="447" y="176"/>
                    </a:cubicBezTo>
                    <a:cubicBezTo>
                      <a:pt x="434" y="176"/>
                      <a:pt x="385" y="213"/>
                      <a:pt x="459" y="213"/>
                    </a:cubicBezTo>
                    <a:cubicBezTo>
                      <a:pt x="521" y="213"/>
                      <a:pt x="582" y="275"/>
                      <a:pt x="545" y="287"/>
                    </a:cubicBezTo>
                    <a:cubicBezTo>
                      <a:pt x="508" y="299"/>
                      <a:pt x="410" y="324"/>
                      <a:pt x="385" y="336"/>
                    </a:cubicBezTo>
                    <a:cubicBezTo>
                      <a:pt x="356" y="351"/>
                      <a:pt x="327" y="357"/>
                      <a:pt x="301" y="357"/>
                    </a:cubicBezTo>
                    <a:cubicBezTo>
                      <a:pt x="282" y="357"/>
                      <a:pt x="265" y="354"/>
                      <a:pt x="250" y="349"/>
                    </a:cubicBezTo>
                    <a:cubicBezTo>
                      <a:pt x="188" y="349"/>
                      <a:pt x="77" y="398"/>
                      <a:pt x="114" y="398"/>
                    </a:cubicBezTo>
                    <a:cubicBezTo>
                      <a:pt x="163" y="398"/>
                      <a:pt x="176" y="422"/>
                      <a:pt x="139" y="435"/>
                    </a:cubicBezTo>
                    <a:cubicBezTo>
                      <a:pt x="102" y="435"/>
                      <a:pt x="52" y="472"/>
                      <a:pt x="114" y="472"/>
                    </a:cubicBezTo>
                    <a:cubicBezTo>
                      <a:pt x="176" y="472"/>
                      <a:pt x="40" y="496"/>
                      <a:pt x="89" y="496"/>
                    </a:cubicBezTo>
                    <a:cubicBezTo>
                      <a:pt x="139" y="496"/>
                      <a:pt x="225" y="558"/>
                      <a:pt x="188" y="583"/>
                    </a:cubicBezTo>
                    <a:cubicBezTo>
                      <a:pt x="151" y="607"/>
                      <a:pt x="52" y="681"/>
                      <a:pt x="114" y="706"/>
                    </a:cubicBezTo>
                    <a:cubicBezTo>
                      <a:pt x="163" y="718"/>
                      <a:pt x="225" y="731"/>
                      <a:pt x="274" y="743"/>
                    </a:cubicBezTo>
                    <a:cubicBezTo>
                      <a:pt x="299" y="743"/>
                      <a:pt x="336" y="743"/>
                      <a:pt x="299" y="804"/>
                    </a:cubicBezTo>
                    <a:cubicBezTo>
                      <a:pt x="250" y="891"/>
                      <a:pt x="213" y="965"/>
                      <a:pt x="188" y="1051"/>
                    </a:cubicBezTo>
                    <a:cubicBezTo>
                      <a:pt x="163" y="1112"/>
                      <a:pt x="126" y="1137"/>
                      <a:pt x="77" y="1137"/>
                    </a:cubicBezTo>
                    <a:cubicBezTo>
                      <a:pt x="40" y="1137"/>
                      <a:pt x="16" y="1162"/>
                      <a:pt x="77" y="1162"/>
                    </a:cubicBezTo>
                    <a:cubicBezTo>
                      <a:pt x="151" y="1162"/>
                      <a:pt x="151" y="1174"/>
                      <a:pt x="114" y="1174"/>
                    </a:cubicBezTo>
                    <a:cubicBezTo>
                      <a:pt x="68" y="1174"/>
                      <a:pt x="1" y="1249"/>
                      <a:pt x="32" y="1249"/>
                    </a:cubicBezTo>
                    <a:cubicBezTo>
                      <a:pt x="34" y="1249"/>
                      <a:pt x="37" y="1249"/>
                      <a:pt x="40" y="1248"/>
                    </a:cubicBezTo>
                    <a:cubicBezTo>
                      <a:pt x="74" y="1240"/>
                      <a:pt x="119" y="1220"/>
                      <a:pt x="136" y="1220"/>
                    </a:cubicBezTo>
                    <a:cubicBezTo>
                      <a:pt x="144" y="1220"/>
                      <a:pt x="147" y="1224"/>
                      <a:pt x="139" y="1236"/>
                    </a:cubicBezTo>
                    <a:cubicBezTo>
                      <a:pt x="107" y="1257"/>
                      <a:pt x="84" y="1353"/>
                      <a:pt x="103" y="1353"/>
                    </a:cubicBezTo>
                    <a:cubicBezTo>
                      <a:pt x="106" y="1353"/>
                      <a:pt x="109" y="1351"/>
                      <a:pt x="114" y="1347"/>
                    </a:cubicBezTo>
                    <a:cubicBezTo>
                      <a:pt x="148" y="1329"/>
                      <a:pt x="189" y="1306"/>
                      <a:pt x="206" y="1306"/>
                    </a:cubicBezTo>
                    <a:cubicBezTo>
                      <a:pt x="213" y="1306"/>
                      <a:pt x="216" y="1311"/>
                      <a:pt x="213" y="1322"/>
                    </a:cubicBezTo>
                    <a:cubicBezTo>
                      <a:pt x="192" y="1343"/>
                      <a:pt x="206" y="1416"/>
                      <a:pt x="226" y="1416"/>
                    </a:cubicBezTo>
                    <a:cubicBezTo>
                      <a:pt x="230" y="1416"/>
                      <a:pt x="233" y="1414"/>
                      <a:pt x="237" y="1408"/>
                    </a:cubicBezTo>
                    <a:cubicBezTo>
                      <a:pt x="243" y="1396"/>
                      <a:pt x="256" y="1396"/>
                      <a:pt x="274" y="1396"/>
                    </a:cubicBezTo>
                    <a:cubicBezTo>
                      <a:pt x="293" y="1396"/>
                      <a:pt x="317" y="1396"/>
                      <a:pt x="348" y="1384"/>
                    </a:cubicBezTo>
                    <a:cubicBezTo>
                      <a:pt x="422" y="1359"/>
                      <a:pt x="595" y="1236"/>
                      <a:pt x="693" y="1199"/>
                    </a:cubicBezTo>
                    <a:cubicBezTo>
                      <a:pt x="749" y="1180"/>
                      <a:pt x="795" y="1180"/>
                      <a:pt x="835" y="1180"/>
                    </a:cubicBezTo>
                    <a:cubicBezTo>
                      <a:pt x="875" y="1180"/>
                      <a:pt x="909" y="1180"/>
                      <a:pt x="940" y="1162"/>
                    </a:cubicBezTo>
                    <a:cubicBezTo>
                      <a:pt x="1001" y="1125"/>
                      <a:pt x="1001" y="1063"/>
                      <a:pt x="1014" y="1002"/>
                    </a:cubicBezTo>
                    <a:cubicBezTo>
                      <a:pt x="1038" y="928"/>
                      <a:pt x="1100" y="891"/>
                      <a:pt x="1075" y="755"/>
                    </a:cubicBezTo>
                    <a:cubicBezTo>
                      <a:pt x="1063" y="657"/>
                      <a:pt x="1026" y="570"/>
                      <a:pt x="989" y="484"/>
                    </a:cubicBezTo>
                    <a:lnTo>
                      <a:pt x="989" y="459"/>
                    </a:lnTo>
                    <a:cubicBezTo>
                      <a:pt x="1026" y="459"/>
                      <a:pt x="1075" y="447"/>
                      <a:pt x="1100" y="422"/>
                    </a:cubicBezTo>
                    <a:cubicBezTo>
                      <a:pt x="1161" y="373"/>
                      <a:pt x="1198" y="299"/>
                      <a:pt x="1223" y="287"/>
                    </a:cubicBezTo>
                    <a:cubicBezTo>
                      <a:pt x="1260" y="262"/>
                      <a:pt x="1186" y="213"/>
                      <a:pt x="1161" y="213"/>
                    </a:cubicBezTo>
                    <a:cubicBezTo>
                      <a:pt x="1124" y="213"/>
                      <a:pt x="1137" y="213"/>
                      <a:pt x="1149" y="188"/>
                    </a:cubicBezTo>
                    <a:cubicBezTo>
                      <a:pt x="1137" y="139"/>
                      <a:pt x="1112" y="90"/>
                      <a:pt x="1087" y="41"/>
                    </a:cubicBezTo>
                    <a:cubicBezTo>
                      <a:pt x="1047" y="20"/>
                      <a:pt x="1040" y="0"/>
                      <a:pt x="10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986;p51">
                <a:extLst>
                  <a:ext uri="{FF2B5EF4-FFF2-40B4-BE49-F238E27FC236}">
                    <a16:creationId xmlns:a16="http://schemas.microsoft.com/office/drawing/2014/main" id="{77F7DE67-BB5F-43F9-BEE7-AF7C922BD6E1}"/>
                  </a:ext>
                </a:extLst>
              </p:cNvPr>
              <p:cNvSpPr/>
              <p:nvPr/>
            </p:nvSpPr>
            <p:spPr>
              <a:xfrm>
                <a:off x="3080400" y="4239175"/>
                <a:ext cx="365975" cy="316825"/>
              </a:xfrm>
              <a:custGeom>
                <a:avLst/>
                <a:gdLst/>
                <a:ahLst/>
                <a:cxnLst/>
                <a:rect l="l" t="t" r="r" b="b"/>
                <a:pathLst>
                  <a:path w="14639" h="12673" extrusionOk="0">
                    <a:moveTo>
                      <a:pt x="4177" y="6248"/>
                    </a:moveTo>
                    <a:lnTo>
                      <a:pt x="4177" y="6248"/>
                    </a:lnTo>
                    <a:cubicBezTo>
                      <a:pt x="4177" y="6255"/>
                      <a:pt x="4179" y="6262"/>
                      <a:pt x="4180" y="6262"/>
                    </a:cubicBezTo>
                    <a:cubicBezTo>
                      <a:pt x="4180" y="6262"/>
                      <a:pt x="4180" y="6258"/>
                      <a:pt x="4177" y="6248"/>
                    </a:cubicBezTo>
                    <a:close/>
                    <a:moveTo>
                      <a:pt x="9525" y="1"/>
                    </a:moveTo>
                    <a:cubicBezTo>
                      <a:pt x="9303" y="1"/>
                      <a:pt x="9081" y="13"/>
                      <a:pt x="8859" y="38"/>
                    </a:cubicBezTo>
                    <a:cubicBezTo>
                      <a:pt x="8759" y="60"/>
                      <a:pt x="8790" y="152"/>
                      <a:pt x="8751" y="152"/>
                    </a:cubicBezTo>
                    <a:cubicBezTo>
                      <a:pt x="8747" y="152"/>
                      <a:pt x="8742" y="151"/>
                      <a:pt x="8736" y="148"/>
                    </a:cubicBezTo>
                    <a:cubicBezTo>
                      <a:pt x="8681" y="138"/>
                      <a:pt x="8539" y="58"/>
                      <a:pt x="8482" y="58"/>
                    </a:cubicBezTo>
                    <a:cubicBezTo>
                      <a:pt x="8475" y="58"/>
                      <a:pt x="8469" y="60"/>
                      <a:pt x="8465" y="62"/>
                    </a:cubicBezTo>
                    <a:cubicBezTo>
                      <a:pt x="8440" y="112"/>
                      <a:pt x="8404" y="124"/>
                      <a:pt x="8354" y="124"/>
                    </a:cubicBezTo>
                    <a:cubicBezTo>
                      <a:pt x="8330" y="124"/>
                      <a:pt x="8304" y="123"/>
                      <a:pt x="8281" y="123"/>
                    </a:cubicBezTo>
                    <a:cubicBezTo>
                      <a:pt x="8225" y="123"/>
                      <a:pt x="8187" y="129"/>
                      <a:pt x="8231" y="173"/>
                    </a:cubicBezTo>
                    <a:cubicBezTo>
                      <a:pt x="8293" y="247"/>
                      <a:pt x="8736" y="321"/>
                      <a:pt x="8650" y="321"/>
                    </a:cubicBezTo>
                    <a:cubicBezTo>
                      <a:pt x="8564" y="321"/>
                      <a:pt x="8243" y="420"/>
                      <a:pt x="8157" y="420"/>
                    </a:cubicBezTo>
                    <a:cubicBezTo>
                      <a:pt x="8078" y="420"/>
                      <a:pt x="8268" y="533"/>
                      <a:pt x="8243" y="533"/>
                    </a:cubicBezTo>
                    <a:cubicBezTo>
                      <a:pt x="8241" y="533"/>
                      <a:pt x="8237" y="533"/>
                      <a:pt x="8231" y="530"/>
                    </a:cubicBezTo>
                    <a:cubicBezTo>
                      <a:pt x="8157" y="506"/>
                      <a:pt x="8095" y="469"/>
                      <a:pt x="8046" y="432"/>
                    </a:cubicBezTo>
                    <a:cubicBezTo>
                      <a:pt x="8036" y="421"/>
                      <a:pt x="8017" y="418"/>
                      <a:pt x="7995" y="418"/>
                    </a:cubicBezTo>
                    <a:cubicBezTo>
                      <a:pt x="7947" y="418"/>
                      <a:pt x="7880" y="434"/>
                      <a:pt x="7828" y="434"/>
                    </a:cubicBezTo>
                    <a:cubicBezTo>
                      <a:pt x="7818" y="434"/>
                      <a:pt x="7808" y="433"/>
                      <a:pt x="7800" y="432"/>
                    </a:cubicBezTo>
                    <a:cubicBezTo>
                      <a:pt x="7652" y="358"/>
                      <a:pt x="7492" y="296"/>
                      <a:pt x="7332" y="247"/>
                    </a:cubicBezTo>
                    <a:cubicBezTo>
                      <a:pt x="7316" y="244"/>
                      <a:pt x="7303" y="243"/>
                      <a:pt x="7292" y="243"/>
                    </a:cubicBezTo>
                    <a:cubicBezTo>
                      <a:pt x="7212" y="243"/>
                      <a:pt x="7219" y="309"/>
                      <a:pt x="7122" y="309"/>
                    </a:cubicBezTo>
                    <a:cubicBezTo>
                      <a:pt x="6999" y="309"/>
                      <a:pt x="6617" y="309"/>
                      <a:pt x="6703" y="358"/>
                    </a:cubicBezTo>
                    <a:cubicBezTo>
                      <a:pt x="6888" y="432"/>
                      <a:pt x="7085" y="493"/>
                      <a:pt x="7282" y="506"/>
                    </a:cubicBezTo>
                    <a:cubicBezTo>
                      <a:pt x="7418" y="506"/>
                      <a:pt x="7898" y="567"/>
                      <a:pt x="7923" y="641"/>
                    </a:cubicBezTo>
                    <a:cubicBezTo>
                      <a:pt x="7944" y="716"/>
                      <a:pt x="7947" y="848"/>
                      <a:pt x="7931" y="848"/>
                    </a:cubicBezTo>
                    <a:cubicBezTo>
                      <a:pt x="7929" y="848"/>
                      <a:pt x="7926" y="845"/>
                      <a:pt x="7923" y="838"/>
                    </a:cubicBezTo>
                    <a:cubicBezTo>
                      <a:pt x="7898" y="789"/>
                      <a:pt x="7935" y="703"/>
                      <a:pt x="7775" y="654"/>
                    </a:cubicBezTo>
                    <a:cubicBezTo>
                      <a:pt x="7681" y="625"/>
                      <a:pt x="7604" y="613"/>
                      <a:pt x="7559" y="613"/>
                    </a:cubicBezTo>
                    <a:cubicBezTo>
                      <a:pt x="7527" y="613"/>
                      <a:pt x="7511" y="619"/>
                      <a:pt x="7516" y="629"/>
                    </a:cubicBezTo>
                    <a:cubicBezTo>
                      <a:pt x="7516" y="650"/>
                      <a:pt x="7580" y="762"/>
                      <a:pt x="7559" y="762"/>
                    </a:cubicBezTo>
                    <a:cubicBezTo>
                      <a:pt x="7555" y="762"/>
                      <a:pt x="7550" y="759"/>
                      <a:pt x="7541" y="752"/>
                    </a:cubicBezTo>
                    <a:cubicBezTo>
                      <a:pt x="7479" y="691"/>
                      <a:pt x="7467" y="629"/>
                      <a:pt x="7369" y="592"/>
                    </a:cubicBezTo>
                    <a:cubicBezTo>
                      <a:pt x="7188" y="574"/>
                      <a:pt x="7008" y="563"/>
                      <a:pt x="6832" y="563"/>
                    </a:cubicBezTo>
                    <a:cubicBezTo>
                      <a:pt x="6768" y="563"/>
                      <a:pt x="6704" y="564"/>
                      <a:pt x="6642" y="567"/>
                    </a:cubicBezTo>
                    <a:cubicBezTo>
                      <a:pt x="6580" y="580"/>
                      <a:pt x="6937" y="789"/>
                      <a:pt x="7110" y="875"/>
                    </a:cubicBezTo>
                    <a:cubicBezTo>
                      <a:pt x="7241" y="937"/>
                      <a:pt x="7267" y="961"/>
                      <a:pt x="7248" y="961"/>
                    </a:cubicBezTo>
                    <a:cubicBezTo>
                      <a:pt x="7241" y="961"/>
                      <a:pt x="7226" y="957"/>
                      <a:pt x="7208" y="949"/>
                    </a:cubicBezTo>
                    <a:cubicBezTo>
                      <a:pt x="7141" y="937"/>
                      <a:pt x="7076" y="931"/>
                      <a:pt x="7011" y="931"/>
                    </a:cubicBezTo>
                    <a:cubicBezTo>
                      <a:pt x="6947" y="931"/>
                      <a:pt x="6882" y="937"/>
                      <a:pt x="6814" y="949"/>
                    </a:cubicBezTo>
                    <a:cubicBezTo>
                      <a:pt x="6792" y="972"/>
                      <a:pt x="6830" y="1076"/>
                      <a:pt x="6828" y="1076"/>
                    </a:cubicBezTo>
                    <a:cubicBezTo>
                      <a:pt x="6828" y="1076"/>
                      <a:pt x="6827" y="1075"/>
                      <a:pt x="6826" y="1073"/>
                    </a:cubicBezTo>
                    <a:cubicBezTo>
                      <a:pt x="6814" y="1048"/>
                      <a:pt x="6703" y="962"/>
                      <a:pt x="6715" y="937"/>
                    </a:cubicBezTo>
                    <a:cubicBezTo>
                      <a:pt x="6728" y="900"/>
                      <a:pt x="6863" y="925"/>
                      <a:pt x="6839" y="900"/>
                    </a:cubicBezTo>
                    <a:cubicBezTo>
                      <a:pt x="6765" y="814"/>
                      <a:pt x="6679" y="740"/>
                      <a:pt x="6568" y="703"/>
                    </a:cubicBezTo>
                    <a:cubicBezTo>
                      <a:pt x="6469" y="670"/>
                      <a:pt x="6310" y="643"/>
                      <a:pt x="6219" y="643"/>
                    </a:cubicBezTo>
                    <a:cubicBezTo>
                      <a:pt x="6173" y="643"/>
                      <a:pt x="6145" y="650"/>
                      <a:pt x="6149" y="666"/>
                    </a:cubicBezTo>
                    <a:cubicBezTo>
                      <a:pt x="6210" y="765"/>
                      <a:pt x="6297" y="851"/>
                      <a:pt x="6407" y="888"/>
                    </a:cubicBezTo>
                    <a:cubicBezTo>
                      <a:pt x="6580" y="949"/>
                      <a:pt x="6740" y="1036"/>
                      <a:pt x="6863" y="1171"/>
                    </a:cubicBezTo>
                    <a:cubicBezTo>
                      <a:pt x="6873" y="1219"/>
                      <a:pt x="6830" y="1289"/>
                      <a:pt x="6776" y="1289"/>
                    </a:cubicBezTo>
                    <a:cubicBezTo>
                      <a:pt x="6761" y="1289"/>
                      <a:pt x="6744" y="1283"/>
                      <a:pt x="6728" y="1270"/>
                    </a:cubicBezTo>
                    <a:cubicBezTo>
                      <a:pt x="6617" y="1196"/>
                      <a:pt x="6518" y="1122"/>
                      <a:pt x="6407" y="1060"/>
                    </a:cubicBezTo>
                    <a:cubicBezTo>
                      <a:pt x="6334" y="1036"/>
                      <a:pt x="5717" y="789"/>
                      <a:pt x="5631" y="777"/>
                    </a:cubicBezTo>
                    <a:cubicBezTo>
                      <a:pt x="5594" y="771"/>
                      <a:pt x="5511" y="765"/>
                      <a:pt x="5440" y="765"/>
                    </a:cubicBezTo>
                    <a:cubicBezTo>
                      <a:pt x="5369" y="765"/>
                      <a:pt x="5311" y="771"/>
                      <a:pt x="5323" y="789"/>
                    </a:cubicBezTo>
                    <a:cubicBezTo>
                      <a:pt x="5348" y="838"/>
                      <a:pt x="5434" y="1036"/>
                      <a:pt x="5508" y="1073"/>
                    </a:cubicBezTo>
                    <a:cubicBezTo>
                      <a:pt x="5582" y="1110"/>
                      <a:pt x="5680" y="1183"/>
                      <a:pt x="5594" y="1183"/>
                    </a:cubicBezTo>
                    <a:cubicBezTo>
                      <a:pt x="5537" y="1183"/>
                      <a:pt x="5430" y="1167"/>
                      <a:pt x="5369" y="1167"/>
                    </a:cubicBezTo>
                    <a:cubicBezTo>
                      <a:pt x="5338" y="1167"/>
                      <a:pt x="5319" y="1171"/>
                      <a:pt x="5323" y="1183"/>
                    </a:cubicBezTo>
                    <a:cubicBezTo>
                      <a:pt x="5323" y="1220"/>
                      <a:pt x="5483" y="1282"/>
                      <a:pt x="5520" y="1319"/>
                    </a:cubicBezTo>
                    <a:cubicBezTo>
                      <a:pt x="5534" y="1339"/>
                      <a:pt x="5543" y="1352"/>
                      <a:pt x="5534" y="1352"/>
                    </a:cubicBezTo>
                    <a:cubicBezTo>
                      <a:pt x="5526" y="1352"/>
                      <a:pt x="5505" y="1342"/>
                      <a:pt x="5459" y="1319"/>
                    </a:cubicBezTo>
                    <a:cubicBezTo>
                      <a:pt x="5274" y="1233"/>
                      <a:pt x="5089" y="1147"/>
                      <a:pt x="4892" y="1073"/>
                    </a:cubicBezTo>
                    <a:cubicBezTo>
                      <a:pt x="4855" y="1073"/>
                      <a:pt x="4843" y="1233"/>
                      <a:pt x="4818" y="1245"/>
                    </a:cubicBezTo>
                    <a:cubicBezTo>
                      <a:pt x="4793" y="1257"/>
                      <a:pt x="4756" y="1257"/>
                      <a:pt x="4732" y="1307"/>
                    </a:cubicBezTo>
                    <a:cubicBezTo>
                      <a:pt x="4710" y="1340"/>
                      <a:pt x="4668" y="1472"/>
                      <a:pt x="4650" y="1472"/>
                    </a:cubicBezTo>
                    <a:cubicBezTo>
                      <a:pt x="4648" y="1472"/>
                      <a:pt x="4647" y="1471"/>
                      <a:pt x="4645" y="1467"/>
                    </a:cubicBezTo>
                    <a:cubicBezTo>
                      <a:pt x="4621" y="1393"/>
                      <a:pt x="4633" y="1307"/>
                      <a:pt x="4670" y="1245"/>
                    </a:cubicBezTo>
                    <a:cubicBezTo>
                      <a:pt x="4732" y="1171"/>
                      <a:pt x="4682" y="949"/>
                      <a:pt x="4572" y="925"/>
                    </a:cubicBezTo>
                    <a:cubicBezTo>
                      <a:pt x="4522" y="906"/>
                      <a:pt x="4467" y="897"/>
                      <a:pt x="4410" y="897"/>
                    </a:cubicBezTo>
                    <a:cubicBezTo>
                      <a:pt x="4353" y="897"/>
                      <a:pt x="4294" y="906"/>
                      <a:pt x="4239" y="925"/>
                    </a:cubicBezTo>
                    <a:cubicBezTo>
                      <a:pt x="4066" y="962"/>
                      <a:pt x="3721" y="1023"/>
                      <a:pt x="3561" y="1048"/>
                    </a:cubicBezTo>
                    <a:cubicBezTo>
                      <a:pt x="3401" y="1060"/>
                      <a:pt x="3266" y="1110"/>
                      <a:pt x="3339" y="1122"/>
                    </a:cubicBezTo>
                    <a:cubicBezTo>
                      <a:pt x="3426" y="1122"/>
                      <a:pt x="3500" y="1159"/>
                      <a:pt x="3549" y="1220"/>
                    </a:cubicBezTo>
                    <a:cubicBezTo>
                      <a:pt x="3623" y="1294"/>
                      <a:pt x="3660" y="1294"/>
                      <a:pt x="3734" y="1331"/>
                    </a:cubicBezTo>
                    <a:cubicBezTo>
                      <a:pt x="3795" y="1362"/>
                      <a:pt x="3922" y="1501"/>
                      <a:pt x="3890" y="1501"/>
                    </a:cubicBezTo>
                    <a:cubicBezTo>
                      <a:pt x="3883" y="1501"/>
                      <a:pt x="3869" y="1494"/>
                      <a:pt x="3845" y="1479"/>
                    </a:cubicBezTo>
                    <a:cubicBezTo>
                      <a:pt x="3721" y="1405"/>
                      <a:pt x="3635" y="1418"/>
                      <a:pt x="3561" y="1381"/>
                    </a:cubicBezTo>
                    <a:cubicBezTo>
                      <a:pt x="3487" y="1331"/>
                      <a:pt x="3500" y="1233"/>
                      <a:pt x="3389" y="1208"/>
                    </a:cubicBezTo>
                    <a:cubicBezTo>
                      <a:pt x="3336" y="1199"/>
                      <a:pt x="3282" y="1195"/>
                      <a:pt x="3227" y="1195"/>
                    </a:cubicBezTo>
                    <a:cubicBezTo>
                      <a:pt x="3127" y="1195"/>
                      <a:pt x="3024" y="1209"/>
                      <a:pt x="2921" y="1233"/>
                    </a:cubicBezTo>
                    <a:cubicBezTo>
                      <a:pt x="2810" y="1257"/>
                      <a:pt x="2797" y="1270"/>
                      <a:pt x="2847" y="1331"/>
                    </a:cubicBezTo>
                    <a:cubicBezTo>
                      <a:pt x="2896" y="1405"/>
                      <a:pt x="2908" y="1479"/>
                      <a:pt x="2884" y="1553"/>
                    </a:cubicBezTo>
                    <a:cubicBezTo>
                      <a:pt x="2872" y="1586"/>
                      <a:pt x="2911" y="1719"/>
                      <a:pt x="2866" y="1719"/>
                    </a:cubicBezTo>
                    <a:cubicBezTo>
                      <a:pt x="2860" y="1719"/>
                      <a:pt x="2854" y="1717"/>
                      <a:pt x="2847" y="1713"/>
                    </a:cubicBezTo>
                    <a:cubicBezTo>
                      <a:pt x="2729" y="1671"/>
                      <a:pt x="2602" y="1637"/>
                      <a:pt x="2474" y="1637"/>
                    </a:cubicBezTo>
                    <a:cubicBezTo>
                      <a:pt x="2454" y="1637"/>
                      <a:pt x="2435" y="1638"/>
                      <a:pt x="2415" y="1639"/>
                    </a:cubicBezTo>
                    <a:cubicBezTo>
                      <a:pt x="2354" y="1676"/>
                      <a:pt x="2391" y="1861"/>
                      <a:pt x="2403" y="1886"/>
                    </a:cubicBezTo>
                    <a:cubicBezTo>
                      <a:pt x="2418" y="1900"/>
                      <a:pt x="2415" y="1920"/>
                      <a:pt x="2400" y="1920"/>
                    </a:cubicBezTo>
                    <a:cubicBezTo>
                      <a:pt x="2390" y="1920"/>
                      <a:pt x="2374" y="1911"/>
                      <a:pt x="2354" y="1886"/>
                    </a:cubicBezTo>
                    <a:cubicBezTo>
                      <a:pt x="2308" y="1830"/>
                      <a:pt x="2241" y="1740"/>
                      <a:pt x="2148" y="1740"/>
                    </a:cubicBezTo>
                    <a:cubicBezTo>
                      <a:pt x="2117" y="1740"/>
                      <a:pt x="2083" y="1750"/>
                      <a:pt x="2046" y="1775"/>
                    </a:cubicBezTo>
                    <a:cubicBezTo>
                      <a:pt x="1886" y="1886"/>
                      <a:pt x="1725" y="1997"/>
                      <a:pt x="1553" y="2083"/>
                    </a:cubicBezTo>
                    <a:cubicBezTo>
                      <a:pt x="1454" y="2120"/>
                      <a:pt x="1368" y="2182"/>
                      <a:pt x="1294" y="2243"/>
                    </a:cubicBezTo>
                    <a:cubicBezTo>
                      <a:pt x="1269" y="2268"/>
                      <a:pt x="1368" y="2342"/>
                      <a:pt x="1405" y="2354"/>
                    </a:cubicBezTo>
                    <a:cubicBezTo>
                      <a:pt x="1528" y="2379"/>
                      <a:pt x="1639" y="2403"/>
                      <a:pt x="1762" y="2403"/>
                    </a:cubicBezTo>
                    <a:cubicBezTo>
                      <a:pt x="1857" y="2403"/>
                      <a:pt x="2106" y="2349"/>
                      <a:pt x="2137" y="2349"/>
                    </a:cubicBezTo>
                    <a:cubicBezTo>
                      <a:pt x="2142" y="2349"/>
                      <a:pt x="2141" y="2351"/>
                      <a:pt x="2132" y="2354"/>
                    </a:cubicBezTo>
                    <a:cubicBezTo>
                      <a:pt x="2083" y="2366"/>
                      <a:pt x="1898" y="2440"/>
                      <a:pt x="1910" y="2588"/>
                    </a:cubicBezTo>
                    <a:cubicBezTo>
                      <a:pt x="1922" y="2724"/>
                      <a:pt x="2021" y="2711"/>
                      <a:pt x="1898" y="2835"/>
                    </a:cubicBezTo>
                    <a:cubicBezTo>
                      <a:pt x="1775" y="2945"/>
                      <a:pt x="1701" y="3007"/>
                      <a:pt x="1651" y="3007"/>
                    </a:cubicBezTo>
                    <a:cubicBezTo>
                      <a:pt x="1605" y="3007"/>
                      <a:pt x="1594" y="2986"/>
                      <a:pt x="1570" y="2986"/>
                    </a:cubicBezTo>
                    <a:cubicBezTo>
                      <a:pt x="1562" y="2986"/>
                      <a:pt x="1553" y="2989"/>
                      <a:pt x="1541" y="2995"/>
                    </a:cubicBezTo>
                    <a:cubicBezTo>
                      <a:pt x="1506" y="3003"/>
                      <a:pt x="1477" y="3012"/>
                      <a:pt x="1446" y="3012"/>
                    </a:cubicBezTo>
                    <a:cubicBezTo>
                      <a:pt x="1433" y="3012"/>
                      <a:pt x="1419" y="3011"/>
                      <a:pt x="1405" y="3007"/>
                    </a:cubicBezTo>
                    <a:cubicBezTo>
                      <a:pt x="1379" y="2999"/>
                      <a:pt x="1366" y="2984"/>
                      <a:pt x="1343" y="2984"/>
                    </a:cubicBezTo>
                    <a:cubicBezTo>
                      <a:pt x="1333" y="2984"/>
                      <a:pt x="1322" y="2987"/>
                      <a:pt x="1306" y="2995"/>
                    </a:cubicBezTo>
                    <a:cubicBezTo>
                      <a:pt x="1245" y="3007"/>
                      <a:pt x="1035" y="3032"/>
                      <a:pt x="998" y="3081"/>
                    </a:cubicBezTo>
                    <a:cubicBezTo>
                      <a:pt x="949" y="3143"/>
                      <a:pt x="998" y="3155"/>
                      <a:pt x="887" y="3180"/>
                    </a:cubicBezTo>
                    <a:cubicBezTo>
                      <a:pt x="797" y="3191"/>
                      <a:pt x="448" y="3306"/>
                      <a:pt x="352" y="3306"/>
                    </a:cubicBezTo>
                    <a:cubicBezTo>
                      <a:pt x="344" y="3306"/>
                      <a:pt x="337" y="3305"/>
                      <a:pt x="333" y="3303"/>
                    </a:cubicBezTo>
                    <a:cubicBezTo>
                      <a:pt x="306" y="3289"/>
                      <a:pt x="272" y="3279"/>
                      <a:pt x="244" y="3279"/>
                    </a:cubicBezTo>
                    <a:cubicBezTo>
                      <a:pt x="221" y="3279"/>
                      <a:pt x="203" y="3286"/>
                      <a:pt x="197" y="3303"/>
                    </a:cubicBezTo>
                    <a:cubicBezTo>
                      <a:pt x="185" y="3340"/>
                      <a:pt x="136" y="3389"/>
                      <a:pt x="111" y="3389"/>
                    </a:cubicBezTo>
                    <a:cubicBezTo>
                      <a:pt x="109" y="3388"/>
                      <a:pt x="107" y="3388"/>
                      <a:pt x="104" y="3388"/>
                    </a:cubicBezTo>
                    <a:cubicBezTo>
                      <a:pt x="66" y="3388"/>
                      <a:pt x="3" y="3475"/>
                      <a:pt x="37" y="3475"/>
                    </a:cubicBezTo>
                    <a:cubicBezTo>
                      <a:pt x="87" y="3488"/>
                      <a:pt x="37" y="3574"/>
                      <a:pt x="25" y="3574"/>
                    </a:cubicBezTo>
                    <a:cubicBezTo>
                      <a:pt x="0" y="3574"/>
                      <a:pt x="25" y="3611"/>
                      <a:pt x="74" y="3648"/>
                    </a:cubicBezTo>
                    <a:cubicBezTo>
                      <a:pt x="127" y="3690"/>
                      <a:pt x="144" y="3778"/>
                      <a:pt x="171" y="3778"/>
                    </a:cubicBezTo>
                    <a:cubicBezTo>
                      <a:pt x="175" y="3778"/>
                      <a:pt x="180" y="3776"/>
                      <a:pt x="185" y="3771"/>
                    </a:cubicBezTo>
                    <a:cubicBezTo>
                      <a:pt x="202" y="3754"/>
                      <a:pt x="225" y="3720"/>
                      <a:pt x="257" y="3720"/>
                    </a:cubicBezTo>
                    <a:cubicBezTo>
                      <a:pt x="272" y="3720"/>
                      <a:pt x="289" y="3727"/>
                      <a:pt x="308" y="3746"/>
                    </a:cubicBezTo>
                    <a:cubicBezTo>
                      <a:pt x="354" y="3792"/>
                      <a:pt x="413" y="3817"/>
                      <a:pt x="471" y="3817"/>
                    </a:cubicBezTo>
                    <a:cubicBezTo>
                      <a:pt x="491" y="3817"/>
                      <a:pt x="511" y="3814"/>
                      <a:pt x="530" y="3808"/>
                    </a:cubicBezTo>
                    <a:cubicBezTo>
                      <a:pt x="593" y="3790"/>
                      <a:pt x="656" y="3752"/>
                      <a:pt x="666" y="3752"/>
                    </a:cubicBezTo>
                    <a:cubicBezTo>
                      <a:pt x="670" y="3752"/>
                      <a:pt x="667" y="3758"/>
                      <a:pt x="653" y="3771"/>
                    </a:cubicBezTo>
                    <a:cubicBezTo>
                      <a:pt x="604" y="3820"/>
                      <a:pt x="616" y="3845"/>
                      <a:pt x="690" y="3919"/>
                    </a:cubicBezTo>
                    <a:cubicBezTo>
                      <a:pt x="761" y="3980"/>
                      <a:pt x="882" y="4024"/>
                      <a:pt x="944" y="4024"/>
                    </a:cubicBezTo>
                    <a:cubicBezTo>
                      <a:pt x="957" y="4024"/>
                      <a:pt x="967" y="4022"/>
                      <a:pt x="974" y="4017"/>
                    </a:cubicBezTo>
                    <a:cubicBezTo>
                      <a:pt x="995" y="3996"/>
                      <a:pt x="1007" y="3939"/>
                      <a:pt x="1049" y="3939"/>
                    </a:cubicBezTo>
                    <a:cubicBezTo>
                      <a:pt x="1056" y="3939"/>
                      <a:pt x="1064" y="3940"/>
                      <a:pt x="1072" y="3943"/>
                    </a:cubicBezTo>
                    <a:cubicBezTo>
                      <a:pt x="1128" y="3962"/>
                      <a:pt x="1183" y="3971"/>
                      <a:pt x="1239" y="3971"/>
                    </a:cubicBezTo>
                    <a:cubicBezTo>
                      <a:pt x="1294" y="3971"/>
                      <a:pt x="1350" y="3962"/>
                      <a:pt x="1405" y="3943"/>
                    </a:cubicBezTo>
                    <a:cubicBezTo>
                      <a:pt x="1432" y="3917"/>
                      <a:pt x="1446" y="3871"/>
                      <a:pt x="1479" y="3871"/>
                    </a:cubicBezTo>
                    <a:cubicBezTo>
                      <a:pt x="1492" y="3871"/>
                      <a:pt x="1508" y="3877"/>
                      <a:pt x="1528" y="3894"/>
                    </a:cubicBezTo>
                    <a:cubicBezTo>
                      <a:pt x="1602" y="3956"/>
                      <a:pt x="1688" y="3993"/>
                      <a:pt x="1614" y="4030"/>
                    </a:cubicBezTo>
                    <a:cubicBezTo>
                      <a:pt x="1596" y="4044"/>
                      <a:pt x="1545" y="4048"/>
                      <a:pt x="1481" y="4048"/>
                    </a:cubicBezTo>
                    <a:cubicBezTo>
                      <a:pt x="1412" y="4048"/>
                      <a:pt x="1329" y="4044"/>
                      <a:pt x="1253" y="4044"/>
                    </a:cubicBezTo>
                    <a:cubicBezTo>
                      <a:pt x="1159" y="4044"/>
                      <a:pt x="1076" y="4050"/>
                      <a:pt x="1048" y="4079"/>
                    </a:cubicBezTo>
                    <a:cubicBezTo>
                      <a:pt x="974" y="4141"/>
                      <a:pt x="1331" y="4178"/>
                      <a:pt x="1417" y="4178"/>
                    </a:cubicBezTo>
                    <a:cubicBezTo>
                      <a:pt x="1356" y="4183"/>
                      <a:pt x="1297" y="4186"/>
                      <a:pt x="1239" y="4186"/>
                    </a:cubicBezTo>
                    <a:cubicBezTo>
                      <a:pt x="1157" y="4186"/>
                      <a:pt x="1078" y="4180"/>
                      <a:pt x="998" y="4165"/>
                    </a:cubicBezTo>
                    <a:cubicBezTo>
                      <a:pt x="924" y="4141"/>
                      <a:pt x="851" y="4128"/>
                      <a:pt x="777" y="4128"/>
                    </a:cubicBezTo>
                    <a:cubicBezTo>
                      <a:pt x="703" y="4128"/>
                      <a:pt x="629" y="4141"/>
                      <a:pt x="555" y="4165"/>
                    </a:cubicBezTo>
                    <a:cubicBezTo>
                      <a:pt x="493" y="4190"/>
                      <a:pt x="370" y="4264"/>
                      <a:pt x="481" y="4313"/>
                    </a:cubicBezTo>
                    <a:cubicBezTo>
                      <a:pt x="551" y="4352"/>
                      <a:pt x="592" y="4376"/>
                      <a:pt x="631" y="4376"/>
                    </a:cubicBezTo>
                    <a:cubicBezTo>
                      <a:pt x="653" y="4376"/>
                      <a:pt x="676" y="4368"/>
                      <a:pt x="703" y="4350"/>
                    </a:cubicBezTo>
                    <a:cubicBezTo>
                      <a:pt x="726" y="4327"/>
                      <a:pt x="742" y="4318"/>
                      <a:pt x="751" y="4318"/>
                    </a:cubicBezTo>
                    <a:cubicBezTo>
                      <a:pt x="767" y="4318"/>
                      <a:pt x="763" y="4344"/>
                      <a:pt x="740" y="4375"/>
                    </a:cubicBezTo>
                    <a:cubicBezTo>
                      <a:pt x="715" y="4412"/>
                      <a:pt x="826" y="4461"/>
                      <a:pt x="912" y="4461"/>
                    </a:cubicBezTo>
                    <a:cubicBezTo>
                      <a:pt x="945" y="4465"/>
                      <a:pt x="974" y="4466"/>
                      <a:pt x="1002" y="4466"/>
                    </a:cubicBezTo>
                    <a:cubicBezTo>
                      <a:pt x="1059" y="4466"/>
                      <a:pt x="1113" y="4461"/>
                      <a:pt x="1196" y="4461"/>
                    </a:cubicBezTo>
                    <a:cubicBezTo>
                      <a:pt x="1294" y="4461"/>
                      <a:pt x="1196" y="4486"/>
                      <a:pt x="1122" y="4510"/>
                    </a:cubicBezTo>
                    <a:cubicBezTo>
                      <a:pt x="1035" y="4535"/>
                      <a:pt x="912" y="4523"/>
                      <a:pt x="900" y="4597"/>
                    </a:cubicBezTo>
                    <a:cubicBezTo>
                      <a:pt x="875" y="4670"/>
                      <a:pt x="912" y="4670"/>
                      <a:pt x="1023" y="4732"/>
                    </a:cubicBezTo>
                    <a:cubicBezTo>
                      <a:pt x="1171" y="4806"/>
                      <a:pt x="1331" y="4855"/>
                      <a:pt x="1504" y="4880"/>
                    </a:cubicBezTo>
                    <a:cubicBezTo>
                      <a:pt x="1491" y="4855"/>
                      <a:pt x="1368" y="4757"/>
                      <a:pt x="1417" y="4744"/>
                    </a:cubicBezTo>
                    <a:cubicBezTo>
                      <a:pt x="1423" y="4743"/>
                      <a:pt x="1428" y="4743"/>
                      <a:pt x="1434" y="4743"/>
                    </a:cubicBezTo>
                    <a:cubicBezTo>
                      <a:pt x="1474" y="4743"/>
                      <a:pt x="1498" y="4775"/>
                      <a:pt x="1530" y="4775"/>
                    </a:cubicBezTo>
                    <a:cubicBezTo>
                      <a:pt x="1537" y="4775"/>
                      <a:pt x="1544" y="4773"/>
                      <a:pt x="1553" y="4769"/>
                    </a:cubicBezTo>
                    <a:cubicBezTo>
                      <a:pt x="1581" y="4750"/>
                      <a:pt x="1668" y="4651"/>
                      <a:pt x="1718" y="4651"/>
                    </a:cubicBezTo>
                    <a:cubicBezTo>
                      <a:pt x="1733" y="4651"/>
                      <a:pt x="1744" y="4660"/>
                      <a:pt x="1750" y="4683"/>
                    </a:cubicBezTo>
                    <a:cubicBezTo>
                      <a:pt x="1784" y="4773"/>
                      <a:pt x="1714" y="4832"/>
                      <a:pt x="1750" y="4832"/>
                    </a:cubicBezTo>
                    <a:cubicBezTo>
                      <a:pt x="1753" y="4832"/>
                      <a:pt x="1757" y="4832"/>
                      <a:pt x="1762" y="4831"/>
                    </a:cubicBezTo>
                    <a:cubicBezTo>
                      <a:pt x="1849" y="4806"/>
                      <a:pt x="1922" y="4781"/>
                      <a:pt x="1996" y="4732"/>
                    </a:cubicBezTo>
                    <a:cubicBezTo>
                      <a:pt x="2043" y="4701"/>
                      <a:pt x="2060" y="4675"/>
                      <a:pt x="2076" y="4675"/>
                    </a:cubicBezTo>
                    <a:cubicBezTo>
                      <a:pt x="2085" y="4675"/>
                      <a:pt x="2093" y="4684"/>
                      <a:pt x="2107" y="4707"/>
                    </a:cubicBezTo>
                    <a:cubicBezTo>
                      <a:pt x="2135" y="4735"/>
                      <a:pt x="2151" y="4751"/>
                      <a:pt x="2168" y="4751"/>
                    </a:cubicBezTo>
                    <a:cubicBezTo>
                      <a:pt x="2182" y="4751"/>
                      <a:pt x="2197" y="4741"/>
                      <a:pt x="2218" y="4720"/>
                    </a:cubicBezTo>
                    <a:cubicBezTo>
                      <a:pt x="2269" y="4689"/>
                      <a:pt x="2244" y="4667"/>
                      <a:pt x="2303" y="4667"/>
                    </a:cubicBezTo>
                    <a:cubicBezTo>
                      <a:pt x="2315" y="4667"/>
                      <a:pt x="2332" y="4668"/>
                      <a:pt x="2354" y="4670"/>
                    </a:cubicBezTo>
                    <a:cubicBezTo>
                      <a:pt x="2477" y="4683"/>
                      <a:pt x="2600" y="4720"/>
                      <a:pt x="2723" y="4757"/>
                    </a:cubicBezTo>
                    <a:cubicBezTo>
                      <a:pt x="2797" y="4781"/>
                      <a:pt x="3044" y="4806"/>
                      <a:pt x="3142" y="4892"/>
                    </a:cubicBezTo>
                    <a:cubicBezTo>
                      <a:pt x="3180" y="4922"/>
                      <a:pt x="3195" y="4930"/>
                      <a:pt x="3202" y="4930"/>
                    </a:cubicBezTo>
                    <a:cubicBezTo>
                      <a:pt x="3210" y="4930"/>
                      <a:pt x="3208" y="4920"/>
                      <a:pt x="3218" y="4920"/>
                    </a:cubicBezTo>
                    <a:cubicBezTo>
                      <a:pt x="3226" y="4920"/>
                      <a:pt x="3239" y="4925"/>
                      <a:pt x="3266" y="4942"/>
                    </a:cubicBezTo>
                    <a:cubicBezTo>
                      <a:pt x="3376" y="4991"/>
                      <a:pt x="3463" y="4991"/>
                      <a:pt x="3512" y="5052"/>
                    </a:cubicBezTo>
                    <a:cubicBezTo>
                      <a:pt x="3561" y="5126"/>
                      <a:pt x="3500" y="5188"/>
                      <a:pt x="3500" y="5213"/>
                    </a:cubicBezTo>
                    <a:cubicBezTo>
                      <a:pt x="3537" y="5274"/>
                      <a:pt x="3586" y="5323"/>
                      <a:pt x="3647" y="5360"/>
                    </a:cubicBezTo>
                    <a:cubicBezTo>
                      <a:pt x="3697" y="5410"/>
                      <a:pt x="3808" y="5385"/>
                      <a:pt x="3832" y="5447"/>
                    </a:cubicBezTo>
                    <a:cubicBezTo>
                      <a:pt x="3869" y="5508"/>
                      <a:pt x="3919" y="5582"/>
                      <a:pt x="3968" y="5632"/>
                    </a:cubicBezTo>
                    <a:cubicBezTo>
                      <a:pt x="4005" y="5668"/>
                      <a:pt x="3992" y="5804"/>
                      <a:pt x="4029" y="5878"/>
                    </a:cubicBezTo>
                    <a:cubicBezTo>
                      <a:pt x="4079" y="5964"/>
                      <a:pt x="4153" y="6075"/>
                      <a:pt x="4128" y="6124"/>
                    </a:cubicBezTo>
                    <a:cubicBezTo>
                      <a:pt x="4091" y="6186"/>
                      <a:pt x="4153" y="6211"/>
                      <a:pt x="4177" y="6248"/>
                    </a:cubicBezTo>
                    <a:lnTo>
                      <a:pt x="4177" y="6248"/>
                    </a:lnTo>
                    <a:cubicBezTo>
                      <a:pt x="4177" y="6240"/>
                      <a:pt x="4179" y="6233"/>
                      <a:pt x="4187" y="6233"/>
                    </a:cubicBezTo>
                    <a:cubicBezTo>
                      <a:pt x="4193" y="6233"/>
                      <a:pt x="4201" y="6237"/>
                      <a:pt x="4214" y="6248"/>
                    </a:cubicBezTo>
                    <a:cubicBezTo>
                      <a:pt x="4264" y="6285"/>
                      <a:pt x="4313" y="6309"/>
                      <a:pt x="4288" y="6334"/>
                    </a:cubicBezTo>
                    <a:cubicBezTo>
                      <a:pt x="4264" y="6346"/>
                      <a:pt x="4202" y="6408"/>
                      <a:pt x="4214" y="6432"/>
                    </a:cubicBezTo>
                    <a:cubicBezTo>
                      <a:pt x="4225" y="6465"/>
                      <a:pt x="4207" y="6508"/>
                      <a:pt x="4220" y="6508"/>
                    </a:cubicBezTo>
                    <a:cubicBezTo>
                      <a:pt x="4222" y="6508"/>
                      <a:pt x="4224" y="6508"/>
                      <a:pt x="4227" y="6506"/>
                    </a:cubicBezTo>
                    <a:cubicBezTo>
                      <a:pt x="4246" y="6497"/>
                      <a:pt x="4280" y="6458"/>
                      <a:pt x="4311" y="6458"/>
                    </a:cubicBezTo>
                    <a:cubicBezTo>
                      <a:pt x="4320" y="6458"/>
                      <a:pt x="4329" y="6461"/>
                      <a:pt x="4337" y="6469"/>
                    </a:cubicBezTo>
                    <a:cubicBezTo>
                      <a:pt x="4387" y="6543"/>
                      <a:pt x="4399" y="6630"/>
                      <a:pt x="4374" y="6716"/>
                    </a:cubicBezTo>
                    <a:cubicBezTo>
                      <a:pt x="4337" y="6728"/>
                      <a:pt x="4362" y="6728"/>
                      <a:pt x="4424" y="6753"/>
                    </a:cubicBezTo>
                    <a:cubicBezTo>
                      <a:pt x="4498" y="6777"/>
                      <a:pt x="4461" y="6790"/>
                      <a:pt x="4411" y="6802"/>
                    </a:cubicBezTo>
                    <a:cubicBezTo>
                      <a:pt x="4358" y="6813"/>
                      <a:pt x="4379" y="6908"/>
                      <a:pt x="4353" y="6908"/>
                    </a:cubicBezTo>
                    <a:cubicBezTo>
                      <a:pt x="4349" y="6908"/>
                      <a:pt x="4344" y="6905"/>
                      <a:pt x="4337" y="6901"/>
                    </a:cubicBezTo>
                    <a:cubicBezTo>
                      <a:pt x="4288" y="6876"/>
                      <a:pt x="4288" y="6851"/>
                      <a:pt x="4300" y="6839"/>
                    </a:cubicBezTo>
                    <a:cubicBezTo>
                      <a:pt x="4325" y="6814"/>
                      <a:pt x="4337" y="6814"/>
                      <a:pt x="4300" y="6802"/>
                    </a:cubicBezTo>
                    <a:cubicBezTo>
                      <a:pt x="4290" y="6792"/>
                      <a:pt x="4269" y="6788"/>
                      <a:pt x="4249" y="6788"/>
                    </a:cubicBezTo>
                    <a:cubicBezTo>
                      <a:pt x="4223" y="6788"/>
                      <a:pt x="4200" y="6795"/>
                      <a:pt x="4214" y="6802"/>
                    </a:cubicBezTo>
                    <a:cubicBezTo>
                      <a:pt x="4251" y="6814"/>
                      <a:pt x="4288" y="6851"/>
                      <a:pt x="4264" y="6851"/>
                    </a:cubicBezTo>
                    <a:cubicBezTo>
                      <a:pt x="4227" y="6851"/>
                      <a:pt x="4165" y="6901"/>
                      <a:pt x="4190" y="6913"/>
                    </a:cubicBezTo>
                    <a:cubicBezTo>
                      <a:pt x="4202" y="6938"/>
                      <a:pt x="4313" y="6975"/>
                      <a:pt x="4288" y="6999"/>
                    </a:cubicBezTo>
                    <a:cubicBezTo>
                      <a:pt x="4264" y="7024"/>
                      <a:pt x="4239" y="7073"/>
                      <a:pt x="4300" y="7085"/>
                    </a:cubicBezTo>
                    <a:cubicBezTo>
                      <a:pt x="4350" y="7073"/>
                      <a:pt x="4387" y="7061"/>
                      <a:pt x="4424" y="7024"/>
                    </a:cubicBezTo>
                    <a:lnTo>
                      <a:pt x="4424" y="7024"/>
                    </a:lnTo>
                    <a:cubicBezTo>
                      <a:pt x="4387" y="7061"/>
                      <a:pt x="4362" y="7110"/>
                      <a:pt x="4313" y="7110"/>
                    </a:cubicBezTo>
                    <a:cubicBezTo>
                      <a:pt x="4276" y="7110"/>
                      <a:pt x="4239" y="7089"/>
                      <a:pt x="4218" y="7089"/>
                    </a:cubicBezTo>
                    <a:cubicBezTo>
                      <a:pt x="4210" y="7089"/>
                      <a:pt x="4205" y="7092"/>
                      <a:pt x="4202" y="7098"/>
                    </a:cubicBezTo>
                    <a:cubicBezTo>
                      <a:pt x="4190" y="7122"/>
                      <a:pt x="4227" y="7147"/>
                      <a:pt x="4202" y="7159"/>
                    </a:cubicBezTo>
                    <a:cubicBezTo>
                      <a:pt x="4177" y="7172"/>
                      <a:pt x="4116" y="7196"/>
                      <a:pt x="4140" y="7209"/>
                    </a:cubicBezTo>
                    <a:cubicBezTo>
                      <a:pt x="4177" y="7221"/>
                      <a:pt x="4214" y="7258"/>
                      <a:pt x="4227" y="7295"/>
                    </a:cubicBezTo>
                    <a:cubicBezTo>
                      <a:pt x="4234" y="7316"/>
                      <a:pt x="4245" y="7330"/>
                      <a:pt x="4256" y="7330"/>
                    </a:cubicBezTo>
                    <a:cubicBezTo>
                      <a:pt x="4263" y="7330"/>
                      <a:pt x="4271" y="7323"/>
                      <a:pt x="4276" y="7307"/>
                    </a:cubicBezTo>
                    <a:cubicBezTo>
                      <a:pt x="4280" y="7298"/>
                      <a:pt x="4291" y="7294"/>
                      <a:pt x="4304" y="7294"/>
                    </a:cubicBezTo>
                    <a:cubicBezTo>
                      <a:pt x="4329" y="7294"/>
                      <a:pt x="4363" y="7308"/>
                      <a:pt x="4387" y="7332"/>
                    </a:cubicBezTo>
                    <a:cubicBezTo>
                      <a:pt x="4414" y="7343"/>
                      <a:pt x="4442" y="7349"/>
                      <a:pt x="4469" y="7349"/>
                    </a:cubicBezTo>
                    <a:cubicBezTo>
                      <a:pt x="4501" y="7349"/>
                      <a:pt x="4532" y="7340"/>
                      <a:pt x="4559" y="7320"/>
                    </a:cubicBezTo>
                    <a:cubicBezTo>
                      <a:pt x="4584" y="7295"/>
                      <a:pt x="4559" y="7209"/>
                      <a:pt x="4621" y="7172"/>
                    </a:cubicBezTo>
                    <a:cubicBezTo>
                      <a:pt x="4670" y="7147"/>
                      <a:pt x="4769" y="7159"/>
                      <a:pt x="4707" y="7061"/>
                    </a:cubicBezTo>
                    <a:cubicBezTo>
                      <a:pt x="4658" y="7012"/>
                      <a:pt x="4633" y="6938"/>
                      <a:pt x="4633" y="6851"/>
                    </a:cubicBezTo>
                    <a:cubicBezTo>
                      <a:pt x="4633" y="6840"/>
                      <a:pt x="4634" y="6836"/>
                      <a:pt x="4635" y="6836"/>
                    </a:cubicBezTo>
                    <a:cubicBezTo>
                      <a:pt x="4642" y="6836"/>
                      <a:pt x="4660" y="6932"/>
                      <a:pt x="4670" y="6962"/>
                    </a:cubicBezTo>
                    <a:cubicBezTo>
                      <a:pt x="4695" y="6999"/>
                      <a:pt x="4707" y="7073"/>
                      <a:pt x="4744" y="7085"/>
                    </a:cubicBezTo>
                    <a:cubicBezTo>
                      <a:pt x="4761" y="7091"/>
                      <a:pt x="4781" y="7099"/>
                      <a:pt x="4800" y="7099"/>
                    </a:cubicBezTo>
                    <a:cubicBezTo>
                      <a:pt x="4821" y="7099"/>
                      <a:pt x="4842" y="7088"/>
                      <a:pt x="4855" y="7048"/>
                    </a:cubicBezTo>
                    <a:cubicBezTo>
                      <a:pt x="4861" y="7033"/>
                      <a:pt x="4866" y="7027"/>
                      <a:pt x="4868" y="7027"/>
                    </a:cubicBezTo>
                    <a:cubicBezTo>
                      <a:pt x="4877" y="7027"/>
                      <a:pt x="4867" y="7082"/>
                      <a:pt x="4830" y="7110"/>
                    </a:cubicBezTo>
                    <a:cubicBezTo>
                      <a:pt x="4793" y="7147"/>
                      <a:pt x="4806" y="7209"/>
                      <a:pt x="4756" y="7233"/>
                    </a:cubicBezTo>
                    <a:cubicBezTo>
                      <a:pt x="4732" y="7252"/>
                      <a:pt x="4738" y="7261"/>
                      <a:pt x="4753" y="7261"/>
                    </a:cubicBezTo>
                    <a:cubicBezTo>
                      <a:pt x="4769" y="7261"/>
                      <a:pt x="4793" y="7252"/>
                      <a:pt x="4806" y="7233"/>
                    </a:cubicBezTo>
                    <a:cubicBezTo>
                      <a:pt x="4842" y="7215"/>
                      <a:pt x="4891" y="7204"/>
                      <a:pt x="4939" y="7204"/>
                    </a:cubicBezTo>
                    <a:cubicBezTo>
                      <a:pt x="4957" y="7204"/>
                      <a:pt x="4974" y="7205"/>
                      <a:pt x="4990" y="7209"/>
                    </a:cubicBezTo>
                    <a:cubicBezTo>
                      <a:pt x="4994" y="7209"/>
                      <a:pt x="4998" y="7210"/>
                      <a:pt x="5002" y="7210"/>
                    </a:cubicBezTo>
                    <a:cubicBezTo>
                      <a:pt x="5051" y="7210"/>
                      <a:pt x="5121" y="7158"/>
                      <a:pt x="5138" y="7158"/>
                    </a:cubicBezTo>
                    <a:cubicBezTo>
                      <a:pt x="5143" y="7158"/>
                      <a:pt x="5143" y="7162"/>
                      <a:pt x="5138" y="7172"/>
                    </a:cubicBezTo>
                    <a:cubicBezTo>
                      <a:pt x="5114" y="7221"/>
                      <a:pt x="5151" y="7233"/>
                      <a:pt x="5064" y="7233"/>
                    </a:cubicBezTo>
                    <a:cubicBezTo>
                      <a:pt x="5015" y="7233"/>
                      <a:pt x="4954" y="7246"/>
                      <a:pt x="4917" y="7283"/>
                    </a:cubicBezTo>
                    <a:cubicBezTo>
                      <a:pt x="4878" y="7302"/>
                      <a:pt x="4832" y="7343"/>
                      <a:pt x="4890" y="7343"/>
                    </a:cubicBezTo>
                    <a:cubicBezTo>
                      <a:pt x="4906" y="7343"/>
                      <a:pt x="4930" y="7340"/>
                      <a:pt x="4966" y="7332"/>
                    </a:cubicBezTo>
                    <a:cubicBezTo>
                      <a:pt x="5072" y="7317"/>
                      <a:pt x="5174" y="7306"/>
                      <a:pt x="5213" y="7306"/>
                    </a:cubicBezTo>
                    <a:cubicBezTo>
                      <a:pt x="5238" y="7306"/>
                      <a:pt x="5238" y="7310"/>
                      <a:pt x="5200" y="7320"/>
                    </a:cubicBezTo>
                    <a:cubicBezTo>
                      <a:pt x="5114" y="7332"/>
                      <a:pt x="4954" y="7344"/>
                      <a:pt x="4990" y="7381"/>
                    </a:cubicBezTo>
                    <a:cubicBezTo>
                      <a:pt x="5015" y="7406"/>
                      <a:pt x="5052" y="7406"/>
                      <a:pt x="5077" y="7430"/>
                    </a:cubicBezTo>
                    <a:cubicBezTo>
                      <a:pt x="5089" y="7455"/>
                      <a:pt x="5089" y="7480"/>
                      <a:pt x="5114" y="7517"/>
                    </a:cubicBezTo>
                    <a:cubicBezTo>
                      <a:pt x="5126" y="7541"/>
                      <a:pt x="5126" y="7578"/>
                      <a:pt x="5101" y="7591"/>
                    </a:cubicBezTo>
                    <a:cubicBezTo>
                      <a:pt x="5082" y="7591"/>
                      <a:pt x="5070" y="7622"/>
                      <a:pt x="5085" y="7622"/>
                    </a:cubicBezTo>
                    <a:cubicBezTo>
                      <a:pt x="5089" y="7622"/>
                      <a:pt x="5094" y="7620"/>
                      <a:pt x="5101" y="7615"/>
                    </a:cubicBezTo>
                    <a:cubicBezTo>
                      <a:pt x="5126" y="7591"/>
                      <a:pt x="5175" y="7578"/>
                      <a:pt x="5212" y="7578"/>
                    </a:cubicBezTo>
                    <a:cubicBezTo>
                      <a:pt x="5274" y="7578"/>
                      <a:pt x="5262" y="7591"/>
                      <a:pt x="5274" y="7640"/>
                    </a:cubicBezTo>
                    <a:cubicBezTo>
                      <a:pt x="5286" y="7677"/>
                      <a:pt x="5385" y="7825"/>
                      <a:pt x="5348" y="7837"/>
                    </a:cubicBezTo>
                    <a:cubicBezTo>
                      <a:pt x="5329" y="7849"/>
                      <a:pt x="5308" y="7856"/>
                      <a:pt x="5286" y="7856"/>
                    </a:cubicBezTo>
                    <a:cubicBezTo>
                      <a:pt x="5265" y="7856"/>
                      <a:pt x="5243" y="7849"/>
                      <a:pt x="5225" y="7837"/>
                    </a:cubicBezTo>
                    <a:cubicBezTo>
                      <a:pt x="5126" y="7775"/>
                      <a:pt x="5027" y="7726"/>
                      <a:pt x="4917" y="7689"/>
                    </a:cubicBezTo>
                    <a:cubicBezTo>
                      <a:pt x="4793" y="7665"/>
                      <a:pt x="4682" y="7640"/>
                      <a:pt x="4559" y="7640"/>
                    </a:cubicBezTo>
                    <a:cubicBezTo>
                      <a:pt x="4498" y="7652"/>
                      <a:pt x="4436" y="7665"/>
                      <a:pt x="4547" y="7763"/>
                    </a:cubicBezTo>
                    <a:cubicBezTo>
                      <a:pt x="4658" y="7849"/>
                      <a:pt x="4744" y="7825"/>
                      <a:pt x="4830" y="7874"/>
                    </a:cubicBezTo>
                    <a:cubicBezTo>
                      <a:pt x="4917" y="7936"/>
                      <a:pt x="4966" y="8034"/>
                      <a:pt x="5040" y="8034"/>
                    </a:cubicBezTo>
                    <a:cubicBezTo>
                      <a:pt x="5089" y="8034"/>
                      <a:pt x="5171" y="8012"/>
                      <a:pt x="5231" y="8012"/>
                    </a:cubicBezTo>
                    <a:cubicBezTo>
                      <a:pt x="5262" y="8012"/>
                      <a:pt x="5286" y="8018"/>
                      <a:pt x="5299" y="8034"/>
                    </a:cubicBezTo>
                    <a:cubicBezTo>
                      <a:pt x="5335" y="8059"/>
                      <a:pt x="5385" y="8059"/>
                      <a:pt x="5422" y="8059"/>
                    </a:cubicBezTo>
                    <a:cubicBezTo>
                      <a:pt x="5459" y="8059"/>
                      <a:pt x="5459" y="8170"/>
                      <a:pt x="5422" y="8182"/>
                    </a:cubicBezTo>
                    <a:cubicBezTo>
                      <a:pt x="5372" y="8194"/>
                      <a:pt x="5360" y="8207"/>
                      <a:pt x="5385" y="8244"/>
                    </a:cubicBezTo>
                    <a:cubicBezTo>
                      <a:pt x="5422" y="8281"/>
                      <a:pt x="5471" y="8318"/>
                      <a:pt x="5397" y="8318"/>
                    </a:cubicBezTo>
                    <a:cubicBezTo>
                      <a:pt x="5348" y="8330"/>
                      <a:pt x="5311" y="8379"/>
                      <a:pt x="5323" y="8428"/>
                    </a:cubicBezTo>
                    <a:cubicBezTo>
                      <a:pt x="5323" y="8452"/>
                      <a:pt x="5318" y="8460"/>
                      <a:pt x="5327" y="8460"/>
                    </a:cubicBezTo>
                    <a:cubicBezTo>
                      <a:pt x="5332" y="8460"/>
                      <a:pt x="5342" y="8458"/>
                      <a:pt x="5360" y="8453"/>
                    </a:cubicBezTo>
                    <a:cubicBezTo>
                      <a:pt x="5422" y="8453"/>
                      <a:pt x="5446" y="8490"/>
                      <a:pt x="5385" y="8502"/>
                    </a:cubicBezTo>
                    <a:cubicBezTo>
                      <a:pt x="5357" y="8502"/>
                      <a:pt x="5332" y="8498"/>
                      <a:pt x="5313" y="8498"/>
                    </a:cubicBezTo>
                    <a:cubicBezTo>
                      <a:pt x="5289" y="8498"/>
                      <a:pt x="5274" y="8505"/>
                      <a:pt x="5274" y="8539"/>
                    </a:cubicBezTo>
                    <a:cubicBezTo>
                      <a:pt x="5274" y="8604"/>
                      <a:pt x="5226" y="8679"/>
                      <a:pt x="5240" y="8679"/>
                    </a:cubicBezTo>
                    <a:cubicBezTo>
                      <a:pt x="5242" y="8679"/>
                      <a:pt x="5245" y="8678"/>
                      <a:pt x="5249" y="8675"/>
                    </a:cubicBezTo>
                    <a:cubicBezTo>
                      <a:pt x="5266" y="8664"/>
                      <a:pt x="5290" y="8658"/>
                      <a:pt x="5308" y="8658"/>
                    </a:cubicBezTo>
                    <a:cubicBezTo>
                      <a:pt x="5330" y="8658"/>
                      <a:pt x="5344" y="8667"/>
                      <a:pt x="5323" y="8687"/>
                    </a:cubicBezTo>
                    <a:cubicBezTo>
                      <a:pt x="5286" y="8724"/>
                      <a:pt x="5262" y="8786"/>
                      <a:pt x="5212" y="8786"/>
                    </a:cubicBezTo>
                    <a:cubicBezTo>
                      <a:pt x="5138" y="8786"/>
                      <a:pt x="5064" y="8773"/>
                      <a:pt x="5003" y="8737"/>
                    </a:cubicBezTo>
                    <a:cubicBezTo>
                      <a:pt x="5000" y="8736"/>
                      <a:pt x="4998" y="8736"/>
                      <a:pt x="4995" y="8736"/>
                    </a:cubicBezTo>
                    <a:cubicBezTo>
                      <a:pt x="4950" y="8736"/>
                      <a:pt x="4915" y="8835"/>
                      <a:pt x="4880" y="8835"/>
                    </a:cubicBezTo>
                    <a:cubicBezTo>
                      <a:pt x="4850" y="8835"/>
                      <a:pt x="4829" y="8822"/>
                      <a:pt x="4820" y="8822"/>
                    </a:cubicBezTo>
                    <a:cubicBezTo>
                      <a:pt x="4814" y="8822"/>
                      <a:pt x="4813" y="8828"/>
                      <a:pt x="4818" y="8847"/>
                    </a:cubicBezTo>
                    <a:cubicBezTo>
                      <a:pt x="4830" y="8884"/>
                      <a:pt x="4867" y="8872"/>
                      <a:pt x="4892" y="8909"/>
                    </a:cubicBezTo>
                    <a:cubicBezTo>
                      <a:pt x="4901" y="8937"/>
                      <a:pt x="4959" y="8971"/>
                      <a:pt x="4982" y="8971"/>
                    </a:cubicBezTo>
                    <a:cubicBezTo>
                      <a:pt x="4990" y="8971"/>
                      <a:pt x="4994" y="8968"/>
                      <a:pt x="4990" y="8958"/>
                    </a:cubicBezTo>
                    <a:cubicBezTo>
                      <a:pt x="4983" y="8935"/>
                      <a:pt x="4970" y="8926"/>
                      <a:pt x="4980" y="8926"/>
                    </a:cubicBezTo>
                    <a:cubicBezTo>
                      <a:pt x="4987" y="8926"/>
                      <a:pt x="5000" y="8929"/>
                      <a:pt x="5027" y="8934"/>
                    </a:cubicBezTo>
                    <a:cubicBezTo>
                      <a:pt x="5055" y="8939"/>
                      <a:pt x="5073" y="8945"/>
                      <a:pt x="5088" y="8945"/>
                    </a:cubicBezTo>
                    <a:cubicBezTo>
                      <a:pt x="5107" y="8945"/>
                      <a:pt x="5123" y="8936"/>
                      <a:pt x="5151" y="8909"/>
                    </a:cubicBezTo>
                    <a:cubicBezTo>
                      <a:pt x="5181" y="8879"/>
                      <a:pt x="5220" y="8857"/>
                      <a:pt x="5260" y="8857"/>
                    </a:cubicBezTo>
                    <a:cubicBezTo>
                      <a:pt x="5269" y="8857"/>
                      <a:pt x="5277" y="8858"/>
                      <a:pt x="5286" y="8860"/>
                    </a:cubicBezTo>
                    <a:cubicBezTo>
                      <a:pt x="5323" y="8860"/>
                      <a:pt x="5360" y="8872"/>
                      <a:pt x="5299" y="8872"/>
                    </a:cubicBezTo>
                    <a:cubicBezTo>
                      <a:pt x="5237" y="8884"/>
                      <a:pt x="5188" y="8934"/>
                      <a:pt x="5237" y="8934"/>
                    </a:cubicBezTo>
                    <a:cubicBezTo>
                      <a:pt x="5286" y="8946"/>
                      <a:pt x="5323" y="8983"/>
                      <a:pt x="5286" y="8995"/>
                    </a:cubicBezTo>
                    <a:cubicBezTo>
                      <a:pt x="5249" y="9008"/>
                      <a:pt x="5323" y="9008"/>
                      <a:pt x="5372" y="9020"/>
                    </a:cubicBezTo>
                    <a:cubicBezTo>
                      <a:pt x="5409" y="9032"/>
                      <a:pt x="5570" y="9069"/>
                      <a:pt x="5483" y="9069"/>
                    </a:cubicBezTo>
                    <a:cubicBezTo>
                      <a:pt x="5449" y="9063"/>
                      <a:pt x="5420" y="9055"/>
                      <a:pt x="5408" y="9055"/>
                    </a:cubicBezTo>
                    <a:cubicBezTo>
                      <a:pt x="5393" y="9055"/>
                      <a:pt x="5400" y="9066"/>
                      <a:pt x="5446" y="9106"/>
                    </a:cubicBezTo>
                    <a:cubicBezTo>
                      <a:pt x="5513" y="9163"/>
                      <a:pt x="5573" y="9221"/>
                      <a:pt x="5556" y="9221"/>
                    </a:cubicBezTo>
                    <a:cubicBezTo>
                      <a:pt x="5551" y="9221"/>
                      <a:pt x="5540" y="9216"/>
                      <a:pt x="5520" y="9205"/>
                    </a:cubicBezTo>
                    <a:cubicBezTo>
                      <a:pt x="5459" y="9155"/>
                      <a:pt x="5385" y="9106"/>
                      <a:pt x="5335" y="9045"/>
                    </a:cubicBezTo>
                    <a:cubicBezTo>
                      <a:pt x="5299" y="9020"/>
                      <a:pt x="5249" y="9008"/>
                      <a:pt x="5212" y="9008"/>
                    </a:cubicBezTo>
                    <a:lnTo>
                      <a:pt x="5040" y="9008"/>
                    </a:lnTo>
                    <a:cubicBezTo>
                      <a:pt x="5031" y="9009"/>
                      <a:pt x="5023" y="9010"/>
                      <a:pt x="5015" y="9010"/>
                    </a:cubicBezTo>
                    <a:cubicBezTo>
                      <a:pt x="4970" y="9010"/>
                      <a:pt x="4945" y="8983"/>
                      <a:pt x="4892" y="8983"/>
                    </a:cubicBezTo>
                    <a:cubicBezTo>
                      <a:pt x="4818" y="8983"/>
                      <a:pt x="4818" y="9057"/>
                      <a:pt x="4793" y="9094"/>
                    </a:cubicBezTo>
                    <a:cubicBezTo>
                      <a:pt x="4769" y="9118"/>
                      <a:pt x="4695" y="9131"/>
                      <a:pt x="4682" y="9168"/>
                    </a:cubicBezTo>
                    <a:cubicBezTo>
                      <a:pt x="4682" y="9201"/>
                      <a:pt x="4662" y="9256"/>
                      <a:pt x="4696" y="9256"/>
                    </a:cubicBezTo>
                    <a:cubicBezTo>
                      <a:pt x="4699" y="9256"/>
                      <a:pt x="4703" y="9255"/>
                      <a:pt x="4707" y="9254"/>
                    </a:cubicBezTo>
                    <a:cubicBezTo>
                      <a:pt x="4781" y="9217"/>
                      <a:pt x="4855" y="9168"/>
                      <a:pt x="4929" y="9118"/>
                    </a:cubicBezTo>
                    <a:cubicBezTo>
                      <a:pt x="4949" y="9098"/>
                      <a:pt x="4970" y="9035"/>
                      <a:pt x="4976" y="9035"/>
                    </a:cubicBezTo>
                    <a:cubicBezTo>
                      <a:pt x="4977" y="9035"/>
                      <a:pt x="4978" y="9038"/>
                      <a:pt x="4978" y="9045"/>
                    </a:cubicBezTo>
                    <a:cubicBezTo>
                      <a:pt x="4978" y="9082"/>
                      <a:pt x="4978" y="9094"/>
                      <a:pt x="5015" y="9094"/>
                    </a:cubicBezTo>
                    <a:cubicBezTo>
                      <a:pt x="5034" y="9094"/>
                      <a:pt x="5049" y="9088"/>
                      <a:pt x="5061" y="9088"/>
                    </a:cubicBezTo>
                    <a:cubicBezTo>
                      <a:pt x="5074" y="9088"/>
                      <a:pt x="5083" y="9094"/>
                      <a:pt x="5089" y="9118"/>
                    </a:cubicBezTo>
                    <a:cubicBezTo>
                      <a:pt x="5098" y="9146"/>
                      <a:pt x="5135" y="9181"/>
                      <a:pt x="5153" y="9181"/>
                    </a:cubicBezTo>
                    <a:cubicBezTo>
                      <a:pt x="5159" y="9181"/>
                      <a:pt x="5163" y="9177"/>
                      <a:pt x="5163" y="9168"/>
                    </a:cubicBezTo>
                    <a:cubicBezTo>
                      <a:pt x="5174" y="9146"/>
                      <a:pt x="5156" y="9104"/>
                      <a:pt x="5186" y="9104"/>
                    </a:cubicBezTo>
                    <a:cubicBezTo>
                      <a:pt x="5190" y="9104"/>
                      <a:pt x="5195" y="9105"/>
                      <a:pt x="5200" y="9106"/>
                    </a:cubicBezTo>
                    <a:cubicBezTo>
                      <a:pt x="5237" y="9106"/>
                      <a:pt x="5212" y="9118"/>
                      <a:pt x="5249" y="9155"/>
                    </a:cubicBezTo>
                    <a:cubicBezTo>
                      <a:pt x="5272" y="9171"/>
                      <a:pt x="5286" y="9181"/>
                      <a:pt x="5298" y="9181"/>
                    </a:cubicBezTo>
                    <a:cubicBezTo>
                      <a:pt x="5306" y="9181"/>
                      <a:pt x="5314" y="9177"/>
                      <a:pt x="5323" y="9168"/>
                    </a:cubicBezTo>
                    <a:cubicBezTo>
                      <a:pt x="5329" y="9158"/>
                      <a:pt x="5337" y="9154"/>
                      <a:pt x="5344" y="9154"/>
                    </a:cubicBezTo>
                    <a:cubicBezTo>
                      <a:pt x="5367" y="9154"/>
                      <a:pt x="5394" y="9186"/>
                      <a:pt x="5422" y="9205"/>
                    </a:cubicBezTo>
                    <a:cubicBezTo>
                      <a:pt x="5443" y="9219"/>
                      <a:pt x="5452" y="9225"/>
                      <a:pt x="5446" y="9225"/>
                    </a:cubicBezTo>
                    <a:cubicBezTo>
                      <a:pt x="5442" y="9225"/>
                      <a:pt x="5430" y="9222"/>
                      <a:pt x="5409" y="9217"/>
                    </a:cubicBezTo>
                    <a:cubicBezTo>
                      <a:pt x="5360" y="9217"/>
                      <a:pt x="5385" y="9254"/>
                      <a:pt x="5422" y="9254"/>
                    </a:cubicBezTo>
                    <a:cubicBezTo>
                      <a:pt x="5451" y="9254"/>
                      <a:pt x="5505" y="9286"/>
                      <a:pt x="5480" y="9286"/>
                    </a:cubicBezTo>
                    <a:cubicBezTo>
                      <a:pt x="5474" y="9286"/>
                      <a:pt x="5464" y="9284"/>
                      <a:pt x="5446" y="9279"/>
                    </a:cubicBezTo>
                    <a:cubicBezTo>
                      <a:pt x="5372" y="9266"/>
                      <a:pt x="5323" y="9266"/>
                      <a:pt x="5299" y="9242"/>
                    </a:cubicBezTo>
                    <a:cubicBezTo>
                      <a:pt x="5275" y="9226"/>
                      <a:pt x="5251" y="9194"/>
                      <a:pt x="5233" y="9194"/>
                    </a:cubicBezTo>
                    <a:cubicBezTo>
                      <a:pt x="5224" y="9194"/>
                      <a:pt x="5217" y="9203"/>
                      <a:pt x="5212" y="9229"/>
                    </a:cubicBezTo>
                    <a:cubicBezTo>
                      <a:pt x="5212" y="9258"/>
                      <a:pt x="5207" y="9268"/>
                      <a:pt x="5201" y="9268"/>
                    </a:cubicBezTo>
                    <a:cubicBezTo>
                      <a:pt x="5195" y="9268"/>
                      <a:pt x="5188" y="9255"/>
                      <a:pt x="5188" y="9242"/>
                    </a:cubicBezTo>
                    <a:cubicBezTo>
                      <a:pt x="5188" y="9227"/>
                      <a:pt x="5183" y="9221"/>
                      <a:pt x="5172" y="9221"/>
                    </a:cubicBezTo>
                    <a:cubicBezTo>
                      <a:pt x="5165" y="9221"/>
                      <a:pt x="5154" y="9224"/>
                      <a:pt x="5138" y="9229"/>
                    </a:cubicBezTo>
                    <a:cubicBezTo>
                      <a:pt x="5136" y="9231"/>
                      <a:pt x="5133" y="9231"/>
                      <a:pt x="5131" y="9231"/>
                    </a:cubicBezTo>
                    <a:cubicBezTo>
                      <a:pt x="5111" y="9231"/>
                      <a:pt x="5096" y="9192"/>
                      <a:pt x="5052" y="9192"/>
                    </a:cubicBezTo>
                    <a:cubicBezTo>
                      <a:pt x="5019" y="9192"/>
                      <a:pt x="4970" y="9176"/>
                      <a:pt x="4930" y="9176"/>
                    </a:cubicBezTo>
                    <a:cubicBezTo>
                      <a:pt x="4910" y="9176"/>
                      <a:pt x="4892" y="9180"/>
                      <a:pt x="4880" y="9192"/>
                    </a:cubicBezTo>
                    <a:cubicBezTo>
                      <a:pt x="4830" y="9229"/>
                      <a:pt x="4633" y="9291"/>
                      <a:pt x="4633" y="9328"/>
                    </a:cubicBezTo>
                    <a:cubicBezTo>
                      <a:pt x="4633" y="9359"/>
                      <a:pt x="4616" y="9408"/>
                      <a:pt x="4640" y="9408"/>
                    </a:cubicBezTo>
                    <a:cubicBezTo>
                      <a:pt x="4644" y="9408"/>
                      <a:pt x="4650" y="9406"/>
                      <a:pt x="4658" y="9402"/>
                    </a:cubicBezTo>
                    <a:cubicBezTo>
                      <a:pt x="4695" y="9377"/>
                      <a:pt x="4867" y="9390"/>
                      <a:pt x="4917" y="9365"/>
                    </a:cubicBezTo>
                    <a:cubicBezTo>
                      <a:pt x="4954" y="9353"/>
                      <a:pt x="4994" y="9346"/>
                      <a:pt x="5034" y="9346"/>
                    </a:cubicBezTo>
                    <a:cubicBezTo>
                      <a:pt x="5074" y="9346"/>
                      <a:pt x="5114" y="9353"/>
                      <a:pt x="5151" y="9365"/>
                    </a:cubicBezTo>
                    <a:cubicBezTo>
                      <a:pt x="5184" y="9387"/>
                      <a:pt x="5218" y="9440"/>
                      <a:pt x="5280" y="9440"/>
                    </a:cubicBezTo>
                    <a:cubicBezTo>
                      <a:pt x="5286" y="9440"/>
                      <a:pt x="5292" y="9440"/>
                      <a:pt x="5299" y="9439"/>
                    </a:cubicBezTo>
                    <a:cubicBezTo>
                      <a:pt x="5311" y="9437"/>
                      <a:pt x="5321" y="9436"/>
                      <a:pt x="5330" y="9436"/>
                    </a:cubicBezTo>
                    <a:cubicBezTo>
                      <a:pt x="5380" y="9436"/>
                      <a:pt x="5364" y="9463"/>
                      <a:pt x="5311" y="9463"/>
                    </a:cubicBezTo>
                    <a:cubicBezTo>
                      <a:pt x="5262" y="9463"/>
                      <a:pt x="5200" y="9451"/>
                      <a:pt x="5163" y="9402"/>
                    </a:cubicBezTo>
                    <a:cubicBezTo>
                      <a:pt x="5115" y="9378"/>
                      <a:pt x="5062" y="9364"/>
                      <a:pt x="5011" y="9364"/>
                    </a:cubicBezTo>
                    <a:cubicBezTo>
                      <a:pt x="4983" y="9364"/>
                      <a:pt x="4955" y="9368"/>
                      <a:pt x="4929" y="9377"/>
                    </a:cubicBezTo>
                    <a:cubicBezTo>
                      <a:pt x="4830" y="9390"/>
                      <a:pt x="4744" y="9414"/>
                      <a:pt x="4658" y="9451"/>
                    </a:cubicBezTo>
                    <a:cubicBezTo>
                      <a:pt x="4621" y="9488"/>
                      <a:pt x="4658" y="9550"/>
                      <a:pt x="4719" y="9550"/>
                    </a:cubicBezTo>
                    <a:cubicBezTo>
                      <a:pt x="4793" y="9550"/>
                      <a:pt x="4867" y="9550"/>
                      <a:pt x="4941" y="9562"/>
                    </a:cubicBezTo>
                    <a:cubicBezTo>
                      <a:pt x="4892" y="9562"/>
                      <a:pt x="4892" y="9599"/>
                      <a:pt x="4867" y="9624"/>
                    </a:cubicBezTo>
                    <a:cubicBezTo>
                      <a:pt x="4843" y="9648"/>
                      <a:pt x="4756" y="9661"/>
                      <a:pt x="4732" y="9685"/>
                    </a:cubicBezTo>
                    <a:cubicBezTo>
                      <a:pt x="4695" y="9698"/>
                      <a:pt x="4695" y="9735"/>
                      <a:pt x="4781" y="9735"/>
                    </a:cubicBezTo>
                    <a:cubicBezTo>
                      <a:pt x="4867" y="9735"/>
                      <a:pt x="4904" y="9759"/>
                      <a:pt x="4830" y="9759"/>
                    </a:cubicBezTo>
                    <a:cubicBezTo>
                      <a:pt x="4812" y="9759"/>
                      <a:pt x="4791" y="9758"/>
                      <a:pt x="4770" y="9758"/>
                    </a:cubicBezTo>
                    <a:cubicBezTo>
                      <a:pt x="4709" y="9758"/>
                      <a:pt x="4649" y="9765"/>
                      <a:pt x="4658" y="9821"/>
                    </a:cubicBezTo>
                    <a:cubicBezTo>
                      <a:pt x="4658" y="9898"/>
                      <a:pt x="4678" y="9946"/>
                      <a:pt x="4717" y="9946"/>
                    </a:cubicBezTo>
                    <a:cubicBezTo>
                      <a:pt x="4722" y="9946"/>
                      <a:pt x="4727" y="9945"/>
                      <a:pt x="4732" y="9944"/>
                    </a:cubicBezTo>
                    <a:cubicBezTo>
                      <a:pt x="4781" y="9919"/>
                      <a:pt x="4978" y="9747"/>
                      <a:pt x="5089" y="9661"/>
                    </a:cubicBezTo>
                    <a:cubicBezTo>
                      <a:pt x="5163" y="9587"/>
                      <a:pt x="5262" y="9537"/>
                      <a:pt x="5372" y="9525"/>
                    </a:cubicBezTo>
                    <a:cubicBezTo>
                      <a:pt x="5471" y="9525"/>
                      <a:pt x="5545" y="9550"/>
                      <a:pt x="5422" y="9550"/>
                    </a:cubicBezTo>
                    <a:cubicBezTo>
                      <a:pt x="5311" y="9550"/>
                      <a:pt x="5262" y="9587"/>
                      <a:pt x="5360" y="9587"/>
                    </a:cubicBezTo>
                    <a:cubicBezTo>
                      <a:pt x="5471" y="9587"/>
                      <a:pt x="5520" y="9611"/>
                      <a:pt x="5372" y="9611"/>
                    </a:cubicBezTo>
                    <a:cubicBezTo>
                      <a:pt x="5237" y="9611"/>
                      <a:pt x="4855" y="9858"/>
                      <a:pt x="4769" y="9969"/>
                    </a:cubicBezTo>
                    <a:cubicBezTo>
                      <a:pt x="4733" y="10015"/>
                      <a:pt x="4735" y="10029"/>
                      <a:pt x="4755" y="10029"/>
                    </a:cubicBezTo>
                    <a:cubicBezTo>
                      <a:pt x="4782" y="10029"/>
                      <a:pt x="4844" y="10001"/>
                      <a:pt x="4880" y="9993"/>
                    </a:cubicBezTo>
                    <a:cubicBezTo>
                      <a:pt x="4932" y="9993"/>
                      <a:pt x="5067" y="9966"/>
                      <a:pt x="5073" y="9966"/>
                    </a:cubicBezTo>
                    <a:cubicBezTo>
                      <a:pt x="5074" y="9966"/>
                      <a:pt x="5071" y="9967"/>
                      <a:pt x="5064" y="9969"/>
                    </a:cubicBezTo>
                    <a:cubicBezTo>
                      <a:pt x="5027" y="9993"/>
                      <a:pt x="4990" y="10018"/>
                      <a:pt x="4941" y="10030"/>
                    </a:cubicBezTo>
                    <a:cubicBezTo>
                      <a:pt x="4892" y="10043"/>
                      <a:pt x="4843" y="10018"/>
                      <a:pt x="4855" y="10080"/>
                    </a:cubicBezTo>
                    <a:cubicBezTo>
                      <a:pt x="4876" y="10122"/>
                      <a:pt x="4925" y="10237"/>
                      <a:pt x="4954" y="10237"/>
                    </a:cubicBezTo>
                    <a:cubicBezTo>
                      <a:pt x="4958" y="10237"/>
                      <a:pt x="4962" y="10234"/>
                      <a:pt x="4966" y="10227"/>
                    </a:cubicBezTo>
                    <a:cubicBezTo>
                      <a:pt x="5003" y="10190"/>
                      <a:pt x="5089" y="10092"/>
                      <a:pt x="5126" y="10080"/>
                    </a:cubicBezTo>
                    <a:cubicBezTo>
                      <a:pt x="5200" y="10080"/>
                      <a:pt x="5262" y="10080"/>
                      <a:pt x="5335" y="10092"/>
                    </a:cubicBezTo>
                    <a:lnTo>
                      <a:pt x="5126" y="10092"/>
                    </a:lnTo>
                    <a:cubicBezTo>
                      <a:pt x="5101" y="10092"/>
                      <a:pt x="4978" y="10203"/>
                      <a:pt x="4978" y="10240"/>
                    </a:cubicBezTo>
                    <a:cubicBezTo>
                      <a:pt x="4978" y="10277"/>
                      <a:pt x="4978" y="10252"/>
                      <a:pt x="4990" y="10301"/>
                    </a:cubicBezTo>
                    <a:cubicBezTo>
                      <a:pt x="5003" y="10363"/>
                      <a:pt x="5003" y="10449"/>
                      <a:pt x="5027" y="10486"/>
                    </a:cubicBezTo>
                    <a:cubicBezTo>
                      <a:pt x="5033" y="10509"/>
                      <a:pt x="5047" y="10519"/>
                      <a:pt x="5062" y="10519"/>
                    </a:cubicBezTo>
                    <a:cubicBezTo>
                      <a:pt x="5080" y="10519"/>
                      <a:pt x="5101" y="10506"/>
                      <a:pt x="5114" y="10486"/>
                    </a:cubicBezTo>
                    <a:cubicBezTo>
                      <a:pt x="5122" y="10477"/>
                      <a:pt x="5128" y="10473"/>
                      <a:pt x="5131" y="10473"/>
                    </a:cubicBezTo>
                    <a:cubicBezTo>
                      <a:pt x="5135" y="10473"/>
                      <a:pt x="5130" y="10487"/>
                      <a:pt x="5114" y="10511"/>
                    </a:cubicBezTo>
                    <a:cubicBezTo>
                      <a:pt x="5091" y="10545"/>
                      <a:pt x="5038" y="10763"/>
                      <a:pt x="5066" y="10763"/>
                    </a:cubicBezTo>
                    <a:cubicBezTo>
                      <a:pt x="5069" y="10763"/>
                      <a:pt x="5072" y="10761"/>
                      <a:pt x="5077" y="10757"/>
                    </a:cubicBezTo>
                    <a:cubicBezTo>
                      <a:pt x="5114" y="10720"/>
                      <a:pt x="5188" y="10597"/>
                      <a:pt x="5237" y="10572"/>
                    </a:cubicBezTo>
                    <a:cubicBezTo>
                      <a:pt x="5248" y="10570"/>
                      <a:pt x="5254" y="10568"/>
                      <a:pt x="5257" y="10568"/>
                    </a:cubicBezTo>
                    <a:cubicBezTo>
                      <a:pt x="5267" y="10568"/>
                      <a:pt x="5240" y="10586"/>
                      <a:pt x="5249" y="10634"/>
                    </a:cubicBezTo>
                    <a:cubicBezTo>
                      <a:pt x="5259" y="10683"/>
                      <a:pt x="5269" y="10747"/>
                      <a:pt x="5291" y="10747"/>
                    </a:cubicBezTo>
                    <a:cubicBezTo>
                      <a:pt x="5297" y="10747"/>
                      <a:pt x="5303" y="10743"/>
                      <a:pt x="5311" y="10733"/>
                    </a:cubicBezTo>
                    <a:cubicBezTo>
                      <a:pt x="5335" y="10671"/>
                      <a:pt x="5372" y="10696"/>
                      <a:pt x="5372" y="10659"/>
                    </a:cubicBezTo>
                    <a:cubicBezTo>
                      <a:pt x="5372" y="10622"/>
                      <a:pt x="5434" y="10609"/>
                      <a:pt x="5360" y="10498"/>
                    </a:cubicBezTo>
                    <a:cubicBezTo>
                      <a:pt x="5306" y="10437"/>
                      <a:pt x="5277" y="10390"/>
                      <a:pt x="5283" y="10390"/>
                    </a:cubicBezTo>
                    <a:cubicBezTo>
                      <a:pt x="5286" y="10390"/>
                      <a:pt x="5303" y="10407"/>
                      <a:pt x="5335" y="10449"/>
                    </a:cubicBezTo>
                    <a:cubicBezTo>
                      <a:pt x="5392" y="10534"/>
                      <a:pt x="5412" y="10590"/>
                      <a:pt x="5430" y="10590"/>
                    </a:cubicBezTo>
                    <a:cubicBezTo>
                      <a:pt x="5435" y="10590"/>
                      <a:pt x="5441" y="10584"/>
                      <a:pt x="5446" y="10572"/>
                    </a:cubicBezTo>
                    <a:cubicBezTo>
                      <a:pt x="5471" y="10540"/>
                      <a:pt x="5490" y="10523"/>
                      <a:pt x="5497" y="10523"/>
                    </a:cubicBezTo>
                    <a:cubicBezTo>
                      <a:pt x="5500" y="10523"/>
                      <a:pt x="5500" y="10527"/>
                      <a:pt x="5496" y="10535"/>
                    </a:cubicBezTo>
                    <a:cubicBezTo>
                      <a:pt x="5484" y="10547"/>
                      <a:pt x="5586" y="10713"/>
                      <a:pt x="5585" y="10713"/>
                    </a:cubicBezTo>
                    <a:cubicBezTo>
                      <a:pt x="5585" y="10713"/>
                      <a:pt x="5584" y="10711"/>
                      <a:pt x="5582" y="10708"/>
                    </a:cubicBezTo>
                    <a:cubicBezTo>
                      <a:pt x="5545" y="10683"/>
                      <a:pt x="5545" y="10671"/>
                      <a:pt x="5508" y="10646"/>
                    </a:cubicBezTo>
                    <a:cubicBezTo>
                      <a:pt x="5500" y="10639"/>
                      <a:pt x="5492" y="10634"/>
                      <a:pt x="5485" y="10634"/>
                    </a:cubicBezTo>
                    <a:cubicBezTo>
                      <a:pt x="5470" y="10634"/>
                      <a:pt x="5459" y="10654"/>
                      <a:pt x="5459" y="10696"/>
                    </a:cubicBezTo>
                    <a:cubicBezTo>
                      <a:pt x="5459" y="10757"/>
                      <a:pt x="5520" y="10880"/>
                      <a:pt x="5496" y="10930"/>
                    </a:cubicBezTo>
                    <a:cubicBezTo>
                      <a:pt x="5485" y="10946"/>
                      <a:pt x="5479" y="10955"/>
                      <a:pt x="5475" y="10955"/>
                    </a:cubicBezTo>
                    <a:cubicBezTo>
                      <a:pt x="5471" y="10955"/>
                      <a:pt x="5471" y="10940"/>
                      <a:pt x="5471" y="10905"/>
                    </a:cubicBezTo>
                    <a:cubicBezTo>
                      <a:pt x="5471" y="10847"/>
                      <a:pt x="5482" y="10768"/>
                      <a:pt x="5433" y="10768"/>
                    </a:cubicBezTo>
                    <a:cubicBezTo>
                      <a:pt x="5429" y="10768"/>
                      <a:pt x="5426" y="10769"/>
                      <a:pt x="5422" y="10770"/>
                    </a:cubicBezTo>
                    <a:cubicBezTo>
                      <a:pt x="5385" y="10794"/>
                      <a:pt x="5348" y="10806"/>
                      <a:pt x="5323" y="10831"/>
                    </a:cubicBezTo>
                    <a:cubicBezTo>
                      <a:pt x="5274" y="10856"/>
                      <a:pt x="5212" y="10991"/>
                      <a:pt x="5200" y="11028"/>
                    </a:cubicBezTo>
                    <a:cubicBezTo>
                      <a:pt x="5200" y="11052"/>
                      <a:pt x="5236" y="11066"/>
                      <a:pt x="5271" y="11066"/>
                    </a:cubicBezTo>
                    <a:cubicBezTo>
                      <a:pt x="5291" y="11066"/>
                      <a:pt x="5310" y="11062"/>
                      <a:pt x="5323" y="11053"/>
                    </a:cubicBezTo>
                    <a:cubicBezTo>
                      <a:pt x="5325" y="11052"/>
                      <a:pt x="5327" y="11052"/>
                      <a:pt x="5329" y="11052"/>
                    </a:cubicBezTo>
                    <a:cubicBezTo>
                      <a:pt x="5365" y="11052"/>
                      <a:pt x="5286" y="11178"/>
                      <a:pt x="5286" y="11213"/>
                    </a:cubicBezTo>
                    <a:cubicBezTo>
                      <a:pt x="5288" y="11218"/>
                      <a:pt x="5290" y="11220"/>
                      <a:pt x="5293" y="11220"/>
                    </a:cubicBezTo>
                    <a:cubicBezTo>
                      <a:pt x="5308" y="11220"/>
                      <a:pt x="5337" y="11172"/>
                      <a:pt x="5361" y="11172"/>
                    </a:cubicBezTo>
                    <a:cubicBezTo>
                      <a:pt x="5370" y="11172"/>
                      <a:pt x="5379" y="11179"/>
                      <a:pt x="5385" y="11201"/>
                    </a:cubicBezTo>
                    <a:cubicBezTo>
                      <a:pt x="5422" y="11275"/>
                      <a:pt x="5385" y="11324"/>
                      <a:pt x="5434" y="11349"/>
                    </a:cubicBezTo>
                    <a:cubicBezTo>
                      <a:pt x="5483" y="11373"/>
                      <a:pt x="5533" y="11386"/>
                      <a:pt x="5508" y="11447"/>
                    </a:cubicBezTo>
                    <a:cubicBezTo>
                      <a:pt x="5483" y="11496"/>
                      <a:pt x="5409" y="11546"/>
                      <a:pt x="5496" y="11595"/>
                    </a:cubicBezTo>
                    <a:cubicBezTo>
                      <a:pt x="5557" y="11644"/>
                      <a:pt x="5607" y="11706"/>
                      <a:pt x="5656" y="11768"/>
                    </a:cubicBezTo>
                    <a:cubicBezTo>
                      <a:pt x="5668" y="11787"/>
                      <a:pt x="5682" y="11795"/>
                      <a:pt x="5697" y="11795"/>
                    </a:cubicBezTo>
                    <a:cubicBezTo>
                      <a:pt x="5727" y="11795"/>
                      <a:pt x="5758" y="11764"/>
                      <a:pt x="5767" y="11755"/>
                    </a:cubicBezTo>
                    <a:cubicBezTo>
                      <a:pt x="5772" y="11745"/>
                      <a:pt x="5775" y="11736"/>
                      <a:pt x="5778" y="11736"/>
                    </a:cubicBezTo>
                    <a:cubicBezTo>
                      <a:pt x="5781" y="11736"/>
                      <a:pt x="5784" y="11750"/>
                      <a:pt x="5791" y="11792"/>
                    </a:cubicBezTo>
                    <a:cubicBezTo>
                      <a:pt x="5779" y="11841"/>
                      <a:pt x="5779" y="11903"/>
                      <a:pt x="5791" y="11965"/>
                    </a:cubicBezTo>
                    <a:cubicBezTo>
                      <a:pt x="5791" y="12003"/>
                      <a:pt x="5822" y="12050"/>
                      <a:pt x="5841" y="12050"/>
                    </a:cubicBezTo>
                    <a:cubicBezTo>
                      <a:pt x="5846" y="12050"/>
                      <a:pt x="5850" y="12047"/>
                      <a:pt x="5853" y="12039"/>
                    </a:cubicBezTo>
                    <a:cubicBezTo>
                      <a:pt x="5863" y="12024"/>
                      <a:pt x="5869" y="12017"/>
                      <a:pt x="5875" y="12017"/>
                    </a:cubicBezTo>
                    <a:cubicBezTo>
                      <a:pt x="5885" y="12017"/>
                      <a:pt x="5897" y="12033"/>
                      <a:pt x="5927" y="12063"/>
                    </a:cubicBezTo>
                    <a:cubicBezTo>
                      <a:pt x="5989" y="12137"/>
                      <a:pt x="6062" y="12199"/>
                      <a:pt x="6136" y="12236"/>
                    </a:cubicBezTo>
                    <a:cubicBezTo>
                      <a:pt x="6163" y="12245"/>
                      <a:pt x="6187" y="12249"/>
                      <a:pt x="6211" y="12249"/>
                    </a:cubicBezTo>
                    <a:cubicBezTo>
                      <a:pt x="6254" y="12249"/>
                      <a:pt x="6294" y="12235"/>
                      <a:pt x="6334" y="12211"/>
                    </a:cubicBezTo>
                    <a:cubicBezTo>
                      <a:pt x="6339" y="12207"/>
                      <a:pt x="6346" y="12206"/>
                      <a:pt x="6354" y="12206"/>
                    </a:cubicBezTo>
                    <a:cubicBezTo>
                      <a:pt x="6385" y="12206"/>
                      <a:pt x="6430" y="12228"/>
                      <a:pt x="6462" y="12228"/>
                    </a:cubicBezTo>
                    <a:cubicBezTo>
                      <a:pt x="6476" y="12228"/>
                      <a:pt x="6487" y="12224"/>
                      <a:pt x="6494" y="12211"/>
                    </a:cubicBezTo>
                    <a:cubicBezTo>
                      <a:pt x="6506" y="12186"/>
                      <a:pt x="6512" y="12171"/>
                      <a:pt x="6515" y="12171"/>
                    </a:cubicBezTo>
                    <a:cubicBezTo>
                      <a:pt x="6518" y="12171"/>
                      <a:pt x="6518" y="12186"/>
                      <a:pt x="6518" y="12223"/>
                    </a:cubicBezTo>
                    <a:cubicBezTo>
                      <a:pt x="6518" y="12286"/>
                      <a:pt x="6505" y="12355"/>
                      <a:pt x="6512" y="12355"/>
                    </a:cubicBezTo>
                    <a:cubicBezTo>
                      <a:pt x="6515" y="12355"/>
                      <a:pt x="6521" y="12346"/>
                      <a:pt x="6531" y="12322"/>
                    </a:cubicBezTo>
                    <a:cubicBezTo>
                      <a:pt x="6560" y="12253"/>
                      <a:pt x="6621" y="12153"/>
                      <a:pt x="6632" y="12153"/>
                    </a:cubicBezTo>
                    <a:cubicBezTo>
                      <a:pt x="6635" y="12153"/>
                      <a:pt x="6634" y="12159"/>
                      <a:pt x="6629" y="12174"/>
                    </a:cubicBezTo>
                    <a:cubicBezTo>
                      <a:pt x="6592" y="12236"/>
                      <a:pt x="6605" y="12273"/>
                      <a:pt x="6642" y="12273"/>
                    </a:cubicBezTo>
                    <a:lnTo>
                      <a:pt x="6654" y="12273"/>
                    </a:lnTo>
                    <a:cubicBezTo>
                      <a:pt x="6642" y="12273"/>
                      <a:pt x="6629" y="12285"/>
                      <a:pt x="6617" y="12297"/>
                    </a:cubicBezTo>
                    <a:cubicBezTo>
                      <a:pt x="6586" y="12328"/>
                      <a:pt x="6563" y="12377"/>
                      <a:pt x="6594" y="12377"/>
                    </a:cubicBezTo>
                    <a:cubicBezTo>
                      <a:pt x="6599" y="12377"/>
                      <a:pt x="6607" y="12375"/>
                      <a:pt x="6617" y="12371"/>
                    </a:cubicBezTo>
                    <a:cubicBezTo>
                      <a:pt x="6636" y="12365"/>
                      <a:pt x="6651" y="12362"/>
                      <a:pt x="6663" y="12362"/>
                    </a:cubicBezTo>
                    <a:cubicBezTo>
                      <a:pt x="6696" y="12362"/>
                      <a:pt x="6700" y="12387"/>
                      <a:pt x="6691" y="12433"/>
                    </a:cubicBezTo>
                    <a:cubicBezTo>
                      <a:pt x="6679" y="12462"/>
                      <a:pt x="6679" y="12475"/>
                      <a:pt x="6686" y="12475"/>
                    </a:cubicBezTo>
                    <a:cubicBezTo>
                      <a:pt x="6695" y="12475"/>
                      <a:pt x="6714" y="12459"/>
                      <a:pt x="6740" y="12433"/>
                    </a:cubicBezTo>
                    <a:cubicBezTo>
                      <a:pt x="6773" y="12407"/>
                      <a:pt x="6802" y="12391"/>
                      <a:pt x="6815" y="12391"/>
                    </a:cubicBezTo>
                    <a:cubicBezTo>
                      <a:pt x="6826" y="12391"/>
                      <a:pt x="6825" y="12404"/>
                      <a:pt x="6802" y="12433"/>
                    </a:cubicBezTo>
                    <a:cubicBezTo>
                      <a:pt x="6774" y="12487"/>
                      <a:pt x="6707" y="12589"/>
                      <a:pt x="6713" y="12589"/>
                    </a:cubicBezTo>
                    <a:cubicBezTo>
                      <a:pt x="6715" y="12589"/>
                      <a:pt x="6727" y="12576"/>
                      <a:pt x="6752" y="12544"/>
                    </a:cubicBezTo>
                    <a:cubicBezTo>
                      <a:pt x="6779" y="12510"/>
                      <a:pt x="6796" y="12498"/>
                      <a:pt x="6807" y="12498"/>
                    </a:cubicBezTo>
                    <a:cubicBezTo>
                      <a:pt x="6829" y="12498"/>
                      <a:pt x="6822" y="12553"/>
                      <a:pt x="6824" y="12553"/>
                    </a:cubicBezTo>
                    <a:cubicBezTo>
                      <a:pt x="6824" y="12553"/>
                      <a:pt x="6825" y="12550"/>
                      <a:pt x="6826" y="12544"/>
                    </a:cubicBezTo>
                    <a:cubicBezTo>
                      <a:pt x="6826" y="12544"/>
                      <a:pt x="6826" y="12560"/>
                      <a:pt x="6833" y="12560"/>
                    </a:cubicBezTo>
                    <a:cubicBezTo>
                      <a:pt x="6834" y="12560"/>
                      <a:pt x="6836" y="12559"/>
                      <a:pt x="6839" y="12556"/>
                    </a:cubicBezTo>
                    <a:cubicBezTo>
                      <a:pt x="6901" y="12529"/>
                      <a:pt x="6944" y="12457"/>
                      <a:pt x="6959" y="12457"/>
                    </a:cubicBezTo>
                    <a:cubicBezTo>
                      <a:pt x="6964" y="12457"/>
                      <a:pt x="6965" y="12467"/>
                      <a:pt x="6962" y="12495"/>
                    </a:cubicBezTo>
                    <a:cubicBezTo>
                      <a:pt x="6962" y="12528"/>
                      <a:pt x="6952" y="12672"/>
                      <a:pt x="6959" y="12672"/>
                    </a:cubicBezTo>
                    <a:cubicBezTo>
                      <a:pt x="6960" y="12672"/>
                      <a:pt x="6961" y="12671"/>
                      <a:pt x="6962" y="12667"/>
                    </a:cubicBezTo>
                    <a:cubicBezTo>
                      <a:pt x="6999" y="12630"/>
                      <a:pt x="7036" y="12593"/>
                      <a:pt x="7085" y="12568"/>
                    </a:cubicBezTo>
                    <a:cubicBezTo>
                      <a:pt x="7122" y="12568"/>
                      <a:pt x="7184" y="12519"/>
                      <a:pt x="7159" y="12482"/>
                    </a:cubicBezTo>
                    <a:cubicBezTo>
                      <a:pt x="7122" y="12445"/>
                      <a:pt x="7073" y="12421"/>
                      <a:pt x="7048" y="12384"/>
                    </a:cubicBezTo>
                    <a:cubicBezTo>
                      <a:pt x="7036" y="12371"/>
                      <a:pt x="7032" y="12367"/>
                      <a:pt x="7034" y="12367"/>
                    </a:cubicBezTo>
                    <a:cubicBezTo>
                      <a:pt x="7039" y="12367"/>
                      <a:pt x="7069" y="12384"/>
                      <a:pt x="7110" y="12384"/>
                    </a:cubicBezTo>
                    <a:cubicBezTo>
                      <a:pt x="7171" y="12384"/>
                      <a:pt x="7270" y="12371"/>
                      <a:pt x="7233" y="12322"/>
                    </a:cubicBezTo>
                    <a:cubicBezTo>
                      <a:pt x="7208" y="12285"/>
                      <a:pt x="7134" y="12260"/>
                      <a:pt x="7159" y="12248"/>
                    </a:cubicBezTo>
                    <a:cubicBezTo>
                      <a:pt x="7171" y="12223"/>
                      <a:pt x="7319" y="12186"/>
                      <a:pt x="7270" y="12174"/>
                    </a:cubicBezTo>
                    <a:cubicBezTo>
                      <a:pt x="7221" y="12162"/>
                      <a:pt x="7134" y="12150"/>
                      <a:pt x="7159" y="12137"/>
                    </a:cubicBezTo>
                    <a:cubicBezTo>
                      <a:pt x="7171" y="12113"/>
                      <a:pt x="7356" y="11989"/>
                      <a:pt x="7319" y="11977"/>
                    </a:cubicBezTo>
                    <a:cubicBezTo>
                      <a:pt x="7295" y="11965"/>
                      <a:pt x="7196" y="11940"/>
                      <a:pt x="7245" y="11915"/>
                    </a:cubicBezTo>
                    <a:cubicBezTo>
                      <a:pt x="7282" y="11891"/>
                      <a:pt x="7369" y="11878"/>
                      <a:pt x="7369" y="11829"/>
                    </a:cubicBezTo>
                    <a:cubicBezTo>
                      <a:pt x="7369" y="11768"/>
                      <a:pt x="7369" y="11632"/>
                      <a:pt x="7332" y="11607"/>
                    </a:cubicBezTo>
                    <a:cubicBezTo>
                      <a:pt x="7307" y="11595"/>
                      <a:pt x="7393" y="11533"/>
                      <a:pt x="7369" y="11521"/>
                    </a:cubicBezTo>
                    <a:cubicBezTo>
                      <a:pt x="7344" y="11496"/>
                      <a:pt x="7208" y="11410"/>
                      <a:pt x="7233" y="11410"/>
                    </a:cubicBezTo>
                    <a:cubicBezTo>
                      <a:pt x="7270" y="11398"/>
                      <a:pt x="7578" y="11410"/>
                      <a:pt x="7541" y="11349"/>
                    </a:cubicBezTo>
                    <a:cubicBezTo>
                      <a:pt x="7504" y="11299"/>
                      <a:pt x="7405" y="11250"/>
                      <a:pt x="7442" y="11238"/>
                    </a:cubicBezTo>
                    <a:cubicBezTo>
                      <a:pt x="7459" y="11238"/>
                      <a:pt x="7574" y="11265"/>
                      <a:pt x="7630" y="11265"/>
                    </a:cubicBezTo>
                    <a:cubicBezTo>
                      <a:pt x="7659" y="11265"/>
                      <a:pt x="7672" y="11258"/>
                      <a:pt x="7652" y="11238"/>
                    </a:cubicBezTo>
                    <a:cubicBezTo>
                      <a:pt x="7596" y="11193"/>
                      <a:pt x="7488" y="11138"/>
                      <a:pt x="7507" y="11138"/>
                    </a:cubicBezTo>
                    <a:cubicBezTo>
                      <a:pt x="7509" y="11138"/>
                      <a:pt x="7512" y="11138"/>
                      <a:pt x="7516" y="11139"/>
                    </a:cubicBezTo>
                    <a:cubicBezTo>
                      <a:pt x="7546" y="11147"/>
                      <a:pt x="7617" y="11159"/>
                      <a:pt x="7660" y="11159"/>
                    </a:cubicBezTo>
                    <a:cubicBezTo>
                      <a:pt x="7688" y="11159"/>
                      <a:pt x="7703" y="11154"/>
                      <a:pt x="7689" y="11139"/>
                    </a:cubicBezTo>
                    <a:cubicBezTo>
                      <a:pt x="7640" y="11115"/>
                      <a:pt x="7775" y="11078"/>
                      <a:pt x="7738" y="11041"/>
                    </a:cubicBezTo>
                    <a:cubicBezTo>
                      <a:pt x="7689" y="11016"/>
                      <a:pt x="7541" y="10942"/>
                      <a:pt x="7578" y="10942"/>
                    </a:cubicBezTo>
                    <a:cubicBezTo>
                      <a:pt x="7601" y="10942"/>
                      <a:pt x="7679" y="10961"/>
                      <a:pt x="7731" y="10961"/>
                    </a:cubicBezTo>
                    <a:cubicBezTo>
                      <a:pt x="7763" y="10961"/>
                      <a:pt x="7785" y="10953"/>
                      <a:pt x="7775" y="10930"/>
                    </a:cubicBezTo>
                    <a:cubicBezTo>
                      <a:pt x="7763" y="10868"/>
                      <a:pt x="7812" y="10856"/>
                      <a:pt x="7726" y="10819"/>
                    </a:cubicBezTo>
                    <a:cubicBezTo>
                      <a:pt x="7652" y="10770"/>
                      <a:pt x="7541" y="10770"/>
                      <a:pt x="7590" y="10745"/>
                    </a:cubicBezTo>
                    <a:cubicBezTo>
                      <a:pt x="7640" y="10708"/>
                      <a:pt x="7898" y="10720"/>
                      <a:pt x="7886" y="10659"/>
                    </a:cubicBezTo>
                    <a:cubicBezTo>
                      <a:pt x="7886" y="10597"/>
                      <a:pt x="7837" y="10535"/>
                      <a:pt x="7787" y="10511"/>
                    </a:cubicBezTo>
                    <a:cubicBezTo>
                      <a:pt x="7726" y="10498"/>
                      <a:pt x="7578" y="10437"/>
                      <a:pt x="7664" y="10400"/>
                    </a:cubicBezTo>
                    <a:cubicBezTo>
                      <a:pt x="7707" y="10379"/>
                      <a:pt x="7759" y="10348"/>
                      <a:pt x="7796" y="10348"/>
                    </a:cubicBezTo>
                    <a:cubicBezTo>
                      <a:pt x="7802" y="10348"/>
                      <a:pt x="7807" y="10349"/>
                      <a:pt x="7812" y="10351"/>
                    </a:cubicBezTo>
                    <a:cubicBezTo>
                      <a:pt x="7831" y="10360"/>
                      <a:pt x="7821" y="10399"/>
                      <a:pt x="7838" y="10399"/>
                    </a:cubicBezTo>
                    <a:cubicBezTo>
                      <a:pt x="7843" y="10399"/>
                      <a:pt x="7850" y="10396"/>
                      <a:pt x="7861" y="10388"/>
                    </a:cubicBezTo>
                    <a:cubicBezTo>
                      <a:pt x="7948" y="10326"/>
                      <a:pt x="8009" y="10326"/>
                      <a:pt x="7972" y="10289"/>
                    </a:cubicBezTo>
                    <a:cubicBezTo>
                      <a:pt x="7948" y="10240"/>
                      <a:pt x="7886" y="10190"/>
                      <a:pt x="7898" y="10166"/>
                    </a:cubicBezTo>
                    <a:cubicBezTo>
                      <a:pt x="7923" y="10141"/>
                      <a:pt x="8009" y="10129"/>
                      <a:pt x="8009" y="10092"/>
                    </a:cubicBezTo>
                    <a:cubicBezTo>
                      <a:pt x="8009" y="10084"/>
                      <a:pt x="8009" y="10081"/>
                      <a:pt x="8013" y="10081"/>
                    </a:cubicBezTo>
                    <a:cubicBezTo>
                      <a:pt x="8020" y="10081"/>
                      <a:pt x="8042" y="10092"/>
                      <a:pt x="8108" y="10092"/>
                    </a:cubicBezTo>
                    <a:cubicBezTo>
                      <a:pt x="8162" y="10092"/>
                      <a:pt x="8244" y="10116"/>
                      <a:pt x="8296" y="10116"/>
                    </a:cubicBezTo>
                    <a:cubicBezTo>
                      <a:pt x="8327" y="10116"/>
                      <a:pt x="8347" y="10107"/>
                      <a:pt x="8342" y="10080"/>
                    </a:cubicBezTo>
                    <a:cubicBezTo>
                      <a:pt x="8330" y="10006"/>
                      <a:pt x="8280" y="9993"/>
                      <a:pt x="8330" y="9956"/>
                    </a:cubicBezTo>
                    <a:cubicBezTo>
                      <a:pt x="8367" y="9907"/>
                      <a:pt x="8391" y="9858"/>
                      <a:pt x="8416" y="9808"/>
                    </a:cubicBezTo>
                    <a:cubicBezTo>
                      <a:pt x="8429" y="9775"/>
                      <a:pt x="8478" y="9764"/>
                      <a:pt x="8514" y="9764"/>
                    </a:cubicBezTo>
                    <a:cubicBezTo>
                      <a:pt x="8546" y="9764"/>
                      <a:pt x="8568" y="9772"/>
                      <a:pt x="8551" y="9784"/>
                    </a:cubicBezTo>
                    <a:cubicBezTo>
                      <a:pt x="8514" y="9833"/>
                      <a:pt x="8490" y="9882"/>
                      <a:pt x="8477" y="9944"/>
                    </a:cubicBezTo>
                    <a:cubicBezTo>
                      <a:pt x="8457" y="9996"/>
                      <a:pt x="8401" y="10091"/>
                      <a:pt x="8421" y="10091"/>
                    </a:cubicBezTo>
                    <a:cubicBezTo>
                      <a:pt x="8424" y="10091"/>
                      <a:pt x="8431" y="10087"/>
                      <a:pt x="8440" y="10080"/>
                    </a:cubicBezTo>
                    <a:cubicBezTo>
                      <a:pt x="8490" y="10043"/>
                      <a:pt x="8527" y="10043"/>
                      <a:pt x="8576" y="10018"/>
                    </a:cubicBezTo>
                    <a:cubicBezTo>
                      <a:pt x="8625" y="9993"/>
                      <a:pt x="8625" y="9969"/>
                      <a:pt x="8650" y="9969"/>
                    </a:cubicBezTo>
                    <a:cubicBezTo>
                      <a:pt x="8680" y="9979"/>
                      <a:pt x="8725" y="10028"/>
                      <a:pt x="8742" y="10028"/>
                    </a:cubicBezTo>
                    <a:cubicBezTo>
                      <a:pt x="8746" y="10028"/>
                      <a:pt x="8749" y="10025"/>
                      <a:pt x="8749" y="10018"/>
                    </a:cubicBezTo>
                    <a:cubicBezTo>
                      <a:pt x="8760" y="9983"/>
                      <a:pt x="8750" y="9906"/>
                      <a:pt x="8779" y="9906"/>
                    </a:cubicBezTo>
                    <a:cubicBezTo>
                      <a:pt x="8781" y="9906"/>
                      <a:pt x="8783" y="9906"/>
                      <a:pt x="8785" y="9907"/>
                    </a:cubicBezTo>
                    <a:cubicBezTo>
                      <a:pt x="8804" y="9926"/>
                      <a:pt x="8831" y="9952"/>
                      <a:pt x="8858" y="9952"/>
                    </a:cubicBezTo>
                    <a:cubicBezTo>
                      <a:pt x="8867" y="9952"/>
                      <a:pt x="8875" y="9950"/>
                      <a:pt x="8884" y="9944"/>
                    </a:cubicBezTo>
                    <a:cubicBezTo>
                      <a:pt x="8921" y="9932"/>
                      <a:pt x="8970" y="9796"/>
                      <a:pt x="9032" y="9796"/>
                    </a:cubicBezTo>
                    <a:cubicBezTo>
                      <a:pt x="9094" y="9796"/>
                      <a:pt x="9155" y="9772"/>
                      <a:pt x="9204" y="9710"/>
                    </a:cubicBezTo>
                    <a:cubicBezTo>
                      <a:pt x="9254" y="9611"/>
                      <a:pt x="9328" y="9525"/>
                      <a:pt x="9402" y="9451"/>
                    </a:cubicBezTo>
                    <a:cubicBezTo>
                      <a:pt x="9451" y="9365"/>
                      <a:pt x="9500" y="9291"/>
                      <a:pt x="9549" y="9205"/>
                    </a:cubicBezTo>
                    <a:cubicBezTo>
                      <a:pt x="9574" y="9168"/>
                      <a:pt x="9820" y="9118"/>
                      <a:pt x="9796" y="9020"/>
                    </a:cubicBezTo>
                    <a:cubicBezTo>
                      <a:pt x="9784" y="8940"/>
                      <a:pt x="9699" y="8733"/>
                      <a:pt x="9736" y="8733"/>
                    </a:cubicBezTo>
                    <a:cubicBezTo>
                      <a:pt x="9738" y="8733"/>
                      <a:pt x="9742" y="8734"/>
                      <a:pt x="9747" y="8737"/>
                    </a:cubicBezTo>
                    <a:cubicBezTo>
                      <a:pt x="9796" y="8773"/>
                      <a:pt x="9931" y="8946"/>
                      <a:pt x="10030" y="8958"/>
                    </a:cubicBezTo>
                    <a:cubicBezTo>
                      <a:pt x="10116" y="8958"/>
                      <a:pt x="10178" y="8946"/>
                      <a:pt x="10178" y="8897"/>
                    </a:cubicBezTo>
                    <a:cubicBezTo>
                      <a:pt x="10178" y="8883"/>
                      <a:pt x="10180" y="8878"/>
                      <a:pt x="10184" y="8878"/>
                    </a:cubicBezTo>
                    <a:cubicBezTo>
                      <a:pt x="10193" y="8878"/>
                      <a:pt x="10213" y="8909"/>
                      <a:pt x="10239" y="8909"/>
                    </a:cubicBezTo>
                    <a:cubicBezTo>
                      <a:pt x="10261" y="8909"/>
                      <a:pt x="10302" y="8917"/>
                      <a:pt x="10326" y="8917"/>
                    </a:cubicBezTo>
                    <a:cubicBezTo>
                      <a:pt x="10345" y="8917"/>
                      <a:pt x="10354" y="8913"/>
                      <a:pt x="10338" y="8897"/>
                    </a:cubicBezTo>
                    <a:cubicBezTo>
                      <a:pt x="10313" y="8860"/>
                      <a:pt x="10276" y="8823"/>
                      <a:pt x="10326" y="8810"/>
                    </a:cubicBezTo>
                    <a:cubicBezTo>
                      <a:pt x="10335" y="8804"/>
                      <a:pt x="10341" y="8802"/>
                      <a:pt x="10346" y="8802"/>
                    </a:cubicBezTo>
                    <a:cubicBezTo>
                      <a:pt x="10362" y="8802"/>
                      <a:pt x="10369" y="8823"/>
                      <a:pt x="10424" y="8823"/>
                    </a:cubicBezTo>
                    <a:cubicBezTo>
                      <a:pt x="10444" y="8826"/>
                      <a:pt x="10465" y="8828"/>
                      <a:pt x="10486" y="8828"/>
                    </a:cubicBezTo>
                    <a:cubicBezTo>
                      <a:pt x="10543" y="8828"/>
                      <a:pt x="10604" y="8816"/>
                      <a:pt x="10658" y="8798"/>
                    </a:cubicBezTo>
                    <a:cubicBezTo>
                      <a:pt x="10831" y="8773"/>
                      <a:pt x="10979" y="8724"/>
                      <a:pt x="11139" y="8675"/>
                    </a:cubicBezTo>
                    <a:cubicBezTo>
                      <a:pt x="11262" y="8613"/>
                      <a:pt x="11619" y="8342"/>
                      <a:pt x="11718" y="8281"/>
                    </a:cubicBezTo>
                    <a:cubicBezTo>
                      <a:pt x="11817" y="8207"/>
                      <a:pt x="12235" y="7997"/>
                      <a:pt x="12174" y="7997"/>
                    </a:cubicBezTo>
                    <a:cubicBezTo>
                      <a:pt x="12038" y="7997"/>
                      <a:pt x="11903" y="7985"/>
                      <a:pt x="11767" y="7960"/>
                    </a:cubicBezTo>
                    <a:cubicBezTo>
                      <a:pt x="11669" y="7911"/>
                      <a:pt x="11558" y="7874"/>
                      <a:pt x="11447" y="7862"/>
                    </a:cubicBezTo>
                    <a:cubicBezTo>
                      <a:pt x="11366" y="7862"/>
                      <a:pt x="11219" y="7949"/>
                      <a:pt x="11182" y="7949"/>
                    </a:cubicBezTo>
                    <a:cubicBezTo>
                      <a:pt x="11179" y="7949"/>
                      <a:pt x="11177" y="7949"/>
                      <a:pt x="11176" y="7948"/>
                    </a:cubicBezTo>
                    <a:cubicBezTo>
                      <a:pt x="11157" y="7929"/>
                      <a:pt x="11138" y="7903"/>
                      <a:pt x="11114" y="7903"/>
                    </a:cubicBezTo>
                    <a:cubicBezTo>
                      <a:pt x="11106" y="7903"/>
                      <a:pt x="11098" y="7905"/>
                      <a:pt x="11090" y="7911"/>
                    </a:cubicBezTo>
                    <a:cubicBezTo>
                      <a:pt x="11066" y="7923"/>
                      <a:pt x="10987" y="8035"/>
                      <a:pt x="10958" y="8035"/>
                    </a:cubicBezTo>
                    <a:cubicBezTo>
                      <a:pt x="10957" y="8035"/>
                      <a:pt x="10955" y="8035"/>
                      <a:pt x="10954" y="8034"/>
                    </a:cubicBezTo>
                    <a:cubicBezTo>
                      <a:pt x="10929" y="8034"/>
                      <a:pt x="10831" y="7985"/>
                      <a:pt x="10929" y="7936"/>
                    </a:cubicBezTo>
                    <a:cubicBezTo>
                      <a:pt x="11016" y="7886"/>
                      <a:pt x="11225" y="7837"/>
                      <a:pt x="11151" y="7837"/>
                    </a:cubicBezTo>
                    <a:cubicBezTo>
                      <a:pt x="11083" y="7843"/>
                      <a:pt x="11013" y="7846"/>
                      <a:pt x="10942" y="7846"/>
                    </a:cubicBezTo>
                    <a:cubicBezTo>
                      <a:pt x="10871" y="7846"/>
                      <a:pt x="10800" y="7843"/>
                      <a:pt x="10732" y="7837"/>
                    </a:cubicBezTo>
                    <a:cubicBezTo>
                      <a:pt x="10683" y="7825"/>
                      <a:pt x="10621" y="7800"/>
                      <a:pt x="10572" y="7800"/>
                    </a:cubicBezTo>
                    <a:cubicBezTo>
                      <a:pt x="10547" y="7800"/>
                      <a:pt x="10609" y="7775"/>
                      <a:pt x="10671" y="7726"/>
                    </a:cubicBezTo>
                    <a:cubicBezTo>
                      <a:pt x="10732" y="7689"/>
                      <a:pt x="10782" y="7652"/>
                      <a:pt x="10806" y="7603"/>
                    </a:cubicBezTo>
                    <a:cubicBezTo>
                      <a:pt x="10817" y="7549"/>
                      <a:pt x="10828" y="7514"/>
                      <a:pt x="10871" y="7514"/>
                    </a:cubicBezTo>
                    <a:cubicBezTo>
                      <a:pt x="10877" y="7514"/>
                      <a:pt x="10884" y="7515"/>
                      <a:pt x="10892" y="7517"/>
                    </a:cubicBezTo>
                    <a:cubicBezTo>
                      <a:pt x="10947" y="7526"/>
                      <a:pt x="10955" y="7555"/>
                      <a:pt x="10999" y="7555"/>
                    </a:cubicBezTo>
                    <a:cubicBezTo>
                      <a:pt x="11015" y="7555"/>
                      <a:pt x="11036" y="7551"/>
                      <a:pt x="11065" y="7541"/>
                    </a:cubicBezTo>
                    <a:cubicBezTo>
                      <a:pt x="11188" y="7517"/>
                      <a:pt x="11509" y="7430"/>
                      <a:pt x="11459" y="7406"/>
                    </a:cubicBezTo>
                    <a:cubicBezTo>
                      <a:pt x="11410" y="7369"/>
                      <a:pt x="11299" y="7307"/>
                      <a:pt x="11237" y="7270"/>
                    </a:cubicBezTo>
                    <a:cubicBezTo>
                      <a:pt x="11212" y="7255"/>
                      <a:pt x="11212" y="7246"/>
                      <a:pt x="11230" y="7246"/>
                    </a:cubicBezTo>
                    <a:cubicBezTo>
                      <a:pt x="11256" y="7246"/>
                      <a:pt x="11318" y="7264"/>
                      <a:pt x="11398" y="7307"/>
                    </a:cubicBezTo>
                    <a:cubicBezTo>
                      <a:pt x="11509" y="7344"/>
                      <a:pt x="11607" y="7406"/>
                      <a:pt x="11706" y="7480"/>
                    </a:cubicBezTo>
                    <a:cubicBezTo>
                      <a:pt x="11730" y="7529"/>
                      <a:pt x="11632" y="7640"/>
                      <a:pt x="11804" y="7726"/>
                    </a:cubicBezTo>
                    <a:cubicBezTo>
                      <a:pt x="11854" y="7757"/>
                      <a:pt x="11900" y="7768"/>
                      <a:pt x="11940" y="7768"/>
                    </a:cubicBezTo>
                    <a:cubicBezTo>
                      <a:pt x="12029" y="7768"/>
                      <a:pt x="12088" y="7711"/>
                      <a:pt x="12088" y="7677"/>
                    </a:cubicBezTo>
                    <a:cubicBezTo>
                      <a:pt x="12088" y="7672"/>
                      <a:pt x="12088" y="7670"/>
                      <a:pt x="12089" y="7670"/>
                    </a:cubicBezTo>
                    <a:cubicBezTo>
                      <a:pt x="12094" y="7670"/>
                      <a:pt x="12119" y="7795"/>
                      <a:pt x="12159" y="7795"/>
                    </a:cubicBezTo>
                    <a:cubicBezTo>
                      <a:pt x="12167" y="7795"/>
                      <a:pt x="12176" y="7789"/>
                      <a:pt x="12186" y="7775"/>
                    </a:cubicBezTo>
                    <a:cubicBezTo>
                      <a:pt x="12272" y="7689"/>
                      <a:pt x="12309" y="7578"/>
                      <a:pt x="12297" y="7467"/>
                    </a:cubicBezTo>
                    <a:cubicBezTo>
                      <a:pt x="12274" y="7354"/>
                      <a:pt x="12262" y="7230"/>
                      <a:pt x="12241" y="7230"/>
                    </a:cubicBezTo>
                    <a:cubicBezTo>
                      <a:pt x="12239" y="7230"/>
                      <a:pt x="12237" y="7231"/>
                      <a:pt x="12235" y="7233"/>
                    </a:cubicBezTo>
                    <a:cubicBezTo>
                      <a:pt x="12217" y="7252"/>
                      <a:pt x="12172" y="7284"/>
                      <a:pt x="12149" y="7284"/>
                    </a:cubicBezTo>
                    <a:cubicBezTo>
                      <a:pt x="12142" y="7284"/>
                      <a:pt x="12137" y="7280"/>
                      <a:pt x="12137" y="7270"/>
                    </a:cubicBezTo>
                    <a:cubicBezTo>
                      <a:pt x="12137" y="7233"/>
                      <a:pt x="12174" y="7221"/>
                      <a:pt x="12112" y="7172"/>
                    </a:cubicBezTo>
                    <a:cubicBezTo>
                      <a:pt x="11952" y="7036"/>
                      <a:pt x="11767" y="6913"/>
                      <a:pt x="11582" y="6802"/>
                    </a:cubicBezTo>
                    <a:cubicBezTo>
                      <a:pt x="11579" y="6801"/>
                      <a:pt x="11576" y="6801"/>
                      <a:pt x="11572" y="6801"/>
                    </a:cubicBezTo>
                    <a:cubicBezTo>
                      <a:pt x="11522" y="6801"/>
                      <a:pt x="11445" y="6878"/>
                      <a:pt x="11422" y="6913"/>
                    </a:cubicBezTo>
                    <a:cubicBezTo>
                      <a:pt x="11419" y="6916"/>
                      <a:pt x="11417" y="6917"/>
                      <a:pt x="11416" y="6917"/>
                    </a:cubicBezTo>
                    <a:cubicBezTo>
                      <a:pt x="11406" y="6917"/>
                      <a:pt x="11432" y="6848"/>
                      <a:pt x="11410" y="6827"/>
                    </a:cubicBezTo>
                    <a:cubicBezTo>
                      <a:pt x="11373" y="6802"/>
                      <a:pt x="11299" y="6790"/>
                      <a:pt x="11348" y="6777"/>
                    </a:cubicBezTo>
                    <a:cubicBezTo>
                      <a:pt x="11373" y="6777"/>
                      <a:pt x="11416" y="6784"/>
                      <a:pt x="11455" y="6784"/>
                    </a:cubicBezTo>
                    <a:cubicBezTo>
                      <a:pt x="11493" y="6784"/>
                      <a:pt x="11527" y="6777"/>
                      <a:pt x="11533" y="6753"/>
                    </a:cubicBezTo>
                    <a:cubicBezTo>
                      <a:pt x="11533" y="6691"/>
                      <a:pt x="11570" y="6654"/>
                      <a:pt x="11533" y="6617"/>
                    </a:cubicBezTo>
                    <a:cubicBezTo>
                      <a:pt x="11511" y="6595"/>
                      <a:pt x="11467" y="6577"/>
                      <a:pt x="11427" y="6577"/>
                    </a:cubicBezTo>
                    <a:cubicBezTo>
                      <a:pt x="11400" y="6577"/>
                      <a:pt x="11375" y="6585"/>
                      <a:pt x="11361" y="6605"/>
                    </a:cubicBezTo>
                    <a:cubicBezTo>
                      <a:pt x="11328" y="6638"/>
                      <a:pt x="11265" y="6681"/>
                      <a:pt x="11226" y="6681"/>
                    </a:cubicBezTo>
                    <a:cubicBezTo>
                      <a:pt x="11221" y="6681"/>
                      <a:pt x="11217" y="6680"/>
                      <a:pt x="11213" y="6679"/>
                    </a:cubicBezTo>
                    <a:cubicBezTo>
                      <a:pt x="11178" y="6667"/>
                      <a:pt x="11144" y="6591"/>
                      <a:pt x="11079" y="6591"/>
                    </a:cubicBezTo>
                    <a:cubicBezTo>
                      <a:pt x="11075" y="6591"/>
                      <a:pt x="11070" y="6592"/>
                      <a:pt x="11065" y="6593"/>
                    </a:cubicBezTo>
                    <a:cubicBezTo>
                      <a:pt x="11050" y="6598"/>
                      <a:pt x="11036" y="6599"/>
                      <a:pt x="11023" y="6599"/>
                    </a:cubicBezTo>
                    <a:cubicBezTo>
                      <a:pt x="10971" y="6599"/>
                      <a:pt x="10939" y="6568"/>
                      <a:pt x="10979" y="6568"/>
                    </a:cubicBezTo>
                    <a:cubicBezTo>
                      <a:pt x="11010" y="6568"/>
                      <a:pt x="11069" y="6541"/>
                      <a:pt x="11109" y="6541"/>
                    </a:cubicBezTo>
                    <a:cubicBezTo>
                      <a:pt x="11115" y="6541"/>
                      <a:pt x="11121" y="6542"/>
                      <a:pt x="11127" y="6543"/>
                    </a:cubicBezTo>
                    <a:cubicBezTo>
                      <a:pt x="11156" y="6543"/>
                      <a:pt x="11194" y="6606"/>
                      <a:pt x="11233" y="6606"/>
                    </a:cubicBezTo>
                    <a:cubicBezTo>
                      <a:pt x="11242" y="6606"/>
                      <a:pt x="11252" y="6602"/>
                      <a:pt x="11262" y="6593"/>
                    </a:cubicBezTo>
                    <a:cubicBezTo>
                      <a:pt x="11311" y="6556"/>
                      <a:pt x="11496" y="6531"/>
                      <a:pt x="11509" y="6519"/>
                    </a:cubicBezTo>
                    <a:cubicBezTo>
                      <a:pt x="11521" y="6519"/>
                      <a:pt x="11398" y="6408"/>
                      <a:pt x="11299" y="6408"/>
                    </a:cubicBezTo>
                    <a:cubicBezTo>
                      <a:pt x="11176" y="6408"/>
                      <a:pt x="11065" y="6420"/>
                      <a:pt x="10942" y="6457"/>
                    </a:cubicBezTo>
                    <a:cubicBezTo>
                      <a:pt x="10991" y="6395"/>
                      <a:pt x="11065" y="6358"/>
                      <a:pt x="11151" y="6346"/>
                    </a:cubicBezTo>
                    <a:cubicBezTo>
                      <a:pt x="11262" y="6346"/>
                      <a:pt x="10966" y="6285"/>
                      <a:pt x="10954" y="6235"/>
                    </a:cubicBezTo>
                    <a:lnTo>
                      <a:pt x="10954" y="6235"/>
                    </a:lnTo>
                    <a:cubicBezTo>
                      <a:pt x="11077" y="6272"/>
                      <a:pt x="11200" y="6309"/>
                      <a:pt x="11324" y="6334"/>
                    </a:cubicBezTo>
                    <a:cubicBezTo>
                      <a:pt x="11361" y="6297"/>
                      <a:pt x="11398" y="6272"/>
                      <a:pt x="11447" y="6248"/>
                    </a:cubicBezTo>
                    <a:cubicBezTo>
                      <a:pt x="11472" y="6248"/>
                      <a:pt x="11545" y="6248"/>
                      <a:pt x="11533" y="6211"/>
                    </a:cubicBezTo>
                    <a:cubicBezTo>
                      <a:pt x="11522" y="6177"/>
                      <a:pt x="11377" y="6009"/>
                      <a:pt x="11380" y="6009"/>
                    </a:cubicBezTo>
                    <a:lnTo>
                      <a:pt x="11380" y="6009"/>
                    </a:lnTo>
                    <a:cubicBezTo>
                      <a:pt x="11381" y="6009"/>
                      <a:pt x="11382" y="6010"/>
                      <a:pt x="11385" y="6013"/>
                    </a:cubicBezTo>
                    <a:cubicBezTo>
                      <a:pt x="11421" y="6037"/>
                      <a:pt x="11603" y="6162"/>
                      <a:pt x="11640" y="6162"/>
                    </a:cubicBezTo>
                    <a:cubicBezTo>
                      <a:pt x="11642" y="6162"/>
                      <a:pt x="11643" y="6162"/>
                      <a:pt x="11644" y="6161"/>
                    </a:cubicBezTo>
                    <a:cubicBezTo>
                      <a:pt x="11681" y="6149"/>
                      <a:pt x="11669" y="6063"/>
                      <a:pt x="11743" y="6063"/>
                    </a:cubicBezTo>
                    <a:cubicBezTo>
                      <a:pt x="11878" y="6087"/>
                      <a:pt x="12001" y="6124"/>
                      <a:pt x="12137" y="6174"/>
                    </a:cubicBezTo>
                    <a:cubicBezTo>
                      <a:pt x="12088" y="6174"/>
                      <a:pt x="11881" y="6111"/>
                      <a:pt x="11806" y="6111"/>
                    </a:cubicBezTo>
                    <a:cubicBezTo>
                      <a:pt x="11787" y="6111"/>
                      <a:pt x="11777" y="6115"/>
                      <a:pt x="11780" y="6124"/>
                    </a:cubicBezTo>
                    <a:cubicBezTo>
                      <a:pt x="11854" y="6211"/>
                      <a:pt x="11940" y="6272"/>
                      <a:pt x="12051" y="6309"/>
                    </a:cubicBezTo>
                    <a:cubicBezTo>
                      <a:pt x="12174" y="6309"/>
                      <a:pt x="12285" y="6285"/>
                      <a:pt x="12396" y="6235"/>
                    </a:cubicBezTo>
                    <a:cubicBezTo>
                      <a:pt x="12403" y="6234"/>
                      <a:pt x="12411" y="6233"/>
                      <a:pt x="12419" y="6233"/>
                    </a:cubicBezTo>
                    <a:cubicBezTo>
                      <a:pt x="12452" y="6233"/>
                      <a:pt x="12490" y="6242"/>
                      <a:pt x="12521" y="6242"/>
                    </a:cubicBezTo>
                    <a:cubicBezTo>
                      <a:pt x="12548" y="6242"/>
                      <a:pt x="12570" y="6236"/>
                      <a:pt x="12580" y="6211"/>
                    </a:cubicBezTo>
                    <a:cubicBezTo>
                      <a:pt x="12593" y="6149"/>
                      <a:pt x="12691" y="6087"/>
                      <a:pt x="12593" y="6026"/>
                    </a:cubicBezTo>
                    <a:cubicBezTo>
                      <a:pt x="12505" y="5977"/>
                      <a:pt x="12363" y="5913"/>
                      <a:pt x="12308" y="5913"/>
                    </a:cubicBezTo>
                    <a:cubicBezTo>
                      <a:pt x="12293" y="5913"/>
                      <a:pt x="12285" y="5917"/>
                      <a:pt x="12285" y="5927"/>
                    </a:cubicBezTo>
                    <a:cubicBezTo>
                      <a:pt x="12285" y="5958"/>
                      <a:pt x="12311" y="6092"/>
                      <a:pt x="12297" y="6092"/>
                    </a:cubicBezTo>
                    <a:cubicBezTo>
                      <a:pt x="12295" y="6092"/>
                      <a:pt x="12291" y="6087"/>
                      <a:pt x="12285" y="6075"/>
                    </a:cubicBezTo>
                    <a:cubicBezTo>
                      <a:pt x="12235" y="6001"/>
                      <a:pt x="12211" y="5903"/>
                      <a:pt x="12149" y="5903"/>
                    </a:cubicBezTo>
                    <a:cubicBezTo>
                      <a:pt x="12088" y="5903"/>
                      <a:pt x="12235" y="5890"/>
                      <a:pt x="12186" y="5816"/>
                    </a:cubicBezTo>
                    <a:cubicBezTo>
                      <a:pt x="12137" y="5730"/>
                      <a:pt x="12248" y="5779"/>
                      <a:pt x="12248" y="5632"/>
                    </a:cubicBezTo>
                    <a:cubicBezTo>
                      <a:pt x="12251" y="5596"/>
                      <a:pt x="12254" y="5582"/>
                      <a:pt x="12257" y="5582"/>
                    </a:cubicBezTo>
                    <a:cubicBezTo>
                      <a:pt x="12270" y="5582"/>
                      <a:pt x="12285" y="5756"/>
                      <a:pt x="12285" y="5804"/>
                    </a:cubicBezTo>
                    <a:cubicBezTo>
                      <a:pt x="12285" y="5866"/>
                      <a:pt x="12297" y="5878"/>
                      <a:pt x="12420" y="5878"/>
                    </a:cubicBezTo>
                    <a:cubicBezTo>
                      <a:pt x="12532" y="5878"/>
                      <a:pt x="12634" y="5827"/>
                      <a:pt x="12717" y="5827"/>
                    </a:cubicBezTo>
                    <a:cubicBezTo>
                      <a:pt x="12725" y="5827"/>
                      <a:pt x="12733" y="5828"/>
                      <a:pt x="12741" y="5829"/>
                    </a:cubicBezTo>
                    <a:cubicBezTo>
                      <a:pt x="12802" y="5829"/>
                      <a:pt x="12864" y="5792"/>
                      <a:pt x="12901" y="5730"/>
                    </a:cubicBezTo>
                    <a:cubicBezTo>
                      <a:pt x="12938" y="5681"/>
                      <a:pt x="12913" y="5632"/>
                      <a:pt x="12864" y="5619"/>
                    </a:cubicBezTo>
                    <a:cubicBezTo>
                      <a:pt x="12848" y="5613"/>
                      <a:pt x="12838" y="5611"/>
                      <a:pt x="12832" y="5611"/>
                    </a:cubicBezTo>
                    <a:cubicBezTo>
                      <a:pt x="12817" y="5611"/>
                      <a:pt x="12816" y="5622"/>
                      <a:pt x="12784" y="5622"/>
                    </a:cubicBezTo>
                    <a:cubicBezTo>
                      <a:pt x="12776" y="5622"/>
                      <a:pt x="12766" y="5621"/>
                      <a:pt x="12753" y="5619"/>
                    </a:cubicBezTo>
                    <a:cubicBezTo>
                      <a:pt x="12679" y="5607"/>
                      <a:pt x="12778" y="5545"/>
                      <a:pt x="12753" y="5496"/>
                    </a:cubicBezTo>
                    <a:cubicBezTo>
                      <a:pt x="12742" y="5443"/>
                      <a:pt x="12704" y="5353"/>
                      <a:pt x="12662" y="5353"/>
                    </a:cubicBezTo>
                    <a:cubicBezTo>
                      <a:pt x="12656" y="5353"/>
                      <a:pt x="12649" y="5355"/>
                      <a:pt x="12642" y="5360"/>
                    </a:cubicBezTo>
                    <a:cubicBezTo>
                      <a:pt x="12628" y="5371"/>
                      <a:pt x="12611" y="5374"/>
                      <a:pt x="12593" y="5374"/>
                    </a:cubicBezTo>
                    <a:cubicBezTo>
                      <a:pt x="12555" y="5374"/>
                      <a:pt x="12513" y="5358"/>
                      <a:pt x="12484" y="5358"/>
                    </a:cubicBezTo>
                    <a:cubicBezTo>
                      <a:pt x="12479" y="5358"/>
                      <a:pt x="12474" y="5359"/>
                      <a:pt x="12470" y="5360"/>
                    </a:cubicBezTo>
                    <a:cubicBezTo>
                      <a:pt x="12452" y="5369"/>
                      <a:pt x="12395" y="5404"/>
                      <a:pt x="12342" y="5404"/>
                    </a:cubicBezTo>
                    <a:cubicBezTo>
                      <a:pt x="12322" y="5404"/>
                      <a:pt x="12302" y="5399"/>
                      <a:pt x="12285" y="5385"/>
                    </a:cubicBezTo>
                    <a:cubicBezTo>
                      <a:pt x="12263" y="5368"/>
                      <a:pt x="12257" y="5363"/>
                      <a:pt x="12260" y="5363"/>
                    </a:cubicBezTo>
                    <a:cubicBezTo>
                      <a:pt x="12265" y="5363"/>
                      <a:pt x="12293" y="5375"/>
                      <a:pt x="12325" y="5375"/>
                    </a:cubicBezTo>
                    <a:cubicBezTo>
                      <a:pt x="12332" y="5375"/>
                      <a:pt x="12339" y="5374"/>
                      <a:pt x="12346" y="5373"/>
                    </a:cubicBezTo>
                    <a:cubicBezTo>
                      <a:pt x="12420" y="5360"/>
                      <a:pt x="12470" y="5323"/>
                      <a:pt x="12519" y="5287"/>
                    </a:cubicBezTo>
                    <a:cubicBezTo>
                      <a:pt x="12546" y="5259"/>
                      <a:pt x="12594" y="5198"/>
                      <a:pt x="12637" y="5198"/>
                    </a:cubicBezTo>
                    <a:cubicBezTo>
                      <a:pt x="12652" y="5198"/>
                      <a:pt x="12666" y="5206"/>
                      <a:pt x="12679" y="5225"/>
                    </a:cubicBezTo>
                    <a:cubicBezTo>
                      <a:pt x="12715" y="5279"/>
                      <a:pt x="12738" y="5313"/>
                      <a:pt x="12767" y="5313"/>
                    </a:cubicBezTo>
                    <a:cubicBezTo>
                      <a:pt x="12778" y="5313"/>
                      <a:pt x="12789" y="5309"/>
                      <a:pt x="12802" y="5299"/>
                    </a:cubicBezTo>
                    <a:cubicBezTo>
                      <a:pt x="12852" y="5262"/>
                      <a:pt x="12852" y="5200"/>
                      <a:pt x="12864" y="5163"/>
                    </a:cubicBezTo>
                    <a:cubicBezTo>
                      <a:pt x="12876" y="5077"/>
                      <a:pt x="12827" y="5003"/>
                      <a:pt x="12753" y="4954"/>
                    </a:cubicBezTo>
                    <a:cubicBezTo>
                      <a:pt x="12701" y="4922"/>
                      <a:pt x="12711" y="4903"/>
                      <a:pt x="12738" y="4903"/>
                    </a:cubicBezTo>
                    <a:cubicBezTo>
                      <a:pt x="12763" y="4903"/>
                      <a:pt x="12803" y="4919"/>
                      <a:pt x="12827" y="4954"/>
                    </a:cubicBezTo>
                    <a:cubicBezTo>
                      <a:pt x="12870" y="5019"/>
                      <a:pt x="12866" y="5094"/>
                      <a:pt x="12890" y="5094"/>
                    </a:cubicBezTo>
                    <a:cubicBezTo>
                      <a:pt x="12893" y="5094"/>
                      <a:pt x="12896" y="5092"/>
                      <a:pt x="12901" y="5089"/>
                    </a:cubicBezTo>
                    <a:cubicBezTo>
                      <a:pt x="12938" y="5052"/>
                      <a:pt x="12987" y="5003"/>
                      <a:pt x="12938" y="4929"/>
                    </a:cubicBezTo>
                    <a:cubicBezTo>
                      <a:pt x="12876" y="4855"/>
                      <a:pt x="12827" y="4806"/>
                      <a:pt x="12778" y="4744"/>
                    </a:cubicBezTo>
                    <a:cubicBezTo>
                      <a:pt x="12751" y="4700"/>
                      <a:pt x="12744" y="4694"/>
                      <a:pt x="12710" y="4694"/>
                    </a:cubicBezTo>
                    <a:cubicBezTo>
                      <a:pt x="12697" y="4694"/>
                      <a:pt x="12679" y="4695"/>
                      <a:pt x="12654" y="4695"/>
                    </a:cubicBezTo>
                    <a:cubicBezTo>
                      <a:pt x="12624" y="4701"/>
                      <a:pt x="12593" y="4704"/>
                      <a:pt x="12560" y="4704"/>
                    </a:cubicBezTo>
                    <a:cubicBezTo>
                      <a:pt x="12528" y="4704"/>
                      <a:pt x="12494" y="4701"/>
                      <a:pt x="12457" y="4695"/>
                    </a:cubicBezTo>
                    <a:cubicBezTo>
                      <a:pt x="12408" y="4683"/>
                      <a:pt x="12359" y="4646"/>
                      <a:pt x="12334" y="4584"/>
                    </a:cubicBezTo>
                    <a:cubicBezTo>
                      <a:pt x="12309" y="4535"/>
                      <a:pt x="12309" y="4498"/>
                      <a:pt x="12248" y="4486"/>
                    </a:cubicBezTo>
                    <a:cubicBezTo>
                      <a:pt x="12218" y="4486"/>
                      <a:pt x="12185" y="4490"/>
                      <a:pt x="12157" y="4490"/>
                    </a:cubicBezTo>
                    <a:cubicBezTo>
                      <a:pt x="12115" y="4490"/>
                      <a:pt x="12085" y="4481"/>
                      <a:pt x="12100" y="4436"/>
                    </a:cubicBezTo>
                    <a:cubicBezTo>
                      <a:pt x="12127" y="4392"/>
                      <a:pt x="12153" y="4329"/>
                      <a:pt x="12189" y="4329"/>
                    </a:cubicBezTo>
                    <a:cubicBezTo>
                      <a:pt x="12203" y="4329"/>
                      <a:pt x="12218" y="4338"/>
                      <a:pt x="12235" y="4362"/>
                    </a:cubicBezTo>
                    <a:cubicBezTo>
                      <a:pt x="12272" y="4414"/>
                      <a:pt x="12304" y="4443"/>
                      <a:pt x="12340" y="4443"/>
                    </a:cubicBezTo>
                    <a:cubicBezTo>
                      <a:pt x="12364" y="4443"/>
                      <a:pt x="12390" y="4429"/>
                      <a:pt x="12420" y="4399"/>
                    </a:cubicBezTo>
                    <a:cubicBezTo>
                      <a:pt x="12492" y="4338"/>
                      <a:pt x="12556" y="4267"/>
                      <a:pt x="12646" y="4267"/>
                    </a:cubicBezTo>
                    <a:cubicBezTo>
                      <a:pt x="12664" y="4267"/>
                      <a:pt x="12683" y="4270"/>
                      <a:pt x="12704" y="4276"/>
                    </a:cubicBezTo>
                    <a:cubicBezTo>
                      <a:pt x="12813" y="4296"/>
                      <a:pt x="12961" y="4379"/>
                      <a:pt x="13048" y="4379"/>
                    </a:cubicBezTo>
                    <a:cubicBezTo>
                      <a:pt x="13069" y="4379"/>
                      <a:pt x="13086" y="4374"/>
                      <a:pt x="13098" y="4362"/>
                    </a:cubicBezTo>
                    <a:cubicBezTo>
                      <a:pt x="13170" y="4302"/>
                      <a:pt x="13195" y="4042"/>
                      <a:pt x="13047" y="4042"/>
                    </a:cubicBezTo>
                    <a:cubicBezTo>
                      <a:pt x="13043" y="4042"/>
                      <a:pt x="13040" y="4042"/>
                      <a:pt x="13036" y="4042"/>
                    </a:cubicBezTo>
                    <a:cubicBezTo>
                      <a:pt x="12925" y="4059"/>
                      <a:pt x="12915" y="4082"/>
                      <a:pt x="12890" y="4082"/>
                    </a:cubicBezTo>
                    <a:cubicBezTo>
                      <a:pt x="12879" y="4082"/>
                      <a:pt x="12865" y="4078"/>
                      <a:pt x="12839" y="4067"/>
                    </a:cubicBezTo>
                    <a:cubicBezTo>
                      <a:pt x="12753" y="4030"/>
                      <a:pt x="12667" y="3980"/>
                      <a:pt x="12605" y="3919"/>
                    </a:cubicBezTo>
                    <a:cubicBezTo>
                      <a:pt x="12554" y="3868"/>
                      <a:pt x="12550" y="3840"/>
                      <a:pt x="12601" y="3840"/>
                    </a:cubicBezTo>
                    <a:cubicBezTo>
                      <a:pt x="12624" y="3840"/>
                      <a:pt x="12658" y="3846"/>
                      <a:pt x="12704" y="3857"/>
                    </a:cubicBezTo>
                    <a:cubicBezTo>
                      <a:pt x="12802" y="3890"/>
                      <a:pt x="12906" y="3923"/>
                      <a:pt x="12943" y="3923"/>
                    </a:cubicBezTo>
                    <a:cubicBezTo>
                      <a:pt x="12961" y="3923"/>
                      <a:pt x="12962" y="3915"/>
                      <a:pt x="12938" y="3894"/>
                    </a:cubicBezTo>
                    <a:cubicBezTo>
                      <a:pt x="12827" y="3796"/>
                      <a:pt x="12704" y="3722"/>
                      <a:pt x="12580" y="3672"/>
                    </a:cubicBezTo>
                    <a:cubicBezTo>
                      <a:pt x="12547" y="3666"/>
                      <a:pt x="12517" y="3655"/>
                      <a:pt x="12492" y="3655"/>
                    </a:cubicBezTo>
                    <a:cubicBezTo>
                      <a:pt x="12472" y="3655"/>
                      <a:pt x="12456" y="3662"/>
                      <a:pt x="12445" y="3685"/>
                    </a:cubicBezTo>
                    <a:cubicBezTo>
                      <a:pt x="12433" y="3734"/>
                      <a:pt x="12408" y="3833"/>
                      <a:pt x="12359" y="3833"/>
                    </a:cubicBezTo>
                    <a:cubicBezTo>
                      <a:pt x="12336" y="3833"/>
                      <a:pt x="12295" y="3851"/>
                      <a:pt x="12272" y="3851"/>
                    </a:cubicBezTo>
                    <a:cubicBezTo>
                      <a:pt x="12258" y="3851"/>
                      <a:pt x="12251" y="3844"/>
                      <a:pt x="12260" y="3820"/>
                    </a:cubicBezTo>
                    <a:cubicBezTo>
                      <a:pt x="12285" y="3759"/>
                      <a:pt x="12359" y="3512"/>
                      <a:pt x="12408" y="3414"/>
                    </a:cubicBezTo>
                    <a:cubicBezTo>
                      <a:pt x="12457" y="3315"/>
                      <a:pt x="12433" y="3217"/>
                      <a:pt x="12470" y="3180"/>
                    </a:cubicBezTo>
                    <a:cubicBezTo>
                      <a:pt x="12494" y="3143"/>
                      <a:pt x="12704" y="3167"/>
                      <a:pt x="12716" y="3118"/>
                    </a:cubicBezTo>
                    <a:cubicBezTo>
                      <a:pt x="12728" y="3056"/>
                      <a:pt x="12765" y="3007"/>
                      <a:pt x="12815" y="2970"/>
                    </a:cubicBezTo>
                    <a:cubicBezTo>
                      <a:pt x="12876" y="2908"/>
                      <a:pt x="12962" y="2896"/>
                      <a:pt x="12888" y="2859"/>
                    </a:cubicBezTo>
                    <a:cubicBezTo>
                      <a:pt x="12815" y="2835"/>
                      <a:pt x="12827" y="2674"/>
                      <a:pt x="12839" y="2600"/>
                    </a:cubicBezTo>
                    <a:cubicBezTo>
                      <a:pt x="12845" y="2570"/>
                      <a:pt x="12885" y="2567"/>
                      <a:pt x="12936" y="2567"/>
                    </a:cubicBezTo>
                    <a:cubicBezTo>
                      <a:pt x="12949" y="2567"/>
                      <a:pt x="12962" y="2567"/>
                      <a:pt x="12976" y="2567"/>
                    </a:cubicBezTo>
                    <a:cubicBezTo>
                      <a:pt x="13017" y="2567"/>
                      <a:pt x="13061" y="2565"/>
                      <a:pt x="13098" y="2551"/>
                    </a:cubicBezTo>
                    <a:cubicBezTo>
                      <a:pt x="13184" y="2502"/>
                      <a:pt x="13369" y="2379"/>
                      <a:pt x="13283" y="2379"/>
                    </a:cubicBezTo>
                    <a:lnTo>
                      <a:pt x="12913" y="2379"/>
                    </a:lnTo>
                    <a:cubicBezTo>
                      <a:pt x="12815" y="2379"/>
                      <a:pt x="12728" y="2428"/>
                      <a:pt x="12691" y="2514"/>
                    </a:cubicBezTo>
                    <a:cubicBezTo>
                      <a:pt x="12686" y="2540"/>
                      <a:pt x="12664" y="2551"/>
                      <a:pt x="12639" y="2551"/>
                    </a:cubicBezTo>
                    <a:cubicBezTo>
                      <a:pt x="12605" y="2551"/>
                      <a:pt x="12568" y="2530"/>
                      <a:pt x="12568" y="2502"/>
                    </a:cubicBezTo>
                    <a:cubicBezTo>
                      <a:pt x="12568" y="2453"/>
                      <a:pt x="12605" y="2268"/>
                      <a:pt x="12741" y="2243"/>
                    </a:cubicBezTo>
                    <a:cubicBezTo>
                      <a:pt x="12756" y="2240"/>
                      <a:pt x="12777" y="2239"/>
                      <a:pt x="12802" y="2239"/>
                    </a:cubicBezTo>
                    <a:cubicBezTo>
                      <a:pt x="12932" y="2239"/>
                      <a:pt x="13166" y="2277"/>
                      <a:pt x="13300" y="2277"/>
                    </a:cubicBezTo>
                    <a:cubicBezTo>
                      <a:pt x="13335" y="2277"/>
                      <a:pt x="13363" y="2274"/>
                      <a:pt x="13381" y="2268"/>
                    </a:cubicBezTo>
                    <a:cubicBezTo>
                      <a:pt x="13480" y="2231"/>
                      <a:pt x="13615" y="2095"/>
                      <a:pt x="13566" y="2095"/>
                    </a:cubicBezTo>
                    <a:cubicBezTo>
                      <a:pt x="13527" y="2085"/>
                      <a:pt x="13439" y="2020"/>
                      <a:pt x="13368" y="2020"/>
                    </a:cubicBezTo>
                    <a:cubicBezTo>
                      <a:pt x="13351" y="2020"/>
                      <a:pt x="13334" y="2024"/>
                      <a:pt x="13320" y="2034"/>
                    </a:cubicBezTo>
                    <a:cubicBezTo>
                      <a:pt x="13270" y="2052"/>
                      <a:pt x="13221" y="2061"/>
                      <a:pt x="13172" y="2061"/>
                    </a:cubicBezTo>
                    <a:cubicBezTo>
                      <a:pt x="13123" y="2061"/>
                      <a:pt x="13073" y="2052"/>
                      <a:pt x="13024" y="2034"/>
                    </a:cubicBezTo>
                    <a:cubicBezTo>
                      <a:pt x="12901" y="1997"/>
                      <a:pt x="12593" y="1997"/>
                      <a:pt x="12691" y="1984"/>
                    </a:cubicBezTo>
                    <a:cubicBezTo>
                      <a:pt x="12749" y="1984"/>
                      <a:pt x="12878" y="2006"/>
                      <a:pt x="12983" y="2006"/>
                    </a:cubicBezTo>
                    <a:cubicBezTo>
                      <a:pt x="13035" y="2006"/>
                      <a:pt x="13082" y="2001"/>
                      <a:pt x="13110" y="1984"/>
                    </a:cubicBezTo>
                    <a:cubicBezTo>
                      <a:pt x="13168" y="1952"/>
                      <a:pt x="13231" y="1935"/>
                      <a:pt x="13292" y="1935"/>
                    </a:cubicBezTo>
                    <a:cubicBezTo>
                      <a:pt x="13322" y="1935"/>
                      <a:pt x="13353" y="1939"/>
                      <a:pt x="13381" y="1947"/>
                    </a:cubicBezTo>
                    <a:cubicBezTo>
                      <a:pt x="13418" y="1956"/>
                      <a:pt x="13455" y="1960"/>
                      <a:pt x="13492" y="1960"/>
                    </a:cubicBezTo>
                    <a:cubicBezTo>
                      <a:pt x="13565" y="1960"/>
                      <a:pt x="13636" y="1943"/>
                      <a:pt x="13702" y="1910"/>
                    </a:cubicBezTo>
                    <a:cubicBezTo>
                      <a:pt x="13763" y="1873"/>
                      <a:pt x="13911" y="1898"/>
                      <a:pt x="13936" y="1837"/>
                    </a:cubicBezTo>
                    <a:cubicBezTo>
                      <a:pt x="13948" y="1775"/>
                      <a:pt x="13837" y="1713"/>
                      <a:pt x="13887" y="1701"/>
                    </a:cubicBezTo>
                    <a:cubicBezTo>
                      <a:pt x="13997" y="1689"/>
                      <a:pt x="14121" y="1664"/>
                      <a:pt x="14219" y="1602"/>
                    </a:cubicBezTo>
                    <a:cubicBezTo>
                      <a:pt x="14342" y="1504"/>
                      <a:pt x="14638" y="1442"/>
                      <a:pt x="14564" y="1393"/>
                    </a:cubicBezTo>
                    <a:cubicBezTo>
                      <a:pt x="14379" y="1294"/>
                      <a:pt x="14170" y="1220"/>
                      <a:pt x="13960" y="1183"/>
                    </a:cubicBezTo>
                    <a:cubicBezTo>
                      <a:pt x="13885" y="1183"/>
                      <a:pt x="13772" y="1164"/>
                      <a:pt x="13663" y="1164"/>
                    </a:cubicBezTo>
                    <a:cubicBezTo>
                      <a:pt x="13575" y="1164"/>
                      <a:pt x="13491" y="1177"/>
                      <a:pt x="13431" y="1220"/>
                    </a:cubicBezTo>
                    <a:cubicBezTo>
                      <a:pt x="13307" y="1299"/>
                      <a:pt x="13244" y="1471"/>
                      <a:pt x="13150" y="1471"/>
                    </a:cubicBezTo>
                    <a:cubicBezTo>
                      <a:pt x="13141" y="1471"/>
                      <a:pt x="13132" y="1470"/>
                      <a:pt x="13123" y="1467"/>
                    </a:cubicBezTo>
                    <a:cubicBezTo>
                      <a:pt x="13052" y="1436"/>
                      <a:pt x="12981" y="1414"/>
                      <a:pt x="12903" y="1414"/>
                    </a:cubicBezTo>
                    <a:cubicBezTo>
                      <a:pt x="12886" y="1414"/>
                      <a:pt x="12869" y="1415"/>
                      <a:pt x="12852" y="1418"/>
                    </a:cubicBezTo>
                    <a:cubicBezTo>
                      <a:pt x="12824" y="1436"/>
                      <a:pt x="12732" y="1504"/>
                      <a:pt x="12695" y="1504"/>
                    </a:cubicBezTo>
                    <a:cubicBezTo>
                      <a:pt x="12683" y="1504"/>
                      <a:pt x="12676" y="1497"/>
                      <a:pt x="12679" y="1479"/>
                    </a:cubicBezTo>
                    <a:cubicBezTo>
                      <a:pt x="12690" y="1423"/>
                      <a:pt x="12712" y="1367"/>
                      <a:pt x="12678" y="1367"/>
                    </a:cubicBezTo>
                    <a:cubicBezTo>
                      <a:pt x="12675" y="1367"/>
                      <a:pt x="12671" y="1367"/>
                      <a:pt x="12667" y="1368"/>
                    </a:cubicBezTo>
                    <a:cubicBezTo>
                      <a:pt x="12543" y="1430"/>
                      <a:pt x="12445" y="1492"/>
                      <a:pt x="12346" y="1578"/>
                    </a:cubicBezTo>
                    <a:cubicBezTo>
                      <a:pt x="12272" y="1639"/>
                      <a:pt x="11952" y="1787"/>
                      <a:pt x="11903" y="1849"/>
                    </a:cubicBezTo>
                    <a:cubicBezTo>
                      <a:pt x="11873" y="1898"/>
                      <a:pt x="11691" y="2036"/>
                      <a:pt x="11667" y="2036"/>
                    </a:cubicBezTo>
                    <a:cubicBezTo>
                      <a:pt x="11661" y="2036"/>
                      <a:pt x="11664" y="2028"/>
                      <a:pt x="11681" y="2009"/>
                    </a:cubicBezTo>
                    <a:cubicBezTo>
                      <a:pt x="11767" y="1923"/>
                      <a:pt x="11878" y="1750"/>
                      <a:pt x="12001" y="1639"/>
                    </a:cubicBezTo>
                    <a:cubicBezTo>
                      <a:pt x="12112" y="1541"/>
                      <a:pt x="12260" y="1282"/>
                      <a:pt x="12198" y="1183"/>
                    </a:cubicBezTo>
                    <a:cubicBezTo>
                      <a:pt x="12158" y="1111"/>
                      <a:pt x="12046" y="1060"/>
                      <a:pt x="11948" y="1060"/>
                    </a:cubicBezTo>
                    <a:cubicBezTo>
                      <a:pt x="11895" y="1060"/>
                      <a:pt x="11847" y="1075"/>
                      <a:pt x="11817" y="1110"/>
                    </a:cubicBezTo>
                    <a:cubicBezTo>
                      <a:pt x="11718" y="1220"/>
                      <a:pt x="11743" y="1257"/>
                      <a:pt x="11656" y="1294"/>
                    </a:cubicBezTo>
                    <a:cubicBezTo>
                      <a:pt x="11422" y="1393"/>
                      <a:pt x="11176" y="1467"/>
                      <a:pt x="10942" y="1528"/>
                    </a:cubicBezTo>
                    <a:cubicBezTo>
                      <a:pt x="10917" y="1504"/>
                      <a:pt x="10868" y="1442"/>
                      <a:pt x="10954" y="1405"/>
                    </a:cubicBezTo>
                    <a:cubicBezTo>
                      <a:pt x="11040" y="1368"/>
                      <a:pt x="11472" y="1220"/>
                      <a:pt x="11447" y="1171"/>
                    </a:cubicBezTo>
                    <a:cubicBezTo>
                      <a:pt x="11419" y="1134"/>
                      <a:pt x="11002" y="1117"/>
                      <a:pt x="10725" y="1117"/>
                    </a:cubicBezTo>
                    <a:cubicBezTo>
                      <a:pt x="10639" y="1117"/>
                      <a:pt x="10566" y="1119"/>
                      <a:pt x="10523" y="1122"/>
                    </a:cubicBezTo>
                    <a:cubicBezTo>
                      <a:pt x="10326" y="1134"/>
                      <a:pt x="10116" y="1196"/>
                      <a:pt x="9993" y="1220"/>
                    </a:cubicBezTo>
                    <a:cubicBezTo>
                      <a:pt x="9892" y="1231"/>
                      <a:pt x="9734" y="1323"/>
                      <a:pt x="9666" y="1323"/>
                    </a:cubicBezTo>
                    <a:cubicBezTo>
                      <a:pt x="9651" y="1323"/>
                      <a:pt x="9640" y="1318"/>
                      <a:pt x="9636" y="1307"/>
                    </a:cubicBezTo>
                    <a:cubicBezTo>
                      <a:pt x="9623" y="1257"/>
                      <a:pt x="9549" y="1245"/>
                      <a:pt x="9660" y="1196"/>
                    </a:cubicBezTo>
                    <a:cubicBezTo>
                      <a:pt x="9780" y="1148"/>
                      <a:pt x="10187" y="973"/>
                      <a:pt x="10459" y="973"/>
                    </a:cubicBezTo>
                    <a:cubicBezTo>
                      <a:pt x="10468" y="973"/>
                      <a:pt x="10477" y="974"/>
                      <a:pt x="10486" y="974"/>
                    </a:cubicBezTo>
                    <a:cubicBezTo>
                      <a:pt x="10692" y="983"/>
                      <a:pt x="11139" y="1007"/>
                      <a:pt x="11370" y="1007"/>
                    </a:cubicBezTo>
                    <a:cubicBezTo>
                      <a:pt x="11443" y="1007"/>
                      <a:pt x="11494" y="1005"/>
                      <a:pt x="11509" y="999"/>
                    </a:cubicBezTo>
                    <a:cubicBezTo>
                      <a:pt x="11656" y="949"/>
                      <a:pt x="11817" y="912"/>
                      <a:pt x="11977" y="875"/>
                    </a:cubicBezTo>
                    <a:cubicBezTo>
                      <a:pt x="12137" y="851"/>
                      <a:pt x="12383" y="740"/>
                      <a:pt x="12346" y="691"/>
                    </a:cubicBezTo>
                    <a:cubicBezTo>
                      <a:pt x="12235" y="629"/>
                      <a:pt x="12112" y="592"/>
                      <a:pt x="11989" y="555"/>
                    </a:cubicBezTo>
                    <a:cubicBezTo>
                      <a:pt x="11969" y="550"/>
                      <a:pt x="11951" y="547"/>
                      <a:pt x="11935" y="547"/>
                    </a:cubicBezTo>
                    <a:cubicBezTo>
                      <a:pt x="11863" y="547"/>
                      <a:pt x="11827" y="593"/>
                      <a:pt x="11794" y="593"/>
                    </a:cubicBezTo>
                    <a:cubicBezTo>
                      <a:pt x="11785" y="593"/>
                      <a:pt x="11777" y="589"/>
                      <a:pt x="11767" y="580"/>
                    </a:cubicBezTo>
                    <a:cubicBezTo>
                      <a:pt x="11718" y="530"/>
                      <a:pt x="11730" y="506"/>
                      <a:pt x="11644" y="506"/>
                    </a:cubicBezTo>
                    <a:cubicBezTo>
                      <a:pt x="11558" y="506"/>
                      <a:pt x="11410" y="580"/>
                      <a:pt x="11373" y="580"/>
                    </a:cubicBezTo>
                    <a:cubicBezTo>
                      <a:pt x="11348" y="567"/>
                      <a:pt x="11582" y="395"/>
                      <a:pt x="11545" y="358"/>
                    </a:cubicBezTo>
                    <a:cubicBezTo>
                      <a:pt x="11459" y="346"/>
                      <a:pt x="11370" y="339"/>
                      <a:pt x="11281" y="339"/>
                    </a:cubicBezTo>
                    <a:cubicBezTo>
                      <a:pt x="11191" y="339"/>
                      <a:pt x="11102" y="346"/>
                      <a:pt x="11016" y="358"/>
                    </a:cubicBezTo>
                    <a:cubicBezTo>
                      <a:pt x="11002" y="359"/>
                      <a:pt x="10988" y="359"/>
                      <a:pt x="10972" y="359"/>
                    </a:cubicBezTo>
                    <a:cubicBezTo>
                      <a:pt x="10819" y="359"/>
                      <a:pt x="10581" y="316"/>
                      <a:pt x="10449" y="316"/>
                    </a:cubicBezTo>
                    <a:cubicBezTo>
                      <a:pt x="10424" y="316"/>
                      <a:pt x="10403" y="317"/>
                      <a:pt x="10387" y="321"/>
                    </a:cubicBezTo>
                    <a:cubicBezTo>
                      <a:pt x="10276" y="346"/>
                      <a:pt x="9956" y="420"/>
                      <a:pt x="9857" y="420"/>
                    </a:cubicBezTo>
                    <a:cubicBezTo>
                      <a:pt x="9771" y="432"/>
                      <a:pt x="9414" y="457"/>
                      <a:pt x="9266" y="469"/>
                    </a:cubicBezTo>
                    <a:cubicBezTo>
                      <a:pt x="9106" y="469"/>
                      <a:pt x="9439" y="432"/>
                      <a:pt x="9574" y="407"/>
                    </a:cubicBezTo>
                    <a:cubicBezTo>
                      <a:pt x="9697" y="383"/>
                      <a:pt x="9820" y="358"/>
                      <a:pt x="9968" y="321"/>
                    </a:cubicBezTo>
                    <a:cubicBezTo>
                      <a:pt x="10190" y="293"/>
                      <a:pt x="10405" y="279"/>
                      <a:pt x="10618" y="279"/>
                    </a:cubicBezTo>
                    <a:cubicBezTo>
                      <a:pt x="10689" y="279"/>
                      <a:pt x="10760" y="281"/>
                      <a:pt x="10831" y="284"/>
                    </a:cubicBezTo>
                    <a:cubicBezTo>
                      <a:pt x="10848" y="285"/>
                      <a:pt x="10868" y="286"/>
                      <a:pt x="10889" y="286"/>
                    </a:cubicBezTo>
                    <a:cubicBezTo>
                      <a:pt x="11068" y="286"/>
                      <a:pt x="11366" y="243"/>
                      <a:pt x="11311" y="210"/>
                    </a:cubicBezTo>
                    <a:cubicBezTo>
                      <a:pt x="11176" y="124"/>
                      <a:pt x="11016" y="75"/>
                      <a:pt x="10843" y="75"/>
                    </a:cubicBezTo>
                    <a:cubicBezTo>
                      <a:pt x="10816" y="77"/>
                      <a:pt x="10788" y="78"/>
                      <a:pt x="10761" y="78"/>
                    </a:cubicBezTo>
                    <a:cubicBezTo>
                      <a:pt x="10628" y="78"/>
                      <a:pt x="10497" y="54"/>
                      <a:pt x="10375" y="13"/>
                    </a:cubicBezTo>
                    <a:cubicBezTo>
                      <a:pt x="10325" y="4"/>
                      <a:pt x="10208" y="1"/>
                      <a:pt x="10075" y="1"/>
                    </a:cubicBezTo>
                    <a:cubicBezTo>
                      <a:pt x="9930" y="1"/>
                      <a:pt x="9767" y="4"/>
                      <a:pt x="9655" y="4"/>
                    </a:cubicBezTo>
                    <a:cubicBezTo>
                      <a:pt x="9592" y="4"/>
                      <a:pt x="9544" y="3"/>
                      <a:pt x="95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987;p51">
                <a:extLst>
                  <a:ext uri="{FF2B5EF4-FFF2-40B4-BE49-F238E27FC236}">
                    <a16:creationId xmlns:a16="http://schemas.microsoft.com/office/drawing/2014/main" id="{0E4C665C-0709-40CF-B37C-5484B16C8DA0}"/>
                  </a:ext>
                </a:extLst>
              </p:cNvPr>
              <p:cNvSpPr/>
              <p:nvPr/>
            </p:nvSpPr>
            <p:spPr>
              <a:xfrm>
                <a:off x="3187275" y="4436700"/>
                <a:ext cx="20050" cy="12100"/>
              </a:xfrm>
              <a:custGeom>
                <a:avLst/>
                <a:gdLst/>
                <a:ahLst/>
                <a:cxnLst/>
                <a:rect l="l" t="t" r="r" b="b"/>
                <a:pathLst>
                  <a:path w="802" h="484" extrusionOk="0">
                    <a:moveTo>
                      <a:pt x="210" y="0"/>
                    </a:moveTo>
                    <a:cubicBezTo>
                      <a:pt x="127" y="0"/>
                      <a:pt x="54" y="19"/>
                      <a:pt x="75" y="59"/>
                    </a:cubicBezTo>
                    <a:cubicBezTo>
                      <a:pt x="124" y="121"/>
                      <a:pt x="210" y="146"/>
                      <a:pt x="173" y="146"/>
                    </a:cubicBezTo>
                    <a:cubicBezTo>
                      <a:pt x="136" y="158"/>
                      <a:pt x="62" y="219"/>
                      <a:pt x="87" y="244"/>
                    </a:cubicBezTo>
                    <a:cubicBezTo>
                      <a:pt x="112" y="281"/>
                      <a:pt x="1" y="330"/>
                      <a:pt x="112" y="330"/>
                    </a:cubicBezTo>
                    <a:cubicBezTo>
                      <a:pt x="223" y="343"/>
                      <a:pt x="297" y="330"/>
                      <a:pt x="321" y="367"/>
                    </a:cubicBezTo>
                    <a:cubicBezTo>
                      <a:pt x="346" y="392"/>
                      <a:pt x="235" y="454"/>
                      <a:pt x="297" y="466"/>
                    </a:cubicBezTo>
                    <a:cubicBezTo>
                      <a:pt x="335" y="477"/>
                      <a:pt x="377" y="483"/>
                      <a:pt x="418" y="483"/>
                    </a:cubicBezTo>
                    <a:cubicBezTo>
                      <a:pt x="469" y="483"/>
                      <a:pt x="520" y="474"/>
                      <a:pt x="568" y="454"/>
                    </a:cubicBezTo>
                    <a:cubicBezTo>
                      <a:pt x="666" y="380"/>
                      <a:pt x="802" y="355"/>
                      <a:pt x="789" y="293"/>
                    </a:cubicBezTo>
                    <a:cubicBezTo>
                      <a:pt x="765" y="232"/>
                      <a:pt x="703" y="269"/>
                      <a:pt x="642" y="195"/>
                    </a:cubicBezTo>
                    <a:cubicBezTo>
                      <a:pt x="568" y="121"/>
                      <a:pt x="481" y="59"/>
                      <a:pt x="383" y="35"/>
                    </a:cubicBezTo>
                    <a:cubicBezTo>
                      <a:pt x="350" y="12"/>
                      <a:pt x="277" y="0"/>
                      <a:pt x="2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988;p51">
                <a:extLst>
                  <a:ext uri="{FF2B5EF4-FFF2-40B4-BE49-F238E27FC236}">
                    <a16:creationId xmlns:a16="http://schemas.microsoft.com/office/drawing/2014/main" id="{BC0C1B49-67B8-46B8-9564-24743D6C549F}"/>
                  </a:ext>
                </a:extLst>
              </p:cNvPr>
              <p:cNvSpPr/>
              <p:nvPr/>
            </p:nvSpPr>
            <p:spPr>
              <a:xfrm>
                <a:off x="3195300" y="4424625"/>
                <a:ext cx="3400" cy="2175"/>
              </a:xfrm>
              <a:custGeom>
                <a:avLst/>
                <a:gdLst/>
                <a:ahLst/>
                <a:cxnLst/>
                <a:rect l="l" t="t" r="r" b="b"/>
                <a:pathLst>
                  <a:path w="136" h="87" extrusionOk="0">
                    <a:moveTo>
                      <a:pt x="49" y="0"/>
                    </a:moveTo>
                    <a:cubicBezTo>
                      <a:pt x="0" y="0"/>
                      <a:pt x="0" y="74"/>
                      <a:pt x="49" y="86"/>
                    </a:cubicBezTo>
                    <a:cubicBezTo>
                      <a:pt x="136" y="86"/>
                      <a:pt x="111"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989;p51">
                <a:extLst>
                  <a:ext uri="{FF2B5EF4-FFF2-40B4-BE49-F238E27FC236}">
                    <a16:creationId xmlns:a16="http://schemas.microsoft.com/office/drawing/2014/main" id="{F052ABFC-D492-4BA4-B03A-AF5698386DC8}"/>
                  </a:ext>
                </a:extLst>
              </p:cNvPr>
              <p:cNvSpPr/>
              <p:nvPr/>
            </p:nvSpPr>
            <p:spPr>
              <a:xfrm>
                <a:off x="3198450" y="4261625"/>
                <a:ext cx="13525" cy="6050"/>
              </a:xfrm>
              <a:custGeom>
                <a:avLst/>
                <a:gdLst/>
                <a:ahLst/>
                <a:cxnLst/>
                <a:rect l="l" t="t" r="r" b="b"/>
                <a:pathLst>
                  <a:path w="541" h="242" extrusionOk="0">
                    <a:moveTo>
                      <a:pt x="41" y="1"/>
                    </a:moveTo>
                    <a:cubicBezTo>
                      <a:pt x="0" y="1"/>
                      <a:pt x="34" y="73"/>
                      <a:pt x="84" y="113"/>
                    </a:cubicBezTo>
                    <a:cubicBezTo>
                      <a:pt x="195" y="175"/>
                      <a:pt x="305" y="212"/>
                      <a:pt x="429" y="236"/>
                    </a:cubicBezTo>
                    <a:cubicBezTo>
                      <a:pt x="446" y="240"/>
                      <a:pt x="459" y="241"/>
                      <a:pt x="470" y="241"/>
                    </a:cubicBezTo>
                    <a:cubicBezTo>
                      <a:pt x="541" y="241"/>
                      <a:pt x="501" y="180"/>
                      <a:pt x="416" y="138"/>
                    </a:cubicBezTo>
                    <a:cubicBezTo>
                      <a:pt x="305" y="88"/>
                      <a:pt x="195" y="39"/>
                      <a:pt x="84" y="14"/>
                    </a:cubicBezTo>
                    <a:cubicBezTo>
                      <a:pt x="65" y="5"/>
                      <a:pt x="51" y="1"/>
                      <a:pt x="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990;p51">
                <a:extLst>
                  <a:ext uri="{FF2B5EF4-FFF2-40B4-BE49-F238E27FC236}">
                    <a16:creationId xmlns:a16="http://schemas.microsoft.com/office/drawing/2014/main" id="{5401A010-C5DD-4AA3-9E6D-DC30A9BB1DDF}"/>
                  </a:ext>
                </a:extLst>
              </p:cNvPr>
              <p:cNvSpPr/>
              <p:nvPr/>
            </p:nvSpPr>
            <p:spPr>
              <a:xfrm>
                <a:off x="3227625" y="4251800"/>
                <a:ext cx="5575" cy="1875"/>
              </a:xfrm>
              <a:custGeom>
                <a:avLst/>
                <a:gdLst/>
                <a:ahLst/>
                <a:cxnLst/>
                <a:rect l="l" t="t" r="r" b="b"/>
                <a:pathLst>
                  <a:path w="223" h="75" extrusionOk="0">
                    <a:moveTo>
                      <a:pt x="87" y="1"/>
                    </a:moveTo>
                    <a:cubicBezTo>
                      <a:pt x="1" y="1"/>
                      <a:pt x="50" y="75"/>
                      <a:pt x="136" y="75"/>
                    </a:cubicBezTo>
                    <a:cubicBezTo>
                      <a:pt x="223" y="75"/>
                      <a:pt x="173" y="1"/>
                      <a:pt x="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991;p51">
                <a:extLst>
                  <a:ext uri="{FF2B5EF4-FFF2-40B4-BE49-F238E27FC236}">
                    <a16:creationId xmlns:a16="http://schemas.microsoft.com/office/drawing/2014/main" id="{26DCFBFE-06E9-4015-B525-E8A9390DE771}"/>
                  </a:ext>
                </a:extLst>
              </p:cNvPr>
              <p:cNvSpPr/>
              <p:nvPr/>
            </p:nvSpPr>
            <p:spPr>
              <a:xfrm>
                <a:off x="3238100" y="4249250"/>
                <a:ext cx="9575" cy="3525"/>
              </a:xfrm>
              <a:custGeom>
                <a:avLst/>
                <a:gdLst/>
                <a:ahLst/>
                <a:cxnLst/>
                <a:rect l="l" t="t" r="r" b="b"/>
                <a:pathLst>
                  <a:path w="383" h="141" extrusionOk="0">
                    <a:moveTo>
                      <a:pt x="120" y="0"/>
                    </a:moveTo>
                    <a:cubicBezTo>
                      <a:pt x="89" y="0"/>
                      <a:pt x="64" y="5"/>
                      <a:pt x="50" y="17"/>
                    </a:cubicBezTo>
                    <a:cubicBezTo>
                      <a:pt x="1" y="54"/>
                      <a:pt x="38" y="66"/>
                      <a:pt x="87" y="103"/>
                    </a:cubicBezTo>
                    <a:cubicBezTo>
                      <a:pt x="122" y="124"/>
                      <a:pt x="210" y="140"/>
                      <a:pt x="281" y="140"/>
                    </a:cubicBezTo>
                    <a:cubicBezTo>
                      <a:pt x="337" y="140"/>
                      <a:pt x="383" y="130"/>
                      <a:pt x="383" y="103"/>
                    </a:cubicBezTo>
                    <a:cubicBezTo>
                      <a:pt x="383" y="55"/>
                      <a:pt x="222" y="0"/>
                      <a:pt x="1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992;p51">
                <a:extLst>
                  <a:ext uri="{FF2B5EF4-FFF2-40B4-BE49-F238E27FC236}">
                    <a16:creationId xmlns:a16="http://schemas.microsoft.com/office/drawing/2014/main" id="{F596E836-9C3D-4FC2-B8CF-FBFF1245456A}"/>
                  </a:ext>
                </a:extLst>
              </p:cNvPr>
              <p:cNvSpPr/>
              <p:nvPr/>
            </p:nvSpPr>
            <p:spPr>
              <a:xfrm>
                <a:off x="3274775" y="4244375"/>
                <a:ext cx="12325" cy="4850"/>
              </a:xfrm>
              <a:custGeom>
                <a:avLst/>
                <a:gdLst/>
                <a:ahLst/>
                <a:cxnLst/>
                <a:rect l="l" t="t" r="r" b="b"/>
                <a:pathLst>
                  <a:path w="493" h="194" extrusionOk="0">
                    <a:moveTo>
                      <a:pt x="46" y="0"/>
                    </a:moveTo>
                    <a:cubicBezTo>
                      <a:pt x="42" y="0"/>
                      <a:pt x="39" y="1"/>
                      <a:pt x="37" y="2"/>
                    </a:cubicBezTo>
                    <a:cubicBezTo>
                      <a:pt x="0" y="14"/>
                      <a:pt x="160" y="88"/>
                      <a:pt x="234" y="113"/>
                    </a:cubicBezTo>
                    <a:cubicBezTo>
                      <a:pt x="266" y="122"/>
                      <a:pt x="254" y="124"/>
                      <a:pt x="225" y="124"/>
                    </a:cubicBezTo>
                    <a:cubicBezTo>
                      <a:pt x="194" y="124"/>
                      <a:pt x="142" y="122"/>
                      <a:pt x="105" y="122"/>
                    </a:cubicBezTo>
                    <a:cubicBezTo>
                      <a:pt x="84" y="122"/>
                      <a:pt x="67" y="123"/>
                      <a:pt x="62" y="125"/>
                    </a:cubicBezTo>
                    <a:cubicBezTo>
                      <a:pt x="49" y="138"/>
                      <a:pt x="173" y="162"/>
                      <a:pt x="247" y="187"/>
                    </a:cubicBezTo>
                    <a:cubicBezTo>
                      <a:pt x="261" y="192"/>
                      <a:pt x="273" y="194"/>
                      <a:pt x="282" y="194"/>
                    </a:cubicBezTo>
                    <a:cubicBezTo>
                      <a:pt x="323" y="194"/>
                      <a:pt x="326" y="158"/>
                      <a:pt x="296" y="138"/>
                    </a:cubicBezTo>
                    <a:cubicBezTo>
                      <a:pt x="259" y="125"/>
                      <a:pt x="382" y="138"/>
                      <a:pt x="431" y="113"/>
                    </a:cubicBezTo>
                    <a:cubicBezTo>
                      <a:pt x="493" y="88"/>
                      <a:pt x="370" y="64"/>
                      <a:pt x="284" y="51"/>
                    </a:cubicBezTo>
                    <a:cubicBezTo>
                      <a:pt x="205" y="51"/>
                      <a:pt x="86" y="0"/>
                      <a:pt x="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993;p51">
                <a:extLst>
                  <a:ext uri="{FF2B5EF4-FFF2-40B4-BE49-F238E27FC236}">
                    <a16:creationId xmlns:a16="http://schemas.microsoft.com/office/drawing/2014/main" id="{E861FA36-148A-49F8-BECF-B39CFD3D6B9D}"/>
                  </a:ext>
                </a:extLst>
              </p:cNvPr>
              <p:cNvSpPr/>
              <p:nvPr/>
            </p:nvSpPr>
            <p:spPr>
              <a:xfrm>
                <a:off x="3392625" y="4265275"/>
                <a:ext cx="6525" cy="4025"/>
              </a:xfrm>
              <a:custGeom>
                <a:avLst/>
                <a:gdLst/>
                <a:ahLst/>
                <a:cxnLst/>
                <a:rect l="l" t="t" r="r" b="b"/>
                <a:pathLst>
                  <a:path w="261" h="161" extrusionOk="0">
                    <a:moveTo>
                      <a:pt x="69" y="1"/>
                    </a:moveTo>
                    <a:cubicBezTo>
                      <a:pt x="63" y="1"/>
                      <a:pt x="59" y="2"/>
                      <a:pt x="54" y="4"/>
                    </a:cubicBezTo>
                    <a:cubicBezTo>
                      <a:pt x="0" y="15"/>
                      <a:pt x="128" y="160"/>
                      <a:pt x="201" y="160"/>
                    </a:cubicBezTo>
                    <a:cubicBezTo>
                      <a:pt x="211" y="160"/>
                      <a:pt x="220" y="158"/>
                      <a:pt x="227" y="152"/>
                    </a:cubicBezTo>
                    <a:cubicBezTo>
                      <a:pt x="261" y="118"/>
                      <a:pt x="129" y="1"/>
                      <a:pt x="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994;p51">
                <a:extLst>
                  <a:ext uri="{FF2B5EF4-FFF2-40B4-BE49-F238E27FC236}">
                    <a16:creationId xmlns:a16="http://schemas.microsoft.com/office/drawing/2014/main" id="{DA0E2A54-5617-4413-B474-90196B39E6AC}"/>
                  </a:ext>
                </a:extLst>
              </p:cNvPr>
              <p:cNvSpPr/>
              <p:nvPr/>
            </p:nvSpPr>
            <p:spPr>
              <a:xfrm>
                <a:off x="3402600" y="4270600"/>
                <a:ext cx="6175" cy="1875"/>
              </a:xfrm>
              <a:custGeom>
                <a:avLst/>
                <a:gdLst/>
                <a:ahLst/>
                <a:cxnLst/>
                <a:rect l="l" t="t" r="r" b="b"/>
                <a:pathLst>
                  <a:path w="247" h="75" extrusionOk="0">
                    <a:moveTo>
                      <a:pt x="74" y="0"/>
                    </a:moveTo>
                    <a:cubicBezTo>
                      <a:pt x="0" y="0"/>
                      <a:pt x="87" y="74"/>
                      <a:pt x="173" y="74"/>
                    </a:cubicBezTo>
                    <a:cubicBezTo>
                      <a:pt x="247" y="74"/>
                      <a:pt x="148" y="13"/>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995;p51">
                <a:extLst>
                  <a:ext uri="{FF2B5EF4-FFF2-40B4-BE49-F238E27FC236}">
                    <a16:creationId xmlns:a16="http://schemas.microsoft.com/office/drawing/2014/main" id="{882FECA3-184A-4420-95BA-5EC10088E941}"/>
                  </a:ext>
                </a:extLst>
              </p:cNvPr>
              <p:cNvSpPr/>
              <p:nvPr/>
            </p:nvSpPr>
            <p:spPr>
              <a:xfrm>
                <a:off x="3402325" y="4350675"/>
                <a:ext cx="4600" cy="9900"/>
              </a:xfrm>
              <a:custGeom>
                <a:avLst/>
                <a:gdLst/>
                <a:ahLst/>
                <a:cxnLst/>
                <a:rect l="l" t="t" r="r" b="b"/>
                <a:pathLst>
                  <a:path w="184" h="396" extrusionOk="0">
                    <a:moveTo>
                      <a:pt x="73" y="1"/>
                    </a:moveTo>
                    <a:cubicBezTo>
                      <a:pt x="0" y="1"/>
                      <a:pt x="143" y="396"/>
                      <a:pt x="159" y="396"/>
                    </a:cubicBezTo>
                    <a:cubicBezTo>
                      <a:pt x="159" y="396"/>
                      <a:pt x="159" y="395"/>
                      <a:pt x="159" y="395"/>
                    </a:cubicBezTo>
                    <a:cubicBezTo>
                      <a:pt x="184" y="395"/>
                      <a:pt x="159" y="13"/>
                      <a:pt x="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996;p51">
                <a:extLst>
                  <a:ext uri="{FF2B5EF4-FFF2-40B4-BE49-F238E27FC236}">
                    <a16:creationId xmlns:a16="http://schemas.microsoft.com/office/drawing/2014/main" id="{F9834BD1-274A-4372-A033-68C128049B46}"/>
                  </a:ext>
                </a:extLst>
              </p:cNvPr>
              <p:cNvSpPr/>
              <p:nvPr/>
            </p:nvSpPr>
            <p:spPr>
              <a:xfrm>
                <a:off x="3403825" y="4369475"/>
                <a:ext cx="7350" cy="4825"/>
              </a:xfrm>
              <a:custGeom>
                <a:avLst/>
                <a:gdLst/>
                <a:ahLst/>
                <a:cxnLst/>
                <a:rect l="l" t="t" r="r" b="b"/>
                <a:pathLst>
                  <a:path w="294" h="193" extrusionOk="0">
                    <a:moveTo>
                      <a:pt x="62" y="1"/>
                    </a:moveTo>
                    <a:cubicBezTo>
                      <a:pt x="50" y="13"/>
                      <a:pt x="1" y="161"/>
                      <a:pt x="62" y="173"/>
                    </a:cubicBezTo>
                    <a:cubicBezTo>
                      <a:pt x="92" y="181"/>
                      <a:pt x="177" y="193"/>
                      <a:pt x="233" y="193"/>
                    </a:cubicBezTo>
                    <a:cubicBezTo>
                      <a:pt x="269" y="193"/>
                      <a:pt x="294" y="188"/>
                      <a:pt x="284" y="173"/>
                    </a:cubicBezTo>
                    <a:cubicBezTo>
                      <a:pt x="223" y="99"/>
                      <a:pt x="149" y="38"/>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997;p51">
                <a:extLst>
                  <a:ext uri="{FF2B5EF4-FFF2-40B4-BE49-F238E27FC236}">
                    <a16:creationId xmlns:a16="http://schemas.microsoft.com/office/drawing/2014/main" id="{82F65A90-D6A1-4C0F-B543-1C6EEDEE7A1C}"/>
                  </a:ext>
                </a:extLst>
              </p:cNvPr>
              <p:cNvSpPr/>
              <p:nvPr/>
            </p:nvSpPr>
            <p:spPr>
              <a:xfrm>
                <a:off x="3370875" y="4401475"/>
                <a:ext cx="16050" cy="11450"/>
              </a:xfrm>
              <a:custGeom>
                <a:avLst/>
                <a:gdLst/>
                <a:ahLst/>
                <a:cxnLst/>
                <a:rect l="l" t="t" r="r" b="b"/>
                <a:pathLst>
                  <a:path w="642" h="458" extrusionOk="0">
                    <a:moveTo>
                      <a:pt x="244" y="0"/>
                    </a:moveTo>
                    <a:cubicBezTo>
                      <a:pt x="231" y="0"/>
                      <a:pt x="220" y="1"/>
                      <a:pt x="210" y="2"/>
                    </a:cubicBezTo>
                    <a:cubicBezTo>
                      <a:pt x="99" y="14"/>
                      <a:pt x="25" y="64"/>
                      <a:pt x="13" y="138"/>
                    </a:cubicBezTo>
                    <a:cubicBezTo>
                      <a:pt x="0" y="310"/>
                      <a:pt x="506" y="458"/>
                      <a:pt x="543" y="458"/>
                    </a:cubicBezTo>
                    <a:cubicBezTo>
                      <a:pt x="592" y="458"/>
                      <a:pt x="530" y="359"/>
                      <a:pt x="469" y="322"/>
                    </a:cubicBezTo>
                    <a:cubicBezTo>
                      <a:pt x="419" y="285"/>
                      <a:pt x="543" y="298"/>
                      <a:pt x="592" y="285"/>
                    </a:cubicBezTo>
                    <a:cubicBezTo>
                      <a:pt x="641" y="285"/>
                      <a:pt x="481" y="236"/>
                      <a:pt x="407" y="175"/>
                    </a:cubicBezTo>
                    <a:cubicBezTo>
                      <a:pt x="373" y="147"/>
                      <a:pt x="384" y="139"/>
                      <a:pt x="411" y="139"/>
                    </a:cubicBezTo>
                    <a:cubicBezTo>
                      <a:pt x="433" y="139"/>
                      <a:pt x="466" y="144"/>
                      <a:pt x="493" y="150"/>
                    </a:cubicBezTo>
                    <a:cubicBezTo>
                      <a:pt x="543" y="150"/>
                      <a:pt x="604" y="113"/>
                      <a:pt x="616" y="76"/>
                    </a:cubicBezTo>
                    <a:cubicBezTo>
                      <a:pt x="616" y="53"/>
                      <a:pt x="371" y="0"/>
                      <a:pt x="2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998;p51">
                <a:extLst>
                  <a:ext uri="{FF2B5EF4-FFF2-40B4-BE49-F238E27FC236}">
                    <a16:creationId xmlns:a16="http://schemas.microsoft.com/office/drawing/2014/main" id="{55ABED78-62BF-4B07-AACA-91E1DD3E99AA}"/>
                  </a:ext>
                </a:extLst>
              </p:cNvPr>
              <p:cNvSpPr/>
              <p:nvPr/>
            </p:nvSpPr>
            <p:spPr>
              <a:xfrm>
                <a:off x="3367475" y="4396275"/>
                <a:ext cx="10825" cy="2175"/>
              </a:xfrm>
              <a:custGeom>
                <a:avLst/>
                <a:gdLst/>
                <a:ahLst/>
                <a:cxnLst/>
                <a:rect l="l" t="t" r="r" b="b"/>
                <a:pathLst>
                  <a:path w="433" h="87" extrusionOk="0">
                    <a:moveTo>
                      <a:pt x="247" y="1"/>
                    </a:moveTo>
                    <a:cubicBezTo>
                      <a:pt x="161" y="1"/>
                      <a:pt x="87" y="13"/>
                      <a:pt x="1" y="25"/>
                    </a:cubicBezTo>
                    <a:cubicBezTo>
                      <a:pt x="124" y="50"/>
                      <a:pt x="260" y="74"/>
                      <a:pt x="383" y="87"/>
                    </a:cubicBezTo>
                    <a:cubicBezTo>
                      <a:pt x="432" y="62"/>
                      <a:pt x="297" y="1"/>
                      <a:pt x="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999;p51">
                <a:extLst>
                  <a:ext uri="{FF2B5EF4-FFF2-40B4-BE49-F238E27FC236}">
                    <a16:creationId xmlns:a16="http://schemas.microsoft.com/office/drawing/2014/main" id="{574CE26D-8934-43EE-94C3-2A167709956C}"/>
                  </a:ext>
                </a:extLst>
              </p:cNvPr>
              <p:cNvSpPr/>
              <p:nvPr/>
            </p:nvSpPr>
            <p:spPr>
              <a:xfrm>
                <a:off x="3350550" y="4426950"/>
                <a:ext cx="15950" cy="6275"/>
              </a:xfrm>
              <a:custGeom>
                <a:avLst/>
                <a:gdLst/>
                <a:ahLst/>
                <a:cxnLst/>
                <a:rect l="l" t="t" r="r" b="b"/>
                <a:pathLst>
                  <a:path w="638" h="251" extrusionOk="0">
                    <a:moveTo>
                      <a:pt x="556" y="1"/>
                    </a:moveTo>
                    <a:cubicBezTo>
                      <a:pt x="548" y="1"/>
                      <a:pt x="539" y="2"/>
                      <a:pt x="530" y="6"/>
                    </a:cubicBezTo>
                    <a:cubicBezTo>
                      <a:pt x="444" y="43"/>
                      <a:pt x="222" y="67"/>
                      <a:pt x="173" y="92"/>
                    </a:cubicBezTo>
                    <a:cubicBezTo>
                      <a:pt x="123" y="104"/>
                      <a:pt x="0" y="240"/>
                      <a:pt x="25" y="240"/>
                    </a:cubicBezTo>
                    <a:cubicBezTo>
                      <a:pt x="36" y="240"/>
                      <a:pt x="133" y="251"/>
                      <a:pt x="247" y="251"/>
                    </a:cubicBezTo>
                    <a:cubicBezTo>
                      <a:pt x="375" y="251"/>
                      <a:pt x="526" y="237"/>
                      <a:pt x="604" y="178"/>
                    </a:cubicBezTo>
                    <a:cubicBezTo>
                      <a:pt x="637" y="145"/>
                      <a:pt x="630" y="1"/>
                      <a:pt x="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000;p51">
                <a:extLst>
                  <a:ext uri="{FF2B5EF4-FFF2-40B4-BE49-F238E27FC236}">
                    <a16:creationId xmlns:a16="http://schemas.microsoft.com/office/drawing/2014/main" id="{9517206E-E3C4-4308-9E27-26B819163CF3}"/>
                  </a:ext>
                </a:extLst>
              </p:cNvPr>
              <p:cNvSpPr/>
              <p:nvPr/>
            </p:nvSpPr>
            <p:spPr>
              <a:xfrm>
                <a:off x="3210700" y="4440625"/>
                <a:ext cx="3400" cy="5300"/>
              </a:xfrm>
              <a:custGeom>
                <a:avLst/>
                <a:gdLst/>
                <a:ahLst/>
                <a:cxnLst/>
                <a:rect l="l" t="t" r="r" b="b"/>
                <a:pathLst>
                  <a:path w="136" h="212" extrusionOk="0">
                    <a:moveTo>
                      <a:pt x="62" y="1"/>
                    </a:moveTo>
                    <a:cubicBezTo>
                      <a:pt x="37" y="1"/>
                      <a:pt x="0" y="124"/>
                      <a:pt x="13" y="136"/>
                    </a:cubicBezTo>
                    <a:cubicBezTo>
                      <a:pt x="13" y="159"/>
                      <a:pt x="23" y="212"/>
                      <a:pt x="34" y="212"/>
                    </a:cubicBezTo>
                    <a:cubicBezTo>
                      <a:pt x="35" y="212"/>
                      <a:pt x="36" y="211"/>
                      <a:pt x="37" y="210"/>
                    </a:cubicBezTo>
                    <a:cubicBezTo>
                      <a:pt x="62" y="198"/>
                      <a:pt x="136" y="149"/>
                      <a:pt x="123" y="99"/>
                    </a:cubicBezTo>
                    <a:cubicBezTo>
                      <a:pt x="99" y="50"/>
                      <a:pt x="87" y="13"/>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001;p51">
                <a:extLst>
                  <a:ext uri="{FF2B5EF4-FFF2-40B4-BE49-F238E27FC236}">
                    <a16:creationId xmlns:a16="http://schemas.microsoft.com/office/drawing/2014/main" id="{074C8787-B280-4DB1-97DE-37CC38F3FA57}"/>
                  </a:ext>
                </a:extLst>
              </p:cNvPr>
              <p:cNvSpPr/>
              <p:nvPr/>
            </p:nvSpPr>
            <p:spPr>
              <a:xfrm>
                <a:off x="3199600" y="4422725"/>
                <a:ext cx="4650" cy="3200"/>
              </a:xfrm>
              <a:custGeom>
                <a:avLst/>
                <a:gdLst/>
                <a:ahLst/>
                <a:cxnLst/>
                <a:rect l="l" t="t" r="r" b="b"/>
                <a:pathLst>
                  <a:path w="186" h="128" extrusionOk="0">
                    <a:moveTo>
                      <a:pt x="67" y="1"/>
                    </a:moveTo>
                    <a:cubicBezTo>
                      <a:pt x="66" y="1"/>
                      <a:pt x="64" y="1"/>
                      <a:pt x="62" y="2"/>
                    </a:cubicBezTo>
                    <a:cubicBezTo>
                      <a:pt x="25" y="15"/>
                      <a:pt x="1" y="15"/>
                      <a:pt x="25" y="51"/>
                    </a:cubicBezTo>
                    <a:cubicBezTo>
                      <a:pt x="47" y="84"/>
                      <a:pt x="50" y="127"/>
                      <a:pt x="85" y="127"/>
                    </a:cubicBezTo>
                    <a:cubicBezTo>
                      <a:pt x="89" y="127"/>
                      <a:pt x="94" y="127"/>
                      <a:pt x="99" y="125"/>
                    </a:cubicBezTo>
                    <a:cubicBezTo>
                      <a:pt x="136" y="101"/>
                      <a:pt x="186" y="88"/>
                      <a:pt x="161" y="76"/>
                    </a:cubicBezTo>
                    <a:cubicBezTo>
                      <a:pt x="126" y="76"/>
                      <a:pt x="92" y="1"/>
                      <a:pt x="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002;p51">
                <a:extLst>
                  <a:ext uri="{FF2B5EF4-FFF2-40B4-BE49-F238E27FC236}">
                    <a16:creationId xmlns:a16="http://schemas.microsoft.com/office/drawing/2014/main" id="{B7EB5679-A910-4282-89A2-E54BB3E821BA}"/>
                  </a:ext>
                </a:extLst>
              </p:cNvPr>
              <p:cNvSpPr/>
              <p:nvPr/>
            </p:nvSpPr>
            <p:spPr>
              <a:xfrm>
                <a:off x="3409350" y="4333100"/>
                <a:ext cx="3050" cy="1800"/>
              </a:xfrm>
              <a:custGeom>
                <a:avLst/>
                <a:gdLst/>
                <a:ahLst/>
                <a:cxnLst/>
                <a:rect l="l" t="t" r="r" b="b"/>
                <a:pathLst>
                  <a:path w="122" h="72" extrusionOk="0">
                    <a:moveTo>
                      <a:pt x="86" y="0"/>
                    </a:moveTo>
                    <a:cubicBezTo>
                      <a:pt x="52" y="0"/>
                      <a:pt x="1" y="38"/>
                      <a:pt x="26" y="63"/>
                    </a:cubicBezTo>
                    <a:cubicBezTo>
                      <a:pt x="32" y="69"/>
                      <a:pt x="40" y="71"/>
                      <a:pt x="50" y="71"/>
                    </a:cubicBezTo>
                    <a:cubicBezTo>
                      <a:pt x="81" y="71"/>
                      <a:pt x="122" y="45"/>
                      <a:pt x="112" y="26"/>
                    </a:cubicBezTo>
                    <a:cubicBezTo>
                      <a:pt x="112" y="7"/>
                      <a:pt x="101" y="0"/>
                      <a:pt x="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003;p51">
                <a:extLst>
                  <a:ext uri="{FF2B5EF4-FFF2-40B4-BE49-F238E27FC236}">
                    <a16:creationId xmlns:a16="http://schemas.microsoft.com/office/drawing/2014/main" id="{6E5C5D4B-A779-47EA-901E-55A99F44ED99}"/>
                  </a:ext>
                </a:extLst>
              </p:cNvPr>
              <p:cNvSpPr/>
              <p:nvPr/>
            </p:nvSpPr>
            <p:spPr>
              <a:xfrm>
                <a:off x="3399750" y="4317175"/>
                <a:ext cx="3675" cy="1925"/>
              </a:xfrm>
              <a:custGeom>
                <a:avLst/>
                <a:gdLst/>
                <a:ahLst/>
                <a:cxnLst/>
                <a:rect l="l" t="t" r="r" b="b"/>
                <a:pathLst>
                  <a:path w="147" h="77" extrusionOk="0">
                    <a:moveTo>
                      <a:pt x="79" y="0"/>
                    </a:moveTo>
                    <a:cubicBezTo>
                      <a:pt x="33" y="0"/>
                      <a:pt x="1" y="52"/>
                      <a:pt x="41" y="72"/>
                    </a:cubicBezTo>
                    <a:cubicBezTo>
                      <a:pt x="48" y="75"/>
                      <a:pt x="55" y="77"/>
                      <a:pt x="62" y="77"/>
                    </a:cubicBezTo>
                    <a:cubicBezTo>
                      <a:pt x="105" y="77"/>
                      <a:pt x="146" y="21"/>
                      <a:pt x="114" y="10"/>
                    </a:cubicBezTo>
                    <a:cubicBezTo>
                      <a:pt x="103" y="3"/>
                      <a:pt x="91" y="0"/>
                      <a:pt x="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004;p51">
                <a:extLst>
                  <a:ext uri="{FF2B5EF4-FFF2-40B4-BE49-F238E27FC236}">
                    <a16:creationId xmlns:a16="http://schemas.microsoft.com/office/drawing/2014/main" id="{5ED7771B-70DB-422A-8873-1B1DC54C6C1B}"/>
                  </a:ext>
                </a:extLst>
              </p:cNvPr>
              <p:cNvSpPr/>
              <p:nvPr/>
            </p:nvSpPr>
            <p:spPr>
              <a:xfrm>
                <a:off x="3409250" y="4312325"/>
                <a:ext cx="3100" cy="2025"/>
              </a:xfrm>
              <a:custGeom>
                <a:avLst/>
                <a:gdLst/>
                <a:ahLst/>
                <a:cxnLst/>
                <a:rect l="l" t="t" r="r" b="b"/>
                <a:pathLst>
                  <a:path w="124" h="81" extrusionOk="0">
                    <a:moveTo>
                      <a:pt x="90" y="0"/>
                    </a:moveTo>
                    <a:cubicBezTo>
                      <a:pt x="60" y="0"/>
                      <a:pt x="0" y="39"/>
                      <a:pt x="30" y="69"/>
                    </a:cubicBezTo>
                    <a:cubicBezTo>
                      <a:pt x="38" y="77"/>
                      <a:pt x="47" y="80"/>
                      <a:pt x="57" y="80"/>
                    </a:cubicBezTo>
                    <a:cubicBezTo>
                      <a:pt x="90" y="80"/>
                      <a:pt x="123" y="36"/>
                      <a:pt x="104" y="7"/>
                    </a:cubicBezTo>
                    <a:cubicBezTo>
                      <a:pt x="102" y="3"/>
                      <a:pt x="97" y="0"/>
                      <a:pt x="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005;p51">
                <a:extLst>
                  <a:ext uri="{FF2B5EF4-FFF2-40B4-BE49-F238E27FC236}">
                    <a16:creationId xmlns:a16="http://schemas.microsoft.com/office/drawing/2014/main" id="{41E5280D-76DD-48A2-9B45-999905FF1900}"/>
                  </a:ext>
                </a:extLst>
              </p:cNvPr>
              <p:cNvSpPr/>
              <p:nvPr/>
            </p:nvSpPr>
            <p:spPr>
              <a:xfrm>
                <a:off x="3083875" y="4339550"/>
                <a:ext cx="5525" cy="725"/>
              </a:xfrm>
              <a:custGeom>
                <a:avLst/>
                <a:gdLst/>
                <a:ahLst/>
                <a:cxnLst/>
                <a:rect l="l" t="t" r="r" b="b"/>
                <a:pathLst>
                  <a:path w="221" h="29" extrusionOk="0">
                    <a:moveTo>
                      <a:pt x="53" y="1"/>
                    </a:moveTo>
                    <a:cubicBezTo>
                      <a:pt x="19" y="1"/>
                      <a:pt x="1" y="4"/>
                      <a:pt x="22" y="15"/>
                    </a:cubicBezTo>
                    <a:cubicBezTo>
                      <a:pt x="42" y="25"/>
                      <a:pt x="83" y="29"/>
                      <a:pt x="121" y="29"/>
                    </a:cubicBezTo>
                    <a:cubicBezTo>
                      <a:pt x="173" y="29"/>
                      <a:pt x="221" y="22"/>
                      <a:pt x="206" y="15"/>
                    </a:cubicBezTo>
                    <a:cubicBezTo>
                      <a:pt x="171" y="8"/>
                      <a:pt x="98" y="1"/>
                      <a:pt x="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006;p51">
                <a:extLst>
                  <a:ext uri="{FF2B5EF4-FFF2-40B4-BE49-F238E27FC236}">
                    <a16:creationId xmlns:a16="http://schemas.microsoft.com/office/drawing/2014/main" id="{C71F0AA0-969D-4E55-B0DB-54CE282027B7}"/>
                  </a:ext>
                </a:extLst>
              </p:cNvPr>
              <p:cNvSpPr/>
              <p:nvPr/>
            </p:nvSpPr>
            <p:spPr>
              <a:xfrm>
                <a:off x="3091575" y="4339250"/>
                <a:ext cx="5175" cy="600"/>
              </a:xfrm>
              <a:custGeom>
                <a:avLst/>
                <a:gdLst/>
                <a:ahLst/>
                <a:cxnLst/>
                <a:rect l="l" t="t" r="r" b="b"/>
                <a:pathLst>
                  <a:path w="207" h="24" extrusionOk="0">
                    <a:moveTo>
                      <a:pt x="53" y="0"/>
                    </a:moveTo>
                    <a:cubicBezTo>
                      <a:pt x="20" y="0"/>
                      <a:pt x="1" y="4"/>
                      <a:pt x="22" y="14"/>
                    </a:cubicBezTo>
                    <a:cubicBezTo>
                      <a:pt x="52" y="21"/>
                      <a:pt x="83" y="24"/>
                      <a:pt x="114" y="24"/>
                    </a:cubicBezTo>
                    <a:cubicBezTo>
                      <a:pt x="145" y="24"/>
                      <a:pt x="176" y="21"/>
                      <a:pt x="206" y="14"/>
                    </a:cubicBezTo>
                    <a:cubicBezTo>
                      <a:pt x="171" y="7"/>
                      <a:pt x="98" y="0"/>
                      <a:pt x="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4007;p51">
              <a:extLst>
                <a:ext uri="{FF2B5EF4-FFF2-40B4-BE49-F238E27FC236}">
                  <a16:creationId xmlns:a16="http://schemas.microsoft.com/office/drawing/2014/main" id="{F583F454-EF06-416D-9D3C-008B97F4AE85}"/>
                </a:ext>
              </a:extLst>
            </p:cNvPr>
            <p:cNvSpPr/>
            <p:nvPr/>
          </p:nvSpPr>
          <p:spPr>
            <a:xfrm>
              <a:off x="4862183" y="3305557"/>
              <a:ext cx="1007599" cy="635138"/>
            </a:xfrm>
            <a:custGeom>
              <a:avLst/>
              <a:gdLst/>
              <a:ahLst/>
              <a:cxnLst/>
              <a:rect l="l" t="t" r="r" b="b"/>
              <a:pathLst>
                <a:path w="69863" h="44038" extrusionOk="0">
                  <a:moveTo>
                    <a:pt x="11582" y="37"/>
                  </a:moveTo>
                  <a:lnTo>
                    <a:pt x="19936" y="1873"/>
                  </a:lnTo>
                  <a:lnTo>
                    <a:pt x="12408" y="12876"/>
                  </a:lnTo>
                  <a:lnTo>
                    <a:pt x="11582" y="37"/>
                  </a:lnTo>
                  <a:close/>
                  <a:moveTo>
                    <a:pt x="41893" y="12568"/>
                  </a:moveTo>
                  <a:lnTo>
                    <a:pt x="28167" y="17497"/>
                  </a:lnTo>
                  <a:lnTo>
                    <a:pt x="30520" y="12728"/>
                  </a:lnTo>
                  <a:lnTo>
                    <a:pt x="41893" y="12568"/>
                  </a:lnTo>
                  <a:close/>
                  <a:moveTo>
                    <a:pt x="4177" y="12568"/>
                  </a:moveTo>
                  <a:lnTo>
                    <a:pt x="12334" y="12950"/>
                  </a:lnTo>
                  <a:lnTo>
                    <a:pt x="3881" y="18766"/>
                  </a:lnTo>
                  <a:lnTo>
                    <a:pt x="4177" y="12568"/>
                  </a:lnTo>
                  <a:close/>
                  <a:moveTo>
                    <a:pt x="51294" y="10104"/>
                  </a:moveTo>
                  <a:lnTo>
                    <a:pt x="58342" y="14293"/>
                  </a:lnTo>
                  <a:lnTo>
                    <a:pt x="53635" y="19197"/>
                  </a:lnTo>
                  <a:lnTo>
                    <a:pt x="36693" y="26763"/>
                  </a:lnTo>
                  <a:lnTo>
                    <a:pt x="51208" y="10203"/>
                  </a:lnTo>
                  <a:lnTo>
                    <a:pt x="46538" y="19542"/>
                  </a:lnTo>
                  <a:lnTo>
                    <a:pt x="46575" y="19567"/>
                  </a:lnTo>
                  <a:lnTo>
                    <a:pt x="51294" y="10104"/>
                  </a:lnTo>
                  <a:close/>
                  <a:moveTo>
                    <a:pt x="41967" y="12642"/>
                  </a:moveTo>
                  <a:lnTo>
                    <a:pt x="36607" y="26775"/>
                  </a:lnTo>
                  <a:lnTo>
                    <a:pt x="36607" y="26799"/>
                  </a:lnTo>
                  <a:lnTo>
                    <a:pt x="30188" y="25493"/>
                  </a:lnTo>
                  <a:lnTo>
                    <a:pt x="41967" y="12642"/>
                  </a:lnTo>
                  <a:close/>
                  <a:moveTo>
                    <a:pt x="12371" y="12975"/>
                  </a:moveTo>
                  <a:lnTo>
                    <a:pt x="12371" y="12987"/>
                  </a:lnTo>
                  <a:lnTo>
                    <a:pt x="16757" y="29744"/>
                  </a:lnTo>
                  <a:lnTo>
                    <a:pt x="3894" y="18815"/>
                  </a:lnTo>
                  <a:lnTo>
                    <a:pt x="12371" y="12975"/>
                  </a:lnTo>
                  <a:close/>
                  <a:moveTo>
                    <a:pt x="3931" y="18901"/>
                  </a:moveTo>
                  <a:lnTo>
                    <a:pt x="16757" y="29794"/>
                  </a:lnTo>
                  <a:lnTo>
                    <a:pt x="13603" y="31938"/>
                  </a:lnTo>
                  <a:lnTo>
                    <a:pt x="13615" y="31974"/>
                  </a:lnTo>
                  <a:lnTo>
                    <a:pt x="16757" y="29843"/>
                  </a:lnTo>
                  <a:lnTo>
                    <a:pt x="14675" y="38098"/>
                  </a:lnTo>
                  <a:lnTo>
                    <a:pt x="3931" y="18901"/>
                  </a:lnTo>
                  <a:close/>
                  <a:moveTo>
                    <a:pt x="11533" y="0"/>
                  </a:moveTo>
                  <a:lnTo>
                    <a:pt x="12358" y="12889"/>
                  </a:lnTo>
                  <a:lnTo>
                    <a:pt x="12358" y="12889"/>
                  </a:lnTo>
                  <a:lnTo>
                    <a:pt x="5138" y="6543"/>
                  </a:lnTo>
                  <a:lnTo>
                    <a:pt x="5114" y="6580"/>
                  </a:lnTo>
                  <a:lnTo>
                    <a:pt x="12334" y="12913"/>
                  </a:lnTo>
                  <a:lnTo>
                    <a:pt x="4165" y="12531"/>
                  </a:lnTo>
                  <a:lnTo>
                    <a:pt x="1084" y="4535"/>
                  </a:lnTo>
                  <a:lnTo>
                    <a:pt x="1047" y="4547"/>
                  </a:lnTo>
                  <a:lnTo>
                    <a:pt x="4140" y="12556"/>
                  </a:lnTo>
                  <a:lnTo>
                    <a:pt x="3844" y="18729"/>
                  </a:lnTo>
                  <a:lnTo>
                    <a:pt x="37" y="10400"/>
                  </a:lnTo>
                  <a:lnTo>
                    <a:pt x="0" y="10412"/>
                  </a:lnTo>
                  <a:lnTo>
                    <a:pt x="3832" y="18803"/>
                  </a:lnTo>
                  <a:lnTo>
                    <a:pt x="3832" y="18815"/>
                  </a:lnTo>
                  <a:lnTo>
                    <a:pt x="14675" y="38148"/>
                  </a:lnTo>
                  <a:lnTo>
                    <a:pt x="12543" y="44025"/>
                  </a:lnTo>
                  <a:lnTo>
                    <a:pt x="12580" y="44037"/>
                  </a:lnTo>
                  <a:lnTo>
                    <a:pt x="14687" y="38184"/>
                  </a:lnTo>
                  <a:lnTo>
                    <a:pt x="16794" y="29855"/>
                  </a:lnTo>
                  <a:lnTo>
                    <a:pt x="18889" y="36041"/>
                  </a:lnTo>
                  <a:lnTo>
                    <a:pt x="18926" y="36028"/>
                  </a:lnTo>
                  <a:lnTo>
                    <a:pt x="16807" y="29794"/>
                  </a:lnTo>
                  <a:lnTo>
                    <a:pt x="16819" y="29744"/>
                  </a:lnTo>
                  <a:lnTo>
                    <a:pt x="16794" y="29757"/>
                  </a:lnTo>
                  <a:lnTo>
                    <a:pt x="12408" y="12950"/>
                  </a:lnTo>
                  <a:lnTo>
                    <a:pt x="30471" y="12728"/>
                  </a:lnTo>
                  <a:lnTo>
                    <a:pt x="28093" y="17571"/>
                  </a:lnTo>
                  <a:lnTo>
                    <a:pt x="28093" y="17571"/>
                  </a:lnTo>
                  <a:lnTo>
                    <a:pt x="41954" y="12593"/>
                  </a:lnTo>
                  <a:lnTo>
                    <a:pt x="30114" y="25518"/>
                  </a:lnTo>
                  <a:lnTo>
                    <a:pt x="36582" y="26836"/>
                  </a:lnTo>
                  <a:lnTo>
                    <a:pt x="34130" y="28685"/>
                  </a:lnTo>
                  <a:lnTo>
                    <a:pt x="34143" y="28709"/>
                  </a:lnTo>
                  <a:lnTo>
                    <a:pt x="36595" y="26861"/>
                  </a:lnTo>
                  <a:lnTo>
                    <a:pt x="35523" y="35498"/>
                  </a:lnTo>
                  <a:lnTo>
                    <a:pt x="35560" y="35498"/>
                  </a:lnTo>
                  <a:lnTo>
                    <a:pt x="36632" y="26873"/>
                  </a:lnTo>
                  <a:lnTo>
                    <a:pt x="40981" y="35190"/>
                  </a:lnTo>
                  <a:lnTo>
                    <a:pt x="41018" y="35178"/>
                  </a:lnTo>
                  <a:lnTo>
                    <a:pt x="36656" y="26824"/>
                  </a:lnTo>
                  <a:lnTo>
                    <a:pt x="53635" y="19234"/>
                  </a:lnTo>
                  <a:lnTo>
                    <a:pt x="59710" y="35942"/>
                  </a:lnTo>
                  <a:lnTo>
                    <a:pt x="59710" y="35954"/>
                  </a:lnTo>
                  <a:lnTo>
                    <a:pt x="69838" y="42509"/>
                  </a:lnTo>
                  <a:lnTo>
                    <a:pt x="69862" y="42485"/>
                  </a:lnTo>
                  <a:lnTo>
                    <a:pt x="59759" y="35942"/>
                  </a:lnTo>
                  <a:lnTo>
                    <a:pt x="62999" y="30533"/>
                  </a:lnTo>
                  <a:lnTo>
                    <a:pt x="62975" y="30508"/>
                  </a:lnTo>
                  <a:lnTo>
                    <a:pt x="59734" y="35905"/>
                  </a:lnTo>
                  <a:lnTo>
                    <a:pt x="53672" y="19222"/>
                  </a:lnTo>
                  <a:lnTo>
                    <a:pt x="58379" y="14306"/>
                  </a:lnTo>
                  <a:lnTo>
                    <a:pt x="58366" y="14293"/>
                  </a:lnTo>
                  <a:lnTo>
                    <a:pt x="58379" y="14269"/>
                  </a:lnTo>
                  <a:lnTo>
                    <a:pt x="51343" y="10104"/>
                  </a:lnTo>
                  <a:lnTo>
                    <a:pt x="62235" y="9648"/>
                  </a:lnTo>
                  <a:lnTo>
                    <a:pt x="68926" y="7356"/>
                  </a:lnTo>
                  <a:lnTo>
                    <a:pt x="68914" y="7319"/>
                  </a:lnTo>
                  <a:lnTo>
                    <a:pt x="62235" y="9599"/>
                  </a:lnTo>
                  <a:lnTo>
                    <a:pt x="51368" y="10067"/>
                  </a:lnTo>
                  <a:lnTo>
                    <a:pt x="51368" y="10067"/>
                  </a:lnTo>
                  <a:lnTo>
                    <a:pt x="58206" y="6642"/>
                  </a:lnTo>
                  <a:lnTo>
                    <a:pt x="58194" y="6629"/>
                  </a:lnTo>
                  <a:lnTo>
                    <a:pt x="58206" y="6605"/>
                  </a:lnTo>
                  <a:lnTo>
                    <a:pt x="52403" y="617"/>
                  </a:lnTo>
                  <a:lnTo>
                    <a:pt x="52378" y="641"/>
                  </a:lnTo>
                  <a:lnTo>
                    <a:pt x="58157" y="6605"/>
                  </a:lnTo>
                  <a:lnTo>
                    <a:pt x="51294" y="10055"/>
                  </a:lnTo>
                  <a:lnTo>
                    <a:pt x="50579" y="4227"/>
                  </a:lnTo>
                  <a:lnTo>
                    <a:pt x="50542" y="4227"/>
                  </a:lnTo>
                  <a:lnTo>
                    <a:pt x="51257" y="10067"/>
                  </a:lnTo>
                  <a:lnTo>
                    <a:pt x="51245" y="10079"/>
                  </a:lnTo>
                  <a:lnTo>
                    <a:pt x="51257" y="10079"/>
                  </a:lnTo>
                  <a:lnTo>
                    <a:pt x="36669" y="26713"/>
                  </a:lnTo>
                  <a:lnTo>
                    <a:pt x="42028" y="12544"/>
                  </a:lnTo>
                  <a:lnTo>
                    <a:pt x="46674" y="8921"/>
                  </a:lnTo>
                  <a:lnTo>
                    <a:pt x="46649" y="8884"/>
                  </a:lnTo>
                  <a:lnTo>
                    <a:pt x="42016" y="12507"/>
                  </a:lnTo>
                  <a:lnTo>
                    <a:pt x="33921" y="1245"/>
                  </a:lnTo>
                  <a:lnTo>
                    <a:pt x="33896" y="1270"/>
                  </a:lnTo>
                  <a:lnTo>
                    <a:pt x="41967" y="12531"/>
                  </a:lnTo>
                  <a:lnTo>
                    <a:pt x="30533" y="12679"/>
                  </a:lnTo>
                  <a:lnTo>
                    <a:pt x="30533" y="12679"/>
                  </a:lnTo>
                  <a:lnTo>
                    <a:pt x="32824" y="8034"/>
                  </a:lnTo>
                  <a:lnTo>
                    <a:pt x="32787" y="8022"/>
                  </a:lnTo>
                  <a:lnTo>
                    <a:pt x="30496" y="12679"/>
                  </a:lnTo>
                  <a:lnTo>
                    <a:pt x="12420" y="12926"/>
                  </a:lnTo>
                  <a:lnTo>
                    <a:pt x="12420" y="12926"/>
                  </a:lnTo>
                  <a:lnTo>
                    <a:pt x="19985" y="1886"/>
                  </a:lnTo>
                  <a:lnTo>
                    <a:pt x="19998" y="1861"/>
                  </a:lnTo>
                  <a:lnTo>
                    <a:pt x="11533"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4008;p51">
              <a:extLst>
                <a:ext uri="{FF2B5EF4-FFF2-40B4-BE49-F238E27FC236}">
                  <a16:creationId xmlns:a16="http://schemas.microsoft.com/office/drawing/2014/main" id="{1C2BB52B-76DA-4351-8614-412A6CAE4499}"/>
                </a:ext>
              </a:extLst>
            </p:cNvPr>
            <p:cNvGrpSpPr/>
            <p:nvPr/>
          </p:nvGrpSpPr>
          <p:grpSpPr>
            <a:xfrm>
              <a:off x="4851510" y="3282978"/>
              <a:ext cx="1028757" cy="669305"/>
              <a:chOff x="2732000" y="1526850"/>
              <a:chExt cx="1783250" cy="1160175"/>
            </a:xfrm>
          </p:grpSpPr>
          <p:sp>
            <p:nvSpPr>
              <p:cNvPr id="23" name="Google Shape;4009;p51">
                <a:extLst>
                  <a:ext uri="{FF2B5EF4-FFF2-40B4-BE49-F238E27FC236}">
                    <a16:creationId xmlns:a16="http://schemas.microsoft.com/office/drawing/2014/main" id="{7376ED7A-656D-49D6-AB99-195859AABA29}"/>
                  </a:ext>
                </a:extLst>
              </p:cNvPr>
              <p:cNvSpPr/>
              <p:nvPr/>
            </p:nvSpPr>
            <p:spPr>
              <a:xfrm>
                <a:off x="3766400" y="1850425"/>
                <a:ext cx="68700" cy="62425"/>
              </a:xfrm>
              <a:custGeom>
                <a:avLst/>
                <a:gdLst/>
                <a:ahLst/>
                <a:cxnLst/>
                <a:rect l="l" t="t" r="r" b="b"/>
                <a:pathLst>
                  <a:path w="2748" h="2497" extrusionOk="0">
                    <a:moveTo>
                      <a:pt x="1371" y="1"/>
                    </a:moveTo>
                    <a:cubicBezTo>
                      <a:pt x="1277" y="1"/>
                      <a:pt x="1180" y="12"/>
                      <a:pt x="1084" y="35"/>
                    </a:cubicBezTo>
                    <a:cubicBezTo>
                      <a:pt x="407" y="195"/>
                      <a:pt x="0" y="861"/>
                      <a:pt x="160" y="1538"/>
                    </a:cubicBezTo>
                    <a:cubicBezTo>
                      <a:pt x="287" y="2108"/>
                      <a:pt x="801" y="2497"/>
                      <a:pt x="1364" y="2497"/>
                    </a:cubicBezTo>
                    <a:cubicBezTo>
                      <a:pt x="1459" y="2497"/>
                      <a:pt x="1555" y="2486"/>
                      <a:pt x="1651" y="2462"/>
                    </a:cubicBezTo>
                    <a:cubicBezTo>
                      <a:pt x="2329" y="2302"/>
                      <a:pt x="2748" y="1637"/>
                      <a:pt x="2588" y="959"/>
                    </a:cubicBezTo>
                    <a:cubicBezTo>
                      <a:pt x="2450" y="390"/>
                      <a:pt x="1934" y="1"/>
                      <a:pt x="137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010;p51">
                <a:extLst>
                  <a:ext uri="{FF2B5EF4-FFF2-40B4-BE49-F238E27FC236}">
                    <a16:creationId xmlns:a16="http://schemas.microsoft.com/office/drawing/2014/main" id="{D7B87673-93A4-4722-97FC-54D879E6EE65}"/>
                  </a:ext>
                </a:extLst>
              </p:cNvPr>
              <p:cNvSpPr/>
              <p:nvPr/>
            </p:nvSpPr>
            <p:spPr>
              <a:xfrm>
                <a:off x="3469450" y="2168575"/>
                <a:ext cx="68700" cy="62550"/>
              </a:xfrm>
              <a:custGeom>
                <a:avLst/>
                <a:gdLst/>
                <a:ahLst/>
                <a:cxnLst/>
                <a:rect l="l" t="t" r="r" b="b"/>
                <a:pathLst>
                  <a:path w="2748" h="2502" extrusionOk="0">
                    <a:moveTo>
                      <a:pt x="1374" y="0"/>
                    </a:moveTo>
                    <a:cubicBezTo>
                      <a:pt x="1054" y="0"/>
                      <a:pt x="733" y="123"/>
                      <a:pt x="493" y="370"/>
                    </a:cubicBezTo>
                    <a:cubicBezTo>
                      <a:pt x="0" y="850"/>
                      <a:pt x="0" y="1639"/>
                      <a:pt x="493" y="2132"/>
                    </a:cubicBezTo>
                    <a:cubicBezTo>
                      <a:pt x="733" y="2378"/>
                      <a:pt x="1054" y="2501"/>
                      <a:pt x="1374" y="2501"/>
                    </a:cubicBezTo>
                    <a:cubicBezTo>
                      <a:pt x="1694" y="2501"/>
                      <a:pt x="2015" y="2378"/>
                      <a:pt x="2255" y="2132"/>
                    </a:cubicBezTo>
                    <a:cubicBezTo>
                      <a:pt x="2748" y="1639"/>
                      <a:pt x="2748" y="850"/>
                      <a:pt x="2255" y="370"/>
                    </a:cubicBezTo>
                    <a:cubicBezTo>
                      <a:pt x="2015" y="123"/>
                      <a:pt x="1694"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1;p51">
                <a:extLst>
                  <a:ext uri="{FF2B5EF4-FFF2-40B4-BE49-F238E27FC236}">
                    <a16:creationId xmlns:a16="http://schemas.microsoft.com/office/drawing/2014/main" id="{2FAE1972-071A-497B-9438-DAAE935A33BD}"/>
                  </a:ext>
                </a:extLst>
              </p:cNvPr>
              <p:cNvSpPr/>
              <p:nvPr/>
            </p:nvSpPr>
            <p:spPr>
              <a:xfrm>
                <a:off x="4059625" y="2013625"/>
                <a:ext cx="73050" cy="62500"/>
              </a:xfrm>
              <a:custGeom>
                <a:avLst/>
                <a:gdLst/>
                <a:ahLst/>
                <a:cxnLst/>
                <a:rect l="l" t="t" r="r" b="b"/>
                <a:pathLst>
                  <a:path w="2922" h="2500" extrusionOk="0">
                    <a:moveTo>
                      <a:pt x="1258" y="1"/>
                    </a:moveTo>
                    <a:cubicBezTo>
                      <a:pt x="568" y="1"/>
                      <a:pt x="1" y="555"/>
                      <a:pt x="1" y="1245"/>
                    </a:cubicBezTo>
                    <a:cubicBezTo>
                      <a:pt x="1" y="1997"/>
                      <a:pt x="624" y="2499"/>
                      <a:pt x="1267" y="2499"/>
                    </a:cubicBezTo>
                    <a:cubicBezTo>
                      <a:pt x="1573" y="2499"/>
                      <a:pt x="1883" y="2386"/>
                      <a:pt x="2133" y="2132"/>
                    </a:cubicBezTo>
                    <a:cubicBezTo>
                      <a:pt x="2921" y="1344"/>
                      <a:pt x="2367" y="1"/>
                      <a:pt x="125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12;p51">
                <a:extLst>
                  <a:ext uri="{FF2B5EF4-FFF2-40B4-BE49-F238E27FC236}">
                    <a16:creationId xmlns:a16="http://schemas.microsoft.com/office/drawing/2014/main" id="{8D9997AF-D651-4D32-AB43-22B53A64F51A}"/>
                  </a:ext>
                </a:extLst>
              </p:cNvPr>
              <p:cNvSpPr/>
              <p:nvPr/>
            </p:nvSpPr>
            <p:spPr>
              <a:xfrm>
                <a:off x="4163450" y="1701900"/>
                <a:ext cx="73025" cy="62575"/>
              </a:xfrm>
              <a:custGeom>
                <a:avLst/>
                <a:gdLst/>
                <a:ahLst/>
                <a:cxnLst/>
                <a:rect l="l" t="t" r="r" b="b"/>
                <a:pathLst>
                  <a:path w="2921" h="2503" extrusionOk="0">
                    <a:moveTo>
                      <a:pt x="1676" y="0"/>
                    </a:moveTo>
                    <a:cubicBezTo>
                      <a:pt x="567" y="0"/>
                      <a:pt x="0" y="1343"/>
                      <a:pt x="789" y="2132"/>
                    </a:cubicBezTo>
                    <a:cubicBezTo>
                      <a:pt x="1045" y="2388"/>
                      <a:pt x="1359" y="2502"/>
                      <a:pt x="1667" y="2502"/>
                    </a:cubicBezTo>
                    <a:cubicBezTo>
                      <a:pt x="2308" y="2502"/>
                      <a:pt x="2920" y="2006"/>
                      <a:pt x="2920" y="1257"/>
                    </a:cubicBezTo>
                    <a:cubicBezTo>
                      <a:pt x="2920" y="567"/>
                      <a:pt x="2366" y="0"/>
                      <a:pt x="16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13;p51">
                <a:extLst>
                  <a:ext uri="{FF2B5EF4-FFF2-40B4-BE49-F238E27FC236}">
                    <a16:creationId xmlns:a16="http://schemas.microsoft.com/office/drawing/2014/main" id="{EA5D7F44-473D-464C-B2F3-4C4DA7A83691}"/>
                  </a:ext>
                </a:extLst>
              </p:cNvPr>
              <p:cNvSpPr/>
              <p:nvPr/>
            </p:nvSpPr>
            <p:spPr>
              <a:xfrm>
                <a:off x="3076400" y="2487150"/>
                <a:ext cx="68700" cy="62400"/>
              </a:xfrm>
              <a:custGeom>
                <a:avLst/>
                <a:gdLst/>
                <a:ahLst/>
                <a:cxnLst/>
                <a:rect l="l" t="t" r="r" b="b"/>
                <a:pathLst>
                  <a:path w="2748" h="2496" extrusionOk="0">
                    <a:moveTo>
                      <a:pt x="1384" y="0"/>
                    </a:moveTo>
                    <a:cubicBezTo>
                      <a:pt x="1289" y="0"/>
                      <a:pt x="1193" y="11"/>
                      <a:pt x="1097" y="34"/>
                    </a:cubicBezTo>
                    <a:cubicBezTo>
                      <a:pt x="419" y="195"/>
                      <a:pt x="0" y="860"/>
                      <a:pt x="160" y="1538"/>
                    </a:cubicBezTo>
                    <a:cubicBezTo>
                      <a:pt x="297" y="2107"/>
                      <a:pt x="813" y="2496"/>
                      <a:pt x="1376" y="2496"/>
                    </a:cubicBezTo>
                    <a:cubicBezTo>
                      <a:pt x="1471" y="2496"/>
                      <a:pt x="1568" y="2485"/>
                      <a:pt x="1664" y="2462"/>
                    </a:cubicBezTo>
                    <a:cubicBezTo>
                      <a:pt x="2341" y="2302"/>
                      <a:pt x="2748" y="1636"/>
                      <a:pt x="2600" y="959"/>
                    </a:cubicBezTo>
                    <a:cubicBezTo>
                      <a:pt x="2463" y="389"/>
                      <a:pt x="1947" y="0"/>
                      <a:pt x="138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14;p51">
                <a:extLst>
                  <a:ext uri="{FF2B5EF4-FFF2-40B4-BE49-F238E27FC236}">
                    <a16:creationId xmlns:a16="http://schemas.microsoft.com/office/drawing/2014/main" id="{D56A3691-37F3-43E6-8D76-62A5FB38FCCF}"/>
                  </a:ext>
                </a:extLst>
              </p:cNvPr>
              <p:cNvSpPr/>
              <p:nvPr/>
            </p:nvSpPr>
            <p:spPr>
              <a:xfrm>
                <a:off x="3138925" y="2281300"/>
                <a:ext cx="73025" cy="62575"/>
              </a:xfrm>
              <a:custGeom>
                <a:avLst/>
                <a:gdLst/>
                <a:ahLst/>
                <a:cxnLst/>
                <a:rect l="l" t="t" r="r" b="b"/>
                <a:pathLst>
                  <a:path w="2921" h="2503" extrusionOk="0">
                    <a:moveTo>
                      <a:pt x="1261" y="1"/>
                    </a:moveTo>
                    <a:cubicBezTo>
                      <a:pt x="620" y="1"/>
                      <a:pt x="0" y="500"/>
                      <a:pt x="0" y="1258"/>
                    </a:cubicBezTo>
                    <a:cubicBezTo>
                      <a:pt x="0" y="1948"/>
                      <a:pt x="567" y="2502"/>
                      <a:pt x="1257" y="2502"/>
                    </a:cubicBezTo>
                    <a:cubicBezTo>
                      <a:pt x="2366" y="2502"/>
                      <a:pt x="2921" y="1159"/>
                      <a:pt x="2132" y="370"/>
                    </a:cubicBezTo>
                    <a:cubicBezTo>
                      <a:pt x="1881" y="115"/>
                      <a:pt x="1568" y="1"/>
                      <a:pt x="1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15;p51">
                <a:extLst>
                  <a:ext uri="{FF2B5EF4-FFF2-40B4-BE49-F238E27FC236}">
                    <a16:creationId xmlns:a16="http://schemas.microsoft.com/office/drawing/2014/main" id="{C2EACB92-2650-4023-A673-557FBCF9F395}"/>
                  </a:ext>
                </a:extLst>
              </p:cNvPr>
              <p:cNvSpPr/>
              <p:nvPr/>
            </p:nvSpPr>
            <p:spPr>
              <a:xfrm>
                <a:off x="3187900" y="2440550"/>
                <a:ext cx="62550" cy="62575"/>
              </a:xfrm>
              <a:custGeom>
                <a:avLst/>
                <a:gdLst/>
                <a:ahLst/>
                <a:cxnLst/>
                <a:rect l="l" t="t" r="r" b="b"/>
                <a:pathLst>
                  <a:path w="2502" h="2503" extrusionOk="0">
                    <a:moveTo>
                      <a:pt x="1245" y="1"/>
                    </a:moveTo>
                    <a:cubicBezTo>
                      <a:pt x="555" y="1"/>
                      <a:pt x="0" y="568"/>
                      <a:pt x="0" y="1245"/>
                    </a:cubicBezTo>
                    <a:cubicBezTo>
                      <a:pt x="0" y="1935"/>
                      <a:pt x="555" y="2502"/>
                      <a:pt x="1245" y="2502"/>
                    </a:cubicBezTo>
                    <a:cubicBezTo>
                      <a:pt x="1935" y="2502"/>
                      <a:pt x="2502" y="1935"/>
                      <a:pt x="2502" y="1245"/>
                    </a:cubicBezTo>
                    <a:cubicBezTo>
                      <a:pt x="2502" y="568"/>
                      <a:pt x="1935" y="1"/>
                      <a:pt x="1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16;p51">
                <a:extLst>
                  <a:ext uri="{FF2B5EF4-FFF2-40B4-BE49-F238E27FC236}">
                    <a16:creationId xmlns:a16="http://schemas.microsoft.com/office/drawing/2014/main" id="{03F3ADCF-D786-4AE8-8A37-D4657F17B3CB}"/>
                  </a:ext>
                </a:extLst>
              </p:cNvPr>
              <p:cNvSpPr/>
              <p:nvPr/>
            </p:nvSpPr>
            <p:spPr>
              <a:xfrm>
                <a:off x="3536275" y="1737400"/>
                <a:ext cx="68725" cy="62425"/>
              </a:xfrm>
              <a:custGeom>
                <a:avLst/>
                <a:gdLst/>
                <a:ahLst/>
                <a:cxnLst/>
                <a:rect l="l" t="t" r="r" b="b"/>
                <a:pathLst>
                  <a:path w="2749" h="2497" extrusionOk="0">
                    <a:moveTo>
                      <a:pt x="1376" y="0"/>
                    </a:moveTo>
                    <a:cubicBezTo>
                      <a:pt x="1281" y="0"/>
                      <a:pt x="1183" y="11"/>
                      <a:pt x="1085" y="34"/>
                    </a:cubicBezTo>
                    <a:cubicBezTo>
                      <a:pt x="420" y="194"/>
                      <a:pt x="1" y="872"/>
                      <a:pt x="161" y="1537"/>
                    </a:cubicBezTo>
                    <a:cubicBezTo>
                      <a:pt x="298" y="2116"/>
                      <a:pt x="802" y="2496"/>
                      <a:pt x="1368" y="2496"/>
                    </a:cubicBezTo>
                    <a:cubicBezTo>
                      <a:pt x="1465" y="2496"/>
                      <a:pt x="1565" y="2485"/>
                      <a:pt x="1664" y="2462"/>
                    </a:cubicBezTo>
                    <a:cubicBezTo>
                      <a:pt x="2330" y="2314"/>
                      <a:pt x="2749" y="1636"/>
                      <a:pt x="2588" y="958"/>
                    </a:cubicBezTo>
                    <a:cubicBezTo>
                      <a:pt x="2451" y="389"/>
                      <a:pt x="1944" y="0"/>
                      <a:pt x="13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17;p51">
                <a:extLst>
                  <a:ext uri="{FF2B5EF4-FFF2-40B4-BE49-F238E27FC236}">
                    <a16:creationId xmlns:a16="http://schemas.microsoft.com/office/drawing/2014/main" id="{4064E6BA-DFD9-4787-A269-775F3002CCA0}"/>
                  </a:ext>
                </a:extLst>
              </p:cNvPr>
              <p:cNvSpPr/>
              <p:nvPr/>
            </p:nvSpPr>
            <p:spPr>
              <a:xfrm>
                <a:off x="4294050" y="2299775"/>
                <a:ext cx="73025" cy="62375"/>
              </a:xfrm>
              <a:custGeom>
                <a:avLst/>
                <a:gdLst/>
                <a:ahLst/>
                <a:cxnLst/>
                <a:rect l="l" t="t" r="r" b="b"/>
                <a:pathLst>
                  <a:path w="2921" h="2495" extrusionOk="0">
                    <a:moveTo>
                      <a:pt x="1223" y="1"/>
                    </a:moveTo>
                    <a:cubicBezTo>
                      <a:pt x="543" y="1"/>
                      <a:pt x="1" y="563"/>
                      <a:pt x="1" y="1246"/>
                    </a:cubicBezTo>
                    <a:cubicBezTo>
                      <a:pt x="1" y="1998"/>
                      <a:pt x="618" y="2495"/>
                      <a:pt x="1262" y="2495"/>
                    </a:cubicBezTo>
                    <a:cubicBezTo>
                      <a:pt x="1567" y="2495"/>
                      <a:pt x="1878" y="2383"/>
                      <a:pt x="2132" y="2133"/>
                    </a:cubicBezTo>
                    <a:cubicBezTo>
                      <a:pt x="2921" y="1344"/>
                      <a:pt x="2354" y="1"/>
                      <a:pt x="1245" y="1"/>
                    </a:cubicBezTo>
                    <a:cubicBezTo>
                      <a:pt x="1238" y="1"/>
                      <a:pt x="1230" y="1"/>
                      <a:pt x="12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18;p51">
                <a:extLst>
                  <a:ext uri="{FF2B5EF4-FFF2-40B4-BE49-F238E27FC236}">
                    <a16:creationId xmlns:a16="http://schemas.microsoft.com/office/drawing/2014/main" id="{00CE8862-3D70-474D-8DAA-65D9F64AC74E}"/>
                  </a:ext>
                </a:extLst>
              </p:cNvPr>
              <p:cNvSpPr/>
              <p:nvPr/>
            </p:nvSpPr>
            <p:spPr>
              <a:xfrm>
                <a:off x="3983250" y="1642450"/>
                <a:ext cx="72925" cy="62550"/>
              </a:xfrm>
              <a:custGeom>
                <a:avLst/>
                <a:gdLst/>
                <a:ahLst/>
                <a:cxnLst/>
                <a:rect l="l" t="t" r="r" b="b"/>
                <a:pathLst>
                  <a:path w="2917" h="2502" extrusionOk="0">
                    <a:moveTo>
                      <a:pt x="1260" y="0"/>
                    </a:moveTo>
                    <a:cubicBezTo>
                      <a:pt x="1255" y="0"/>
                      <a:pt x="1250" y="0"/>
                      <a:pt x="1245" y="0"/>
                    </a:cubicBezTo>
                    <a:cubicBezTo>
                      <a:pt x="555" y="0"/>
                      <a:pt x="0" y="555"/>
                      <a:pt x="0" y="1245"/>
                    </a:cubicBezTo>
                    <a:cubicBezTo>
                      <a:pt x="0" y="2003"/>
                      <a:pt x="614" y="2502"/>
                      <a:pt x="1256" y="2502"/>
                    </a:cubicBezTo>
                    <a:cubicBezTo>
                      <a:pt x="1563" y="2502"/>
                      <a:pt x="1876" y="2387"/>
                      <a:pt x="2132" y="2132"/>
                    </a:cubicBezTo>
                    <a:cubicBezTo>
                      <a:pt x="2917" y="1347"/>
                      <a:pt x="2359" y="0"/>
                      <a:pt x="126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19;p51">
                <a:extLst>
                  <a:ext uri="{FF2B5EF4-FFF2-40B4-BE49-F238E27FC236}">
                    <a16:creationId xmlns:a16="http://schemas.microsoft.com/office/drawing/2014/main" id="{2E1ECF5F-A074-456E-811F-2B9032B1E3D8}"/>
                  </a:ext>
                </a:extLst>
              </p:cNvPr>
              <p:cNvSpPr/>
              <p:nvPr/>
            </p:nvSpPr>
            <p:spPr>
              <a:xfrm>
                <a:off x="2742800" y="1650150"/>
                <a:ext cx="68700" cy="62550"/>
              </a:xfrm>
              <a:custGeom>
                <a:avLst/>
                <a:gdLst/>
                <a:ahLst/>
                <a:cxnLst/>
                <a:rect l="l" t="t" r="r" b="b"/>
                <a:pathLst>
                  <a:path w="2748" h="2502" extrusionOk="0">
                    <a:moveTo>
                      <a:pt x="1374" y="0"/>
                    </a:moveTo>
                    <a:cubicBezTo>
                      <a:pt x="1054" y="0"/>
                      <a:pt x="733" y="124"/>
                      <a:pt x="493" y="370"/>
                    </a:cubicBezTo>
                    <a:cubicBezTo>
                      <a:pt x="0" y="850"/>
                      <a:pt x="0" y="1639"/>
                      <a:pt x="493" y="2132"/>
                    </a:cubicBezTo>
                    <a:cubicBezTo>
                      <a:pt x="733" y="2378"/>
                      <a:pt x="1054" y="2502"/>
                      <a:pt x="1374" y="2502"/>
                    </a:cubicBezTo>
                    <a:cubicBezTo>
                      <a:pt x="1694" y="2502"/>
                      <a:pt x="2015" y="2378"/>
                      <a:pt x="2255" y="2132"/>
                    </a:cubicBezTo>
                    <a:cubicBezTo>
                      <a:pt x="2748" y="1639"/>
                      <a:pt x="2748" y="850"/>
                      <a:pt x="2255" y="370"/>
                    </a:cubicBezTo>
                    <a:cubicBezTo>
                      <a:pt x="2015" y="124"/>
                      <a:pt x="1694"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20;p51">
                <a:extLst>
                  <a:ext uri="{FF2B5EF4-FFF2-40B4-BE49-F238E27FC236}">
                    <a16:creationId xmlns:a16="http://schemas.microsoft.com/office/drawing/2014/main" id="{979BE127-DDC0-4C0A-BED0-4BEC1ACB305E}"/>
                  </a:ext>
                </a:extLst>
              </p:cNvPr>
              <p:cNvSpPr/>
              <p:nvPr/>
            </p:nvSpPr>
            <p:spPr>
              <a:xfrm>
                <a:off x="3338825" y="1526850"/>
                <a:ext cx="68425" cy="62400"/>
              </a:xfrm>
              <a:custGeom>
                <a:avLst/>
                <a:gdLst/>
                <a:ahLst/>
                <a:cxnLst/>
                <a:rect l="l" t="t" r="r" b="b"/>
                <a:pathLst>
                  <a:path w="2737" h="2496" extrusionOk="0">
                    <a:moveTo>
                      <a:pt x="1369" y="1"/>
                    </a:moveTo>
                    <a:cubicBezTo>
                      <a:pt x="1048" y="1"/>
                      <a:pt x="728" y="121"/>
                      <a:pt x="482" y="361"/>
                    </a:cubicBezTo>
                    <a:cubicBezTo>
                      <a:pt x="1" y="854"/>
                      <a:pt x="1" y="1642"/>
                      <a:pt x="482" y="2135"/>
                    </a:cubicBezTo>
                    <a:cubicBezTo>
                      <a:pt x="728" y="2376"/>
                      <a:pt x="1048" y="2496"/>
                      <a:pt x="1369" y="2496"/>
                    </a:cubicBezTo>
                    <a:cubicBezTo>
                      <a:pt x="1689" y="2496"/>
                      <a:pt x="2009" y="2376"/>
                      <a:pt x="2256" y="2135"/>
                    </a:cubicBezTo>
                    <a:cubicBezTo>
                      <a:pt x="2736" y="1642"/>
                      <a:pt x="2736" y="854"/>
                      <a:pt x="2256" y="361"/>
                    </a:cubicBezTo>
                    <a:cubicBezTo>
                      <a:pt x="2009" y="121"/>
                      <a:pt x="1689" y="1"/>
                      <a:pt x="136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21;p51">
                <a:extLst>
                  <a:ext uri="{FF2B5EF4-FFF2-40B4-BE49-F238E27FC236}">
                    <a16:creationId xmlns:a16="http://schemas.microsoft.com/office/drawing/2014/main" id="{9AD61BD3-9967-4FD9-88E6-1355AAFA4796}"/>
                  </a:ext>
                </a:extLst>
              </p:cNvPr>
              <p:cNvSpPr/>
              <p:nvPr/>
            </p:nvSpPr>
            <p:spPr>
              <a:xfrm>
                <a:off x="2812725" y="2006775"/>
                <a:ext cx="68400" cy="62400"/>
              </a:xfrm>
              <a:custGeom>
                <a:avLst/>
                <a:gdLst/>
                <a:ahLst/>
                <a:cxnLst/>
                <a:rect l="l" t="t" r="r" b="b"/>
                <a:pathLst>
                  <a:path w="2736" h="2496" extrusionOk="0">
                    <a:moveTo>
                      <a:pt x="1368" y="0"/>
                    </a:moveTo>
                    <a:cubicBezTo>
                      <a:pt x="1047" y="0"/>
                      <a:pt x="727" y="121"/>
                      <a:pt x="481" y="361"/>
                    </a:cubicBezTo>
                    <a:cubicBezTo>
                      <a:pt x="0" y="854"/>
                      <a:pt x="0" y="1642"/>
                      <a:pt x="481" y="2135"/>
                    </a:cubicBezTo>
                    <a:cubicBezTo>
                      <a:pt x="727" y="2375"/>
                      <a:pt x="1047" y="2495"/>
                      <a:pt x="1368" y="2495"/>
                    </a:cubicBezTo>
                    <a:cubicBezTo>
                      <a:pt x="1688" y="2495"/>
                      <a:pt x="2008" y="2375"/>
                      <a:pt x="2255" y="2135"/>
                    </a:cubicBezTo>
                    <a:cubicBezTo>
                      <a:pt x="2735" y="1642"/>
                      <a:pt x="2735" y="854"/>
                      <a:pt x="2255" y="361"/>
                    </a:cubicBezTo>
                    <a:cubicBezTo>
                      <a:pt x="2008" y="121"/>
                      <a:pt x="1688" y="0"/>
                      <a:pt x="136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22;p51">
                <a:extLst>
                  <a:ext uri="{FF2B5EF4-FFF2-40B4-BE49-F238E27FC236}">
                    <a16:creationId xmlns:a16="http://schemas.microsoft.com/office/drawing/2014/main" id="{FCD24617-3095-445B-A110-957F5EC8F9D2}"/>
                  </a:ext>
                </a:extLst>
              </p:cNvPr>
              <p:cNvSpPr/>
              <p:nvPr/>
            </p:nvSpPr>
            <p:spPr>
              <a:xfrm>
                <a:off x="3025250" y="1857425"/>
                <a:ext cx="72725" cy="62575"/>
              </a:xfrm>
              <a:custGeom>
                <a:avLst/>
                <a:gdLst/>
                <a:ahLst/>
                <a:cxnLst/>
                <a:rect l="l" t="t" r="r" b="b"/>
                <a:pathLst>
                  <a:path w="2909" h="2503" extrusionOk="0">
                    <a:moveTo>
                      <a:pt x="1254" y="1"/>
                    </a:moveTo>
                    <a:cubicBezTo>
                      <a:pt x="614" y="1"/>
                      <a:pt x="1" y="497"/>
                      <a:pt x="1" y="1246"/>
                    </a:cubicBezTo>
                    <a:cubicBezTo>
                      <a:pt x="1" y="1936"/>
                      <a:pt x="555" y="2503"/>
                      <a:pt x="1245" y="2503"/>
                    </a:cubicBezTo>
                    <a:cubicBezTo>
                      <a:pt x="2354" y="2503"/>
                      <a:pt x="2909" y="1160"/>
                      <a:pt x="2132" y="371"/>
                    </a:cubicBezTo>
                    <a:cubicBezTo>
                      <a:pt x="1877" y="115"/>
                      <a:pt x="1562" y="1"/>
                      <a:pt x="125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23;p51">
                <a:extLst>
                  <a:ext uri="{FF2B5EF4-FFF2-40B4-BE49-F238E27FC236}">
                    <a16:creationId xmlns:a16="http://schemas.microsoft.com/office/drawing/2014/main" id="{AC5B1FB9-F38C-42D6-A2A4-9FA5FD20B117}"/>
                  </a:ext>
                </a:extLst>
              </p:cNvPr>
              <p:cNvSpPr/>
              <p:nvPr/>
            </p:nvSpPr>
            <p:spPr>
              <a:xfrm>
                <a:off x="2844125" y="1700725"/>
                <a:ext cx="68725" cy="62425"/>
              </a:xfrm>
              <a:custGeom>
                <a:avLst/>
                <a:gdLst/>
                <a:ahLst/>
                <a:cxnLst/>
                <a:rect l="l" t="t" r="r" b="b"/>
                <a:pathLst>
                  <a:path w="2749" h="2497" extrusionOk="0">
                    <a:moveTo>
                      <a:pt x="1385" y="1"/>
                    </a:moveTo>
                    <a:cubicBezTo>
                      <a:pt x="1290" y="1"/>
                      <a:pt x="1193" y="12"/>
                      <a:pt x="1097" y="35"/>
                    </a:cubicBezTo>
                    <a:cubicBezTo>
                      <a:pt x="420" y="195"/>
                      <a:pt x="1" y="860"/>
                      <a:pt x="161" y="1538"/>
                    </a:cubicBezTo>
                    <a:cubicBezTo>
                      <a:pt x="298" y="2108"/>
                      <a:pt x="814" y="2496"/>
                      <a:pt x="1377" y="2496"/>
                    </a:cubicBezTo>
                    <a:cubicBezTo>
                      <a:pt x="1472" y="2496"/>
                      <a:pt x="1568" y="2485"/>
                      <a:pt x="1664" y="2462"/>
                    </a:cubicBezTo>
                    <a:cubicBezTo>
                      <a:pt x="2342" y="2302"/>
                      <a:pt x="2749" y="1637"/>
                      <a:pt x="2601" y="959"/>
                    </a:cubicBezTo>
                    <a:cubicBezTo>
                      <a:pt x="2464" y="390"/>
                      <a:pt x="1948" y="1"/>
                      <a:pt x="138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024;p51">
                <a:extLst>
                  <a:ext uri="{FF2B5EF4-FFF2-40B4-BE49-F238E27FC236}">
                    <a16:creationId xmlns:a16="http://schemas.microsoft.com/office/drawing/2014/main" id="{FBEBD35C-60F7-4F41-B895-4977EB64B32F}"/>
                  </a:ext>
                </a:extLst>
              </p:cNvPr>
              <p:cNvSpPr/>
              <p:nvPr/>
            </p:nvSpPr>
            <p:spPr>
              <a:xfrm>
                <a:off x="3873900" y="1758625"/>
                <a:ext cx="68700" cy="62425"/>
              </a:xfrm>
              <a:custGeom>
                <a:avLst/>
                <a:gdLst/>
                <a:ahLst/>
                <a:cxnLst/>
                <a:rect l="l" t="t" r="r" b="b"/>
                <a:pathLst>
                  <a:path w="2748" h="2497" extrusionOk="0">
                    <a:moveTo>
                      <a:pt x="1389" y="1"/>
                    </a:moveTo>
                    <a:cubicBezTo>
                      <a:pt x="1293" y="1"/>
                      <a:pt x="1195" y="12"/>
                      <a:pt x="1097" y="35"/>
                    </a:cubicBezTo>
                    <a:cubicBezTo>
                      <a:pt x="419" y="183"/>
                      <a:pt x="0" y="861"/>
                      <a:pt x="160" y="1526"/>
                    </a:cubicBezTo>
                    <a:cubicBezTo>
                      <a:pt x="297" y="2106"/>
                      <a:pt x="814" y="2497"/>
                      <a:pt x="1377" y="2497"/>
                    </a:cubicBezTo>
                    <a:cubicBezTo>
                      <a:pt x="1472" y="2497"/>
                      <a:pt x="1568" y="2486"/>
                      <a:pt x="1664" y="2463"/>
                    </a:cubicBezTo>
                    <a:cubicBezTo>
                      <a:pt x="2341" y="2303"/>
                      <a:pt x="2748" y="1625"/>
                      <a:pt x="2588" y="959"/>
                    </a:cubicBezTo>
                    <a:cubicBezTo>
                      <a:pt x="2462" y="381"/>
                      <a:pt x="1950" y="1"/>
                      <a:pt x="13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025;p51">
                <a:extLst>
                  <a:ext uri="{FF2B5EF4-FFF2-40B4-BE49-F238E27FC236}">
                    <a16:creationId xmlns:a16="http://schemas.microsoft.com/office/drawing/2014/main" id="{14E5F78E-6CFC-401A-8893-05F02771C6A2}"/>
                  </a:ext>
                </a:extLst>
              </p:cNvPr>
              <p:cNvSpPr/>
              <p:nvPr/>
            </p:nvSpPr>
            <p:spPr>
              <a:xfrm>
                <a:off x="4437900" y="1719900"/>
                <a:ext cx="70875" cy="62425"/>
              </a:xfrm>
              <a:custGeom>
                <a:avLst/>
                <a:gdLst/>
                <a:ahLst/>
                <a:cxnLst/>
                <a:rect l="l" t="t" r="r" b="b"/>
                <a:pathLst>
                  <a:path w="2835" h="2497" extrusionOk="0">
                    <a:moveTo>
                      <a:pt x="1416" y="0"/>
                    </a:moveTo>
                    <a:cubicBezTo>
                      <a:pt x="1256" y="0"/>
                      <a:pt x="1094" y="30"/>
                      <a:pt x="937" y="93"/>
                    </a:cubicBezTo>
                    <a:cubicBezTo>
                      <a:pt x="309" y="352"/>
                      <a:pt x="1" y="1092"/>
                      <a:pt x="272" y="1732"/>
                    </a:cubicBezTo>
                    <a:cubicBezTo>
                      <a:pt x="466" y="2205"/>
                      <a:pt x="926" y="2496"/>
                      <a:pt x="1414" y="2496"/>
                    </a:cubicBezTo>
                    <a:cubicBezTo>
                      <a:pt x="1575" y="2496"/>
                      <a:pt x="1739" y="2465"/>
                      <a:pt x="1898" y="2398"/>
                    </a:cubicBezTo>
                    <a:cubicBezTo>
                      <a:pt x="2539" y="2139"/>
                      <a:pt x="2835" y="1412"/>
                      <a:pt x="2576" y="771"/>
                    </a:cubicBezTo>
                    <a:cubicBezTo>
                      <a:pt x="2380" y="287"/>
                      <a:pt x="1911" y="0"/>
                      <a:pt x="141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26;p51">
                <a:extLst>
                  <a:ext uri="{FF2B5EF4-FFF2-40B4-BE49-F238E27FC236}">
                    <a16:creationId xmlns:a16="http://schemas.microsoft.com/office/drawing/2014/main" id="{79725C4F-D0C2-48B5-B82E-DC1535B339C6}"/>
                  </a:ext>
                </a:extLst>
              </p:cNvPr>
              <p:cNvSpPr/>
              <p:nvPr/>
            </p:nvSpPr>
            <p:spPr>
              <a:xfrm>
                <a:off x="3885600" y="2022800"/>
                <a:ext cx="68725" cy="62400"/>
              </a:xfrm>
              <a:custGeom>
                <a:avLst/>
                <a:gdLst/>
                <a:ahLst/>
                <a:cxnLst/>
                <a:rect l="l" t="t" r="r" b="b"/>
                <a:pathLst>
                  <a:path w="2749" h="2496" extrusionOk="0">
                    <a:moveTo>
                      <a:pt x="1374" y="0"/>
                    </a:moveTo>
                    <a:cubicBezTo>
                      <a:pt x="1054" y="0"/>
                      <a:pt x="734" y="120"/>
                      <a:pt x="493" y="360"/>
                    </a:cubicBezTo>
                    <a:cubicBezTo>
                      <a:pt x="0" y="853"/>
                      <a:pt x="0" y="1642"/>
                      <a:pt x="493" y="2135"/>
                    </a:cubicBezTo>
                    <a:cubicBezTo>
                      <a:pt x="734" y="2375"/>
                      <a:pt x="1054" y="2495"/>
                      <a:pt x="1374" y="2495"/>
                    </a:cubicBezTo>
                    <a:cubicBezTo>
                      <a:pt x="1695" y="2495"/>
                      <a:pt x="2015" y="2375"/>
                      <a:pt x="2255" y="2135"/>
                    </a:cubicBezTo>
                    <a:cubicBezTo>
                      <a:pt x="2748" y="1642"/>
                      <a:pt x="2748" y="853"/>
                      <a:pt x="2255" y="360"/>
                    </a:cubicBezTo>
                    <a:cubicBezTo>
                      <a:pt x="2015" y="120"/>
                      <a:pt x="1695"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027;p51">
                <a:extLst>
                  <a:ext uri="{FF2B5EF4-FFF2-40B4-BE49-F238E27FC236}">
                    <a16:creationId xmlns:a16="http://schemas.microsoft.com/office/drawing/2014/main" id="{DB6E1CE6-4C7C-41DF-9591-C96DBCC279C5}"/>
                  </a:ext>
                </a:extLst>
              </p:cNvPr>
              <p:cNvSpPr/>
              <p:nvPr/>
            </p:nvSpPr>
            <p:spPr>
              <a:xfrm>
                <a:off x="3596350" y="2418150"/>
                <a:ext cx="68725" cy="62400"/>
              </a:xfrm>
              <a:custGeom>
                <a:avLst/>
                <a:gdLst/>
                <a:ahLst/>
                <a:cxnLst/>
                <a:rect l="l" t="t" r="r" b="b"/>
                <a:pathLst>
                  <a:path w="2749" h="2496" extrusionOk="0">
                    <a:moveTo>
                      <a:pt x="1376" y="0"/>
                    </a:moveTo>
                    <a:cubicBezTo>
                      <a:pt x="1280" y="0"/>
                      <a:pt x="1183" y="11"/>
                      <a:pt x="1085" y="34"/>
                    </a:cubicBezTo>
                    <a:cubicBezTo>
                      <a:pt x="420" y="195"/>
                      <a:pt x="1" y="860"/>
                      <a:pt x="161" y="1538"/>
                    </a:cubicBezTo>
                    <a:cubicBezTo>
                      <a:pt x="298" y="2107"/>
                      <a:pt x="805" y="2496"/>
                      <a:pt x="1373" y="2496"/>
                    </a:cubicBezTo>
                    <a:cubicBezTo>
                      <a:pt x="1469" y="2496"/>
                      <a:pt x="1566" y="2485"/>
                      <a:pt x="1664" y="2462"/>
                    </a:cubicBezTo>
                    <a:cubicBezTo>
                      <a:pt x="2329" y="2302"/>
                      <a:pt x="2748" y="1636"/>
                      <a:pt x="2588" y="959"/>
                    </a:cubicBezTo>
                    <a:cubicBezTo>
                      <a:pt x="2451" y="389"/>
                      <a:pt x="1944" y="0"/>
                      <a:pt x="13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28;p51">
                <a:extLst>
                  <a:ext uri="{FF2B5EF4-FFF2-40B4-BE49-F238E27FC236}">
                    <a16:creationId xmlns:a16="http://schemas.microsoft.com/office/drawing/2014/main" id="{9742F071-2E30-404D-9A37-982CE8D43FA9}"/>
                  </a:ext>
                </a:extLst>
              </p:cNvPr>
              <p:cNvSpPr/>
              <p:nvPr/>
            </p:nvSpPr>
            <p:spPr>
              <a:xfrm>
                <a:off x="3004925" y="1537175"/>
                <a:ext cx="68725" cy="62625"/>
              </a:xfrm>
              <a:custGeom>
                <a:avLst/>
                <a:gdLst/>
                <a:ahLst/>
                <a:cxnLst/>
                <a:rect l="l" t="t" r="r" b="b"/>
                <a:pathLst>
                  <a:path w="2749" h="2505" extrusionOk="0">
                    <a:moveTo>
                      <a:pt x="1384" y="0"/>
                    </a:moveTo>
                    <a:cubicBezTo>
                      <a:pt x="1289" y="0"/>
                      <a:pt x="1193" y="11"/>
                      <a:pt x="1097" y="34"/>
                    </a:cubicBezTo>
                    <a:cubicBezTo>
                      <a:pt x="420" y="194"/>
                      <a:pt x="1" y="872"/>
                      <a:pt x="161" y="1538"/>
                    </a:cubicBezTo>
                    <a:cubicBezTo>
                      <a:pt x="299" y="2122"/>
                      <a:pt x="821" y="2504"/>
                      <a:pt x="1389" y="2504"/>
                    </a:cubicBezTo>
                    <a:cubicBezTo>
                      <a:pt x="1480" y="2504"/>
                      <a:pt x="1572" y="2494"/>
                      <a:pt x="1664" y="2474"/>
                    </a:cubicBezTo>
                    <a:cubicBezTo>
                      <a:pt x="2342" y="2314"/>
                      <a:pt x="2748" y="1636"/>
                      <a:pt x="2600" y="971"/>
                    </a:cubicBezTo>
                    <a:cubicBezTo>
                      <a:pt x="2463" y="391"/>
                      <a:pt x="1947" y="0"/>
                      <a:pt x="138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029;p51">
                <a:extLst>
                  <a:ext uri="{FF2B5EF4-FFF2-40B4-BE49-F238E27FC236}">
                    <a16:creationId xmlns:a16="http://schemas.microsoft.com/office/drawing/2014/main" id="{1CD64FAF-080F-4621-B5AB-8D838B6D7114}"/>
                  </a:ext>
                </a:extLst>
              </p:cNvPr>
              <p:cNvSpPr/>
              <p:nvPr/>
            </p:nvSpPr>
            <p:spPr>
              <a:xfrm>
                <a:off x="2835825" y="1863000"/>
                <a:ext cx="37600" cy="37300"/>
              </a:xfrm>
              <a:custGeom>
                <a:avLst/>
                <a:gdLst/>
                <a:ahLst/>
                <a:cxnLst/>
                <a:rect l="l" t="t" r="r" b="b"/>
                <a:pathLst>
                  <a:path w="1504" h="1492" extrusionOk="0">
                    <a:moveTo>
                      <a:pt x="752" y="0"/>
                    </a:moveTo>
                    <a:cubicBezTo>
                      <a:pt x="333" y="0"/>
                      <a:pt x="0" y="333"/>
                      <a:pt x="0" y="740"/>
                    </a:cubicBezTo>
                    <a:cubicBezTo>
                      <a:pt x="0" y="1159"/>
                      <a:pt x="333" y="1491"/>
                      <a:pt x="752" y="1491"/>
                    </a:cubicBezTo>
                    <a:cubicBezTo>
                      <a:pt x="1158" y="1491"/>
                      <a:pt x="1503" y="1159"/>
                      <a:pt x="1503" y="740"/>
                    </a:cubicBezTo>
                    <a:cubicBezTo>
                      <a:pt x="1503" y="333"/>
                      <a:pt x="1158"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030;p51">
                <a:extLst>
                  <a:ext uri="{FF2B5EF4-FFF2-40B4-BE49-F238E27FC236}">
                    <a16:creationId xmlns:a16="http://schemas.microsoft.com/office/drawing/2014/main" id="{54CF73F4-E61E-4EAE-81BA-54EEF133499D}"/>
                  </a:ext>
                </a:extLst>
              </p:cNvPr>
              <p:cNvSpPr/>
              <p:nvPr/>
            </p:nvSpPr>
            <p:spPr>
              <a:xfrm>
                <a:off x="4013750" y="1801075"/>
                <a:ext cx="37600" cy="37600"/>
              </a:xfrm>
              <a:custGeom>
                <a:avLst/>
                <a:gdLst/>
                <a:ahLst/>
                <a:cxnLst/>
                <a:rect l="l" t="t" r="r" b="b"/>
                <a:pathLst>
                  <a:path w="1504" h="1504" extrusionOk="0">
                    <a:moveTo>
                      <a:pt x="752" y="1"/>
                    </a:moveTo>
                    <a:cubicBezTo>
                      <a:pt x="333" y="1"/>
                      <a:pt x="0" y="333"/>
                      <a:pt x="0" y="752"/>
                    </a:cubicBezTo>
                    <a:cubicBezTo>
                      <a:pt x="0" y="1159"/>
                      <a:pt x="333" y="1504"/>
                      <a:pt x="752" y="1504"/>
                    </a:cubicBezTo>
                    <a:cubicBezTo>
                      <a:pt x="1171" y="1504"/>
                      <a:pt x="1503" y="1159"/>
                      <a:pt x="1503" y="752"/>
                    </a:cubicBezTo>
                    <a:cubicBezTo>
                      <a:pt x="1503" y="333"/>
                      <a:pt x="1171"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031;p51">
                <a:extLst>
                  <a:ext uri="{FF2B5EF4-FFF2-40B4-BE49-F238E27FC236}">
                    <a16:creationId xmlns:a16="http://schemas.microsoft.com/office/drawing/2014/main" id="{50FE977C-24F8-4A56-B119-41228553AB3C}"/>
                  </a:ext>
                </a:extLst>
              </p:cNvPr>
              <p:cNvSpPr/>
              <p:nvPr/>
            </p:nvSpPr>
            <p:spPr>
              <a:xfrm>
                <a:off x="3645325" y="2219575"/>
                <a:ext cx="41000" cy="37550"/>
              </a:xfrm>
              <a:custGeom>
                <a:avLst/>
                <a:gdLst/>
                <a:ahLst/>
                <a:cxnLst/>
                <a:rect l="l" t="t" r="r" b="b"/>
                <a:pathLst>
                  <a:path w="1640" h="1502" extrusionOk="0">
                    <a:moveTo>
                      <a:pt x="805" y="1"/>
                    </a:moveTo>
                    <a:cubicBezTo>
                      <a:pt x="751" y="1"/>
                      <a:pt x="696" y="6"/>
                      <a:pt x="641" y="18"/>
                    </a:cubicBezTo>
                    <a:cubicBezTo>
                      <a:pt x="247" y="116"/>
                      <a:pt x="1" y="523"/>
                      <a:pt x="87" y="930"/>
                    </a:cubicBezTo>
                    <a:cubicBezTo>
                      <a:pt x="172" y="1271"/>
                      <a:pt x="488" y="1501"/>
                      <a:pt x="827" y="1501"/>
                    </a:cubicBezTo>
                    <a:cubicBezTo>
                      <a:pt x="880" y="1501"/>
                      <a:pt x="933" y="1496"/>
                      <a:pt x="986" y="1484"/>
                    </a:cubicBezTo>
                    <a:cubicBezTo>
                      <a:pt x="1393" y="1386"/>
                      <a:pt x="1639" y="979"/>
                      <a:pt x="1553" y="585"/>
                    </a:cubicBezTo>
                    <a:cubicBezTo>
                      <a:pt x="1468" y="233"/>
                      <a:pt x="1152" y="1"/>
                      <a:pt x="8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032;p51">
                <a:extLst>
                  <a:ext uri="{FF2B5EF4-FFF2-40B4-BE49-F238E27FC236}">
                    <a16:creationId xmlns:a16="http://schemas.microsoft.com/office/drawing/2014/main" id="{2480A899-60F3-4FC1-A062-0E95AA70FABB}"/>
                  </a:ext>
                </a:extLst>
              </p:cNvPr>
              <p:cNvSpPr/>
              <p:nvPr/>
            </p:nvSpPr>
            <p:spPr>
              <a:xfrm>
                <a:off x="3072075" y="2347850"/>
                <a:ext cx="37300" cy="37600"/>
              </a:xfrm>
              <a:custGeom>
                <a:avLst/>
                <a:gdLst/>
                <a:ahLst/>
                <a:cxnLst/>
                <a:rect l="l" t="t" r="r" b="b"/>
                <a:pathLst>
                  <a:path w="1492" h="1504" extrusionOk="0">
                    <a:moveTo>
                      <a:pt x="740" y="0"/>
                    </a:moveTo>
                    <a:cubicBezTo>
                      <a:pt x="333" y="0"/>
                      <a:pt x="1" y="333"/>
                      <a:pt x="1" y="752"/>
                    </a:cubicBezTo>
                    <a:cubicBezTo>
                      <a:pt x="1" y="1158"/>
                      <a:pt x="333" y="1503"/>
                      <a:pt x="740" y="1503"/>
                    </a:cubicBezTo>
                    <a:cubicBezTo>
                      <a:pt x="1159" y="1503"/>
                      <a:pt x="1492" y="1158"/>
                      <a:pt x="1492" y="752"/>
                    </a:cubicBezTo>
                    <a:cubicBezTo>
                      <a:pt x="1492" y="333"/>
                      <a:pt x="1159" y="0"/>
                      <a:pt x="74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033;p51">
                <a:extLst>
                  <a:ext uri="{FF2B5EF4-FFF2-40B4-BE49-F238E27FC236}">
                    <a16:creationId xmlns:a16="http://schemas.microsoft.com/office/drawing/2014/main" id="{C9B3E576-5351-42A1-84A6-97EDBB67B730}"/>
                  </a:ext>
                </a:extLst>
              </p:cNvPr>
              <p:cNvSpPr/>
              <p:nvPr/>
            </p:nvSpPr>
            <p:spPr>
              <a:xfrm>
                <a:off x="2732000" y="1809100"/>
                <a:ext cx="37625" cy="37600"/>
              </a:xfrm>
              <a:custGeom>
                <a:avLst/>
                <a:gdLst/>
                <a:ahLst/>
                <a:cxnLst/>
                <a:rect l="l" t="t" r="r" b="b"/>
                <a:pathLst>
                  <a:path w="1505" h="1504" extrusionOk="0">
                    <a:moveTo>
                      <a:pt x="752" y="0"/>
                    </a:moveTo>
                    <a:cubicBezTo>
                      <a:pt x="346" y="0"/>
                      <a:pt x="1" y="333"/>
                      <a:pt x="1" y="752"/>
                    </a:cubicBezTo>
                    <a:cubicBezTo>
                      <a:pt x="1" y="1171"/>
                      <a:pt x="346" y="1503"/>
                      <a:pt x="752" y="1503"/>
                    </a:cubicBezTo>
                    <a:cubicBezTo>
                      <a:pt x="1171" y="1503"/>
                      <a:pt x="1504" y="1171"/>
                      <a:pt x="1504" y="752"/>
                    </a:cubicBezTo>
                    <a:cubicBezTo>
                      <a:pt x="1504" y="333"/>
                      <a:pt x="1171"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034;p51">
                <a:extLst>
                  <a:ext uri="{FF2B5EF4-FFF2-40B4-BE49-F238E27FC236}">
                    <a16:creationId xmlns:a16="http://schemas.microsoft.com/office/drawing/2014/main" id="{6B4DE678-2E09-42C5-A9F2-879FEB79D5A7}"/>
                  </a:ext>
                </a:extLst>
              </p:cNvPr>
              <p:cNvSpPr/>
              <p:nvPr/>
            </p:nvSpPr>
            <p:spPr>
              <a:xfrm>
                <a:off x="3434950" y="1987125"/>
                <a:ext cx="37600" cy="37625"/>
              </a:xfrm>
              <a:custGeom>
                <a:avLst/>
                <a:gdLst/>
                <a:ahLst/>
                <a:cxnLst/>
                <a:rect l="l" t="t" r="r" b="b"/>
                <a:pathLst>
                  <a:path w="1504" h="1505" extrusionOk="0">
                    <a:moveTo>
                      <a:pt x="752" y="1"/>
                    </a:moveTo>
                    <a:cubicBezTo>
                      <a:pt x="333" y="1"/>
                      <a:pt x="0" y="334"/>
                      <a:pt x="0" y="753"/>
                    </a:cubicBezTo>
                    <a:cubicBezTo>
                      <a:pt x="0" y="1171"/>
                      <a:pt x="333" y="1504"/>
                      <a:pt x="752" y="1504"/>
                    </a:cubicBezTo>
                    <a:cubicBezTo>
                      <a:pt x="1158" y="1504"/>
                      <a:pt x="1503" y="1171"/>
                      <a:pt x="1503" y="753"/>
                    </a:cubicBezTo>
                    <a:cubicBezTo>
                      <a:pt x="1503" y="334"/>
                      <a:pt x="1158"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035;p51">
                <a:extLst>
                  <a:ext uri="{FF2B5EF4-FFF2-40B4-BE49-F238E27FC236}">
                    <a16:creationId xmlns:a16="http://schemas.microsoft.com/office/drawing/2014/main" id="{29C0D856-DC24-47A3-8127-B57E8C491526}"/>
                  </a:ext>
                </a:extLst>
              </p:cNvPr>
              <p:cNvSpPr/>
              <p:nvPr/>
            </p:nvSpPr>
            <p:spPr>
              <a:xfrm>
                <a:off x="4287575" y="1789375"/>
                <a:ext cx="37600" cy="37600"/>
              </a:xfrm>
              <a:custGeom>
                <a:avLst/>
                <a:gdLst/>
                <a:ahLst/>
                <a:cxnLst/>
                <a:rect l="l" t="t" r="r" b="b"/>
                <a:pathLst>
                  <a:path w="1504" h="1504" extrusionOk="0">
                    <a:moveTo>
                      <a:pt x="752" y="1"/>
                    </a:moveTo>
                    <a:cubicBezTo>
                      <a:pt x="333" y="1"/>
                      <a:pt x="1" y="346"/>
                      <a:pt x="1" y="752"/>
                    </a:cubicBezTo>
                    <a:cubicBezTo>
                      <a:pt x="1" y="1171"/>
                      <a:pt x="333" y="1504"/>
                      <a:pt x="752" y="1504"/>
                    </a:cubicBezTo>
                    <a:cubicBezTo>
                      <a:pt x="1159" y="1504"/>
                      <a:pt x="1504" y="1171"/>
                      <a:pt x="1504" y="752"/>
                    </a:cubicBezTo>
                    <a:cubicBezTo>
                      <a:pt x="1504" y="346"/>
                      <a:pt x="1159"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036;p51">
                <a:extLst>
                  <a:ext uri="{FF2B5EF4-FFF2-40B4-BE49-F238E27FC236}">
                    <a16:creationId xmlns:a16="http://schemas.microsoft.com/office/drawing/2014/main" id="{3577CAD9-A41A-43B9-954B-6A1C7142CF11}"/>
                  </a:ext>
                </a:extLst>
              </p:cNvPr>
              <p:cNvSpPr/>
              <p:nvPr/>
            </p:nvSpPr>
            <p:spPr>
              <a:xfrm>
                <a:off x="4039300" y="1562675"/>
                <a:ext cx="37300" cy="37600"/>
              </a:xfrm>
              <a:custGeom>
                <a:avLst/>
                <a:gdLst/>
                <a:ahLst/>
                <a:cxnLst/>
                <a:rect l="l" t="t" r="r" b="b"/>
                <a:pathLst>
                  <a:path w="1492" h="1504" extrusionOk="0">
                    <a:moveTo>
                      <a:pt x="752" y="0"/>
                    </a:moveTo>
                    <a:cubicBezTo>
                      <a:pt x="333" y="0"/>
                      <a:pt x="1" y="333"/>
                      <a:pt x="1" y="752"/>
                    </a:cubicBezTo>
                    <a:cubicBezTo>
                      <a:pt x="1" y="1158"/>
                      <a:pt x="333" y="1503"/>
                      <a:pt x="752" y="1503"/>
                    </a:cubicBezTo>
                    <a:cubicBezTo>
                      <a:pt x="1159" y="1503"/>
                      <a:pt x="1492" y="1158"/>
                      <a:pt x="1492" y="752"/>
                    </a:cubicBezTo>
                    <a:cubicBezTo>
                      <a:pt x="1492" y="333"/>
                      <a:pt x="1159"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037;p51">
                <a:extLst>
                  <a:ext uri="{FF2B5EF4-FFF2-40B4-BE49-F238E27FC236}">
                    <a16:creationId xmlns:a16="http://schemas.microsoft.com/office/drawing/2014/main" id="{CDA4CF97-55BC-4FC4-A28A-A078618D3C46}"/>
                  </a:ext>
                </a:extLst>
              </p:cNvPr>
              <p:cNvSpPr/>
              <p:nvPr/>
            </p:nvSpPr>
            <p:spPr>
              <a:xfrm>
                <a:off x="3754075" y="2428650"/>
                <a:ext cx="42525" cy="37400"/>
              </a:xfrm>
              <a:custGeom>
                <a:avLst/>
                <a:gdLst/>
                <a:ahLst/>
                <a:cxnLst/>
                <a:rect l="l" t="t" r="r" b="b"/>
                <a:pathLst>
                  <a:path w="1701" h="1496" extrusionOk="0">
                    <a:moveTo>
                      <a:pt x="847" y="0"/>
                    </a:moveTo>
                    <a:cubicBezTo>
                      <a:pt x="552" y="0"/>
                      <a:pt x="272" y="176"/>
                      <a:pt x="160" y="465"/>
                    </a:cubicBezTo>
                    <a:cubicBezTo>
                      <a:pt x="0" y="847"/>
                      <a:pt x="185" y="1278"/>
                      <a:pt x="567" y="1438"/>
                    </a:cubicBezTo>
                    <a:cubicBezTo>
                      <a:pt x="661" y="1477"/>
                      <a:pt x="757" y="1496"/>
                      <a:pt x="852" y="1496"/>
                    </a:cubicBezTo>
                    <a:cubicBezTo>
                      <a:pt x="1144" y="1496"/>
                      <a:pt x="1419" y="1320"/>
                      <a:pt x="1540" y="1031"/>
                    </a:cubicBezTo>
                    <a:cubicBezTo>
                      <a:pt x="1701" y="649"/>
                      <a:pt x="1516" y="218"/>
                      <a:pt x="1134" y="58"/>
                    </a:cubicBezTo>
                    <a:cubicBezTo>
                      <a:pt x="1040" y="19"/>
                      <a:pt x="943" y="0"/>
                      <a:pt x="84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038;p51">
                <a:extLst>
                  <a:ext uri="{FF2B5EF4-FFF2-40B4-BE49-F238E27FC236}">
                    <a16:creationId xmlns:a16="http://schemas.microsoft.com/office/drawing/2014/main" id="{E77E5252-2A01-4A21-B503-2441C2C9190B}"/>
                  </a:ext>
                </a:extLst>
              </p:cNvPr>
              <p:cNvSpPr/>
              <p:nvPr/>
            </p:nvSpPr>
            <p:spPr>
              <a:xfrm>
                <a:off x="4471475" y="2611600"/>
                <a:ext cx="43775" cy="37525"/>
              </a:xfrm>
              <a:custGeom>
                <a:avLst/>
                <a:gdLst/>
                <a:ahLst/>
                <a:cxnLst/>
                <a:rect l="l" t="t" r="r" b="b"/>
                <a:pathLst>
                  <a:path w="1751" h="1501" extrusionOk="0">
                    <a:moveTo>
                      <a:pt x="1000" y="0"/>
                    </a:moveTo>
                    <a:cubicBezTo>
                      <a:pt x="818" y="0"/>
                      <a:pt x="632" y="68"/>
                      <a:pt x="481" y="219"/>
                    </a:cubicBezTo>
                    <a:cubicBezTo>
                      <a:pt x="1" y="687"/>
                      <a:pt x="346" y="1488"/>
                      <a:pt x="1011" y="1501"/>
                    </a:cubicBezTo>
                    <a:cubicBezTo>
                      <a:pt x="1418" y="1501"/>
                      <a:pt x="1750" y="1156"/>
                      <a:pt x="1750" y="749"/>
                    </a:cubicBezTo>
                    <a:cubicBezTo>
                      <a:pt x="1750" y="298"/>
                      <a:pt x="1383" y="0"/>
                      <a:pt x="100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039;p51">
                <a:extLst>
                  <a:ext uri="{FF2B5EF4-FFF2-40B4-BE49-F238E27FC236}">
                    <a16:creationId xmlns:a16="http://schemas.microsoft.com/office/drawing/2014/main" id="{8388C49A-7447-4471-AE9D-C9CD6A6BC4FC}"/>
                  </a:ext>
                </a:extLst>
              </p:cNvPr>
              <p:cNvSpPr/>
              <p:nvPr/>
            </p:nvSpPr>
            <p:spPr>
              <a:xfrm>
                <a:off x="3045900" y="2649725"/>
                <a:ext cx="37300" cy="37300"/>
              </a:xfrm>
              <a:custGeom>
                <a:avLst/>
                <a:gdLst/>
                <a:ahLst/>
                <a:cxnLst/>
                <a:rect l="l" t="t" r="r" b="b"/>
                <a:pathLst>
                  <a:path w="1492" h="1492" extrusionOk="0">
                    <a:moveTo>
                      <a:pt x="740" y="0"/>
                    </a:moveTo>
                    <a:cubicBezTo>
                      <a:pt x="333" y="0"/>
                      <a:pt x="0" y="333"/>
                      <a:pt x="0" y="752"/>
                    </a:cubicBezTo>
                    <a:cubicBezTo>
                      <a:pt x="0" y="1158"/>
                      <a:pt x="333" y="1491"/>
                      <a:pt x="740" y="1491"/>
                    </a:cubicBezTo>
                    <a:cubicBezTo>
                      <a:pt x="1159" y="1491"/>
                      <a:pt x="1491" y="1158"/>
                      <a:pt x="1491" y="752"/>
                    </a:cubicBezTo>
                    <a:cubicBezTo>
                      <a:pt x="1491" y="333"/>
                      <a:pt x="1159" y="0"/>
                      <a:pt x="74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040;p51">
                <a:extLst>
                  <a:ext uri="{FF2B5EF4-FFF2-40B4-BE49-F238E27FC236}">
                    <a16:creationId xmlns:a16="http://schemas.microsoft.com/office/drawing/2014/main" id="{CC97095D-3BFF-4F88-9D5B-6C315C521C25}"/>
                  </a:ext>
                </a:extLst>
              </p:cNvPr>
              <p:cNvSpPr/>
              <p:nvPr/>
            </p:nvSpPr>
            <p:spPr>
              <a:xfrm>
                <a:off x="3583225" y="2266300"/>
                <a:ext cx="44875" cy="37525"/>
              </a:xfrm>
              <a:custGeom>
                <a:avLst/>
                <a:gdLst/>
                <a:ahLst/>
                <a:cxnLst/>
                <a:rect l="l" t="t" r="r" b="b"/>
                <a:pathLst>
                  <a:path w="1795" h="1501" extrusionOk="0">
                    <a:moveTo>
                      <a:pt x="809" y="1"/>
                    </a:moveTo>
                    <a:cubicBezTo>
                      <a:pt x="446" y="1"/>
                      <a:pt x="127" y="269"/>
                      <a:pt x="82" y="638"/>
                    </a:cubicBezTo>
                    <a:cubicBezTo>
                      <a:pt x="0" y="1130"/>
                      <a:pt x="390" y="1501"/>
                      <a:pt x="818" y="1501"/>
                    </a:cubicBezTo>
                    <a:cubicBezTo>
                      <a:pt x="969" y="1501"/>
                      <a:pt x="1124" y="1455"/>
                      <a:pt x="1265" y="1352"/>
                    </a:cubicBezTo>
                    <a:cubicBezTo>
                      <a:pt x="1795" y="946"/>
                      <a:pt x="1585" y="108"/>
                      <a:pt x="920" y="9"/>
                    </a:cubicBezTo>
                    <a:cubicBezTo>
                      <a:pt x="883" y="4"/>
                      <a:pt x="845" y="1"/>
                      <a:pt x="80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041;p51">
                <a:extLst>
                  <a:ext uri="{FF2B5EF4-FFF2-40B4-BE49-F238E27FC236}">
                    <a16:creationId xmlns:a16="http://schemas.microsoft.com/office/drawing/2014/main" id="{E8AE8587-8942-46A9-BAD2-427C2E5C709C}"/>
                  </a:ext>
                </a:extLst>
              </p:cNvPr>
              <p:cNvSpPr/>
              <p:nvPr/>
            </p:nvSpPr>
            <p:spPr>
              <a:xfrm>
                <a:off x="4225050" y="2447725"/>
                <a:ext cx="43775" cy="37525"/>
              </a:xfrm>
              <a:custGeom>
                <a:avLst/>
                <a:gdLst/>
                <a:ahLst/>
                <a:cxnLst/>
                <a:rect l="l" t="t" r="r" b="b"/>
                <a:pathLst>
                  <a:path w="1751" h="1501" extrusionOk="0">
                    <a:moveTo>
                      <a:pt x="750" y="0"/>
                    </a:moveTo>
                    <a:cubicBezTo>
                      <a:pt x="368" y="0"/>
                      <a:pt x="1" y="298"/>
                      <a:pt x="1" y="749"/>
                    </a:cubicBezTo>
                    <a:cubicBezTo>
                      <a:pt x="1" y="1168"/>
                      <a:pt x="333" y="1501"/>
                      <a:pt x="752" y="1501"/>
                    </a:cubicBezTo>
                    <a:cubicBezTo>
                      <a:pt x="1418" y="1501"/>
                      <a:pt x="1750" y="687"/>
                      <a:pt x="1270" y="219"/>
                    </a:cubicBezTo>
                    <a:cubicBezTo>
                      <a:pt x="1119" y="68"/>
                      <a:pt x="933" y="0"/>
                      <a:pt x="75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42;p51">
                <a:extLst>
                  <a:ext uri="{FF2B5EF4-FFF2-40B4-BE49-F238E27FC236}">
                    <a16:creationId xmlns:a16="http://schemas.microsoft.com/office/drawing/2014/main" id="{3389F1F2-9012-404B-A79D-9D679233DF15}"/>
                  </a:ext>
                </a:extLst>
              </p:cNvPr>
              <p:cNvSpPr/>
              <p:nvPr/>
            </p:nvSpPr>
            <p:spPr>
              <a:xfrm>
                <a:off x="4184700" y="1906425"/>
                <a:ext cx="43775" cy="37525"/>
              </a:xfrm>
              <a:custGeom>
                <a:avLst/>
                <a:gdLst/>
                <a:ahLst/>
                <a:cxnLst/>
                <a:rect l="l" t="t" r="r" b="b"/>
                <a:pathLst>
                  <a:path w="1751" h="1501" extrusionOk="0">
                    <a:moveTo>
                      <a:pt x="998" y="1"/>
                    </a:moveTo>
                    <a:cubicBezTo>
                      <a:pt x="333" y="1"/>
                      <a:pt x="0" y="802"/>
                      <a:pt x="469" y="1282"/>
                    </a:cubicBezTo>
                    <a:cubicBezTo>
                      <a:pt x="624" y="1433"/>
                      <a:pt x="812" y="1501"/>
                      <a:pt x="996" y="1501"/>
                    </a:cubicBezTo>
                    <a:cubicBezTo>
                      <a:pt x="1383" y="1501"/>
                      <a:pt x="1750" y="1203"/>
                      <a:pt x="1750" y="752"/>
                    </a:cubicBezTo>
                    <a:cubicBezTo>
                      <a:pt x="1750" y="333"/>
                      <a:pt x="1417" y="1"/>
                      <a:pt x="99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043;p51">
                <a:extLst>
                  <a:ext uri="{FF2B5EF4-FFF2-40B4-BE49-F238E27FC236}">
                    <a16:creationId xmlns:a16="http://schemas.microsoft.com/office/drawing/2014/main" id="{39C1CBB6-B8A9-4542-91D8-E5738DA5D95B}"/>
                  </a:ext>
                </a:extLst>
              </p:cNvPr>
              <p:cNvSpPr/>
              <p:nvPr/>
            </p:nvSpPr>
            <p:spPr>
              <a:xfrm>
                <a:off x="3575400" y="1583100"/>
                <a:ext cx="42225" cy="37400"/>
              </a:xfrm>
              <a:custGeom>
                <a:avLst/>
                <a:gdLst/>
                <a:ahLst/>
                <a:cxnLst/>
                <a:rect l="l" t="t" r="r" b="b"/>
                <a:pathLst>
                  <a:path w="1689" h="1496" extrusionOk="0">
                    <a:moveTo>
                      <a:pt x="848" y="0"/>
                    </a:moveTo>
                    <a:cubicBezTo>
                      <a:pt x="552" y="0"/>
                      <a:pt x="270" y="176"/>
                      <a:pt x="149" y="464"/>
                    </a:cubicBezTo>
                    <a:cubicBezTo>
                      <a:pt x="1" y="846"/>
                      <a:pt x="173" y="1278"/>
                      <a:pt x="555" y="1438"/>
                    </a:cubicBezTo>
                    <a:cubicBezTo>
                      <a:pt x="649" y="1477"/>
                      <a:pt x="746" y="1496"/>
                      <a:pt x="842" y="1496"/>
                    </a:cubicBezTo>
                    <a:cubicBezTo>
                      <a:pt x="1138" y="1496"/>
                      <a:pt x="1420" y="1320"/>
                      <a:pt x="1541" y="1031"/>
                    </a:cubicBezTo>
                    <a:cubicBezTo>
                      <a:pt x="1689" y="649"/>
                      <a:pt x="1516" y="218"/>
                      <a:pt x="1134" y="58"/>
                    </a:cubicBezTo>
                    <a:cubicBezTo>
                      <a:pt x="1041" y="19"/>
                      <a:pt x="943" y="0"/>
                      <a:pt x="84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044;p51">
                <a:extLst>
                  <a:ext uri="{FF2B5EF4-FFF2-40B4-BE49-F238E27FC236}">
                    <a16:creationId xmlns:a16="http://schemas.microsoft.com/office/drawing/2014/main" id="{3132C0E0-9044-4606-A15F-7DD9443657DE}"/>
                  </a:ext>
                </a:extLst>
              </p:cNvPr>
              <p:cNvSpPr/>
              <p:nvPr/>
            </p:nvSpPr>
            <p:spPr>
              <a:xfrm>
                <a:off x="3231025" y="1595925"/>
                <a:ext cx="37300" cy="37300"/>
              </a:xfrm>
              <a:custGeom>
                <a:avLst/>
                <a:gdLst/>
                <a:ahLst/>
                <a:cxnLst/>
                <a:rect l="l" t="t" r="r" b="b"/>
                <a:pathLst>
                  <a:path w="1492" h="1492" extrusionOk="0">
                    <a:moveTo>
                      <a:pt x="752" y="1"/>
                    </a:moveTo>
                    <a:cubicBezTo>
                      <a:pt x="333" y="1"/>
                      <a:pt x="0" y="333"/>
                      <a:pt x="0" y="752"/>
                    </a:cubicBezTo>
                    <a:cubicBezTo>
                      <a:pt x="0" y="1159"/>
                      <a:pt x="333" y="1492"/>
                      <a:pt x="752" y="1492"/>
                    </a:cubicBezTo>
                    <a:cubicBezTo>
                      <a:pt x="1159" y="1492"/>
                      <a:pt x="1491" y="1159"/>
                      <a:pt x="1491" y="752"/>
                    </a:cubicBezTo>
                    <a:cubicBezTo>
                      <a:pt x="1491" y="333"/>
                      <a:pt x="1159"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359844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grpSp>
        <p:nvGrpSpPr>
          <p:cNvPr id="1801" name="Google Shape;1801;p45"/>
          <p:cNvGrpSpPr/>
          <p:nvPr/>
        </p:nvGrpSpPr>
        <p:grpSpPr>
          <a:xfrm>
            <a:off x="1258183" y="3307591"/>
            <a:ext cx="3206075" cy="1157548"/>
            <a:chOff x="238125" y="1662850"/>
            <a:chExt cx="7137300" cy="2217100"/>
          </a:xfrm>
        </p:grpSpPr>
        <p:sp>
          <p:nvSpPr>
            <p:cNvPr id="1802" name="Google Shape;1802;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45"/>
          <p:cNvGrpSpPr/>
          <p:nvPr/>
        </p:nvGrpSpPr>
        <p:grpSpPr>
          <a:xfrm>
            <a:off x="1257983" y="883103"/>
            <a:ext cx="3206075" cy="1157548"/>
            <a:chOff x="238125" y="1662850"/>
            <a:chExt cx="7137300" cy="2217100"/>
          </a:xfrm>
        </p:grpSpPr>
        <p:sp>
          <p:nvSpPr>
            <p:cNvPr id="1813" name="Google Shape;1813;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5"/>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Genre Regional Sales: </a:t>
            </a:r>
            <a:r>
              <a:rPr lang="es" dirty="0"/>
              <a:t>Data C</a:t>
            </a:r>
            <a:r>
              <a:rPr lang="en-US" dirty="0"/>
              <a:t>leaning</a:t>
            </a:r>
            <a:endParaRPr dirty="0"/>
          </a:p>
        </p:txBody>
      </p:sp>
      <p:sp>
        <p:nvSpPr>
          <p:cNvPr id="1825" name="Google Shape;1825;p45"/>
          <p:cNvSpPr txBox="1"/>
          <p:nvPr/>
        </p:nvSpPr>
        <p:spPr>
          <a:xfrm>
            <a:off x="1501750" y="1082379"/>
            <a:ext cx="2679900" cy="861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US" sz="1800" dirty="0">
                <a:solidFill>
                  <a:schemeClr val="lt1"/>
                </a:solidFill>
                <a:latin typeface="Teko" panose="02000000000000000000" pitchFamily="2" charset="0"/>
                <a:ea typeface="Teko"/>
                <a:cs typeface="Teko" panose="02000000000000000000" pitchFamily="2" charset="0"/>
                <a:sym typeface="Teko"/>
              </a:rPr>
              <a:t>Group By Genre</a:t>
            </a:r>
            <a:endParaRPr sz="1800" dirty="0">
              <a:solidFill>
                <a:schemeClr val="lt1"/>
              </a:solidFill>
              <a:latin typeface="Teko" panose="02000000000000000000" pitchFamily="2" charset="0"/>
              <a:ea typeface="Teko"/>
              <a:cs typeface="Teko" panose="02000000000000000000" pitchFamily="2" charset="0"/>
              <a:sym typeface="Teko"/>
            </a:endParaRPr>
          </a:p>
          <a:p>
            <a:pPr>
              <a:spcBef>
                <a:spcPts val="100"/>
              </a:spcBef>
            </a:pP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Used the </a:t>
            </a:r>
            <a:r>
              <a:rPr lang="en-US" sz="1000" dirty="0" err="1">
                <a:solidFill>
                  <a:schemeClr val="lt1"/>
                </a:solidFill>
                <a:latin typeface="Source Code Pro Light" panose="020B0409030403020204" pitchFamily="49" charset="0"/>
                <a:ea typeface="Source Code Pro Light"/>
                <a:cs typeface="Biome Light" panose="020B0502040204020203" pitchFamily="34" charset="0"/>
                <a:sym typeface="Source Code Pro Light"/>
              </a:rPr>
              <a:t>grouby</a:t>
            </a: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 function for Genre</a:t>
            </a:r>
          </a:p>
          <a:p>
            <a:pPr marL="0" marR="0" lvl="0" indent="0" algn="l" rtl="0">
              <a:spcBef>
                <a:spcPts val="100"/>
              </a:spcBef>
              <a:spcAft>
                <a:spcPts val="0"/>
              </a:spcAft>
              <a:buNone/>
            </a:pPr>
            <a:b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b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827" name="Google Shape;1827;p45"/>
          <p:cNvSpPr txBox="1"/>
          <p:nvPr/>
        </p:nvSpPr>
        <p:spPr>
          <a:xfrm>
            <a:off x="1501750" y="3504979"/>
            <a:ext cx="2679900" cy="8616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Clr>
                <a:schemeClr val="dk1"/>
              </a:buClr>
              <a:buFont typeface="Arial"/>
              <a:buNone/>
            </a:pPr>
            <a:r>
              <a:rPr lang="es" sz="1800" dirty="0">
                <a:solidFill>
                  <a:schemeClr val="lt1"/>
                </a:solidFill>
                <a:latin typeface="Teko" panose="02000000000000000000" pitchFamily="2" charset="0"/>
                <a:ea typeface="Teko"/>
                <a:cs typeface="Teko" panose="02000000000000000000" pitchFamily="2" charset="0"/>
                <a:sym typeface="Teko"/>
              </a:rPr>
              <a:t>Cal</a:t>
            </a:r>
            <a:r>
              <a:rPr lang="en-US" sz="1800" dirty="0" err="1">
                <a:solidFill>
                  <a:schemeClr val="lt1"/>
                </a:solidFill>
                <a:latin typeface="Teko" panose="02000000000000000000" pitchFamily="2" charset="0"/>
                <a:ea typeface="Teko"/>
                <a:cs typeface="Teko" panose="02000000000000000000" pitchFamily="2" charset="0"/>
                <a:sym typeface="Teko"/>
              </a:rPr>
              <a:t>culate</a:t>
            </a:r>
            <a:r>
              <a:rPr lang="en-US" sz="1800" dirty="0">
                <a:solidFill>
                  <a:schemeClr val="lt1"/>
                </a:solidFill>
                <a:latin typeface="Teko" panose="02000000000000000000" pitchFamily="2" charset="0"/>
                <a:ea typeface="Teko"/>
                <a:cs typeface="Teko" panose="02000000000000000000" pitchFamily="2" charset="0"/>
                <a:sym typeface="Teko"/>
              </a:rPr>
              <a:t> Sales</a:t>
            </a:r>
            <a:endParaRPr sz="1800" dirty="0">
              <a:solidFill>
                <a:schemeClr val="lt1"/>
              </a:solidFill>
              <a:latin typeface="Teko" panose="02000000000000000000" pitchFamily="2" charset="0"/>
              <a:ea typeface="Teko"/>
              <a:cs typeface="Teko" panose="02000000000000000000" pitchFamily="2" charset="0"/>
              <a:sym typeface="Teko"/>
            </a:endParaRPr>
          </a:p>
          <a:p>
            <a:pPr marL="0" lvl="0" indent="0" algn="l" rtl="0">
              <a:spcBef>
                <a:spcPts val="0"/>
              </a:spcBef>
              <a:spcAft>
                <a:spcPts val="0"/>
              </a:spcAft>
              <a:buClr>
                <a:schemeClr val="dk1"/>
              </a:buClr>
              <a:buFont typeface="Arial"/>
              <a:buNone/>
            </a:pPr>
            <a: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Calculate sums for sales in each region</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a:p>
            <a:pPr marL="0" marR="0" lvl="0" indent="0" algn="l" rtl="0">
              <a:spcBef>
                <a:spcPts val="100"/>
              </a:spcBef>
              <a:spcAft>
                <a:spcPts val="0"/>
              </a:spcAft>
              <a:buNone/>
            </a:pPr>
            <a:endParaRPr dirty="0">
              <a:solidFill>
                <a:schemeClr val="lt1"/>
              </a:solidFill>
              <a:latin typeface="Source Code Pro"/>
              <a:ea typeface="Source Code Pro"/>
              <a:cs typeface="Source Code Pro"/>
              <a:sym typeface="Source Code Pro"/>
            </a:endParaRPr>
          </a:p>
        </p:txBody>
      </p:sp>
      <p:cxnSp>
        <p:nvCxnSpPr>
          <p:cNvPr id="1828" name="Google Shape;1828;p45"/>
          <p:cNvCxnSpPr/>
          <p:nvPr/>
        </p:nvCxnSpPr>
        <p:spPr>
          <a:xfrm>
            <a:off x="-457200" y="17002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30" name="Google Shape;1830;p45"/>
          <p:cNvCxnSpPr/>
          <p:nvPr/>
        </p:nvCxnSpPr>
        <p:spPr>
          <a:xfrm>
            <a:off x="-457200" y="36788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31" name="Google Shape;1831;p45"/>
          <p:cNvCxnSpPr/>
          <p:nvPr/>
        </p:nvCxnSpPr>
        <p:spPr>
          <a:xfrm rot="10800000" flipH="1">
            <a:off x="718319" y="1438831"/>
            <a:ext cx="384300" cy="263100"/>
          </a:xfrm>
          <a:prstGeom prst="bentConnector3">
            <a:avLst>
              <a:gd name="adj1" fmla="val 50000"/>
            </a:avLst>
          </a:prstGeom>
          <a:noFill/>
          <a:ln w="9525" cap="flat" cmpd="sng">
            <a:solidFill>
              <a:srgbClr val="11FFFF"/>
            </a:solidFill>
            <a:prstDash val="solid"/>
            <a:round/>
            <a:headEnd type="none" w="med" len="med"/>
            <a:tailEnd type="none" w="med" len="med"/>
          </a:ln>
        </p:spPr>
      </p:cxnSp>
      <p:cxnSp>
        <p:nvCxnSpPr>
          <p:cNvPr id="1832" name="Google Shape;1832;p45"/>
          <p:cNvCxnSpPr/>
          <p:nvPr/>
        </p:nvCxnSpPr>
        <p:spPr>
          <a:xfrm>
            <a:off x="718319" y="3677181"/>
            <a:ext cx="391200" cy="282900"/>
          </a:xfrm>
          <a:prstGeom prst="bentConnector3">
            <a:avLst>
              <a:gd name="adj1" fmla="val 50000"/>
            </a:avLst>
          </a:prstGeom>
          <a:noFill/>
          <a:ln w="9525" cap="flat" cmpd="sng">
            <a:solidFill>
              <a:srgbClr val="11FFFF"/>
            </a:solidFill>
            <a:prstDash val="solid"/>
            <a:round/>
            <a:headEnd type="none" w="med" len="med"/>
            <a:tailEnd type="none" w="med" len="med"/>
          </a:ln>
        </p:spPr>
      </p:cxnSp>
      <p:pic>
        <p:nvPicPr>
          <p:cNvPr id="5" name="Picture 4" descr="A screenshot of a social media post&#10;&#10;Description automatically generated">
            <a:extLst>
              <a:ext uri="{FF2B5EF4-FFF2-40B4-BE49-F238E27FC236}">
                <a16:creationId xmlns:a16="http://schemas.microsoft.com/office/drawing/2014/main" id="{C0A12871-F8BA-403F-8C35-2F8C1A47210B}"/>
              </a:ext>
            </a:extLst>
          </p:cNvPr>
          <p:cNvPicPr>
            <a:picLocks noChangeAspect="1"/>
          </p:cNvPicPr>
          <p:nvPr/>
        </p:nvPicPr>
        <p:blipFill>
          <a:blip r:embed="rId3"/>
          <a:stretch>
            <a:fillRect/>
          </a:stretch>
        </p:blipFill>
        <p:spPr>
          <a:xfrm>
            <a:off x="5253563" y="1166111"/>
            <a:ext cx="3103935" cy="3238621"/>
          </a:xfrm>
          <a:prstGeom prst="rect">
            <a:avLst/>
          </a:prstGeom>
        </p:spPr>
      </p:pic>
    </p:spTree>
    <p:extLst>
      <p:ext uri="{BB962C8B-B14F-4D97-AF65-F5344CB8AC3E}">
        <p14:creationId xmlns:p14="http://schemas.microsoft.com/office/powerpoint/2010/main" val="2685246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grpSp>
        <p:nvGrpSpPr>
          <p:cNvPr id="43" name="Google Shape;3473;p51">
            <a:extLst>
              <a:ext uri="{FF2B5EF4-FFF2-40B4-BE49-F238E27FC236}">
                <a16:creationId xmlns:a16="http://schemas.microsoft.com/office/drawing/2014/main" id="{9A6D32C8-90BB-4092-A9B5-3414AF876E5E}"/>
              </a:ext>
            </a:extLst>
          </p:cNvPr>
          <p:cNvGrpSpPr>
            <a:grpSpLocks noChangeAspect="1"/>
          </p:cNvGrpSpPr>
          <p:nvPr/>
        </p:nvGrpSpPr>
        <p:grpSpPr>
          <a:xfrm>
            <a:off x="745835" y="139959"/>
            <a:ext cx="6223936" cy="3607863"/>
            <a:chOff x="1397225" y="1410350"/>
            <a:chExt cx="4786300" cy="2774500"/>
          </a:xfrm>
          <a:noFill/>
        </p:grpSpPr>
        <p:grpSp>
          <p:nvGrpSpPr>
            <p:cNvPr id="44" name="Google Shape;3474;p51">
              <a:extLst>
                <a:ext uri="{FF2B5EF4-FFF2-40B4-BE49-F238E27FC236}">
                  <a16:creationId xmlns:a16="http://schemas.microsoft.com/office/drawing/2014/main" id="{7DAF6014-2C99-4AAF-B286-F205C332F6EE}"/>
                </a:ext>
              </a:extLst>
            </p:cNvPr>
            <p:cNvGrpSpPr/>
            <p:nvPr/>
          </p:nvGrpSpPr>
          <p:grpSpPr>
            <a:xfrm>
              <a:off x="4293400" y="2574725"/>
              <a:ext cx="84425" cy="80100"/>
              <a:chOff x="4293400" y="2574725"/>
              <a:chExt cx="84425" cy="80100"/>
            </a:xfrm>
            <a:grpFill/>
          </p:grpSpPr>
          <p:sp>
            <p:nvSpPr>
              <p:cNvPr id="305" name="Google Shape;3475;p51">
                <a:extLst>
                  <a:ext uri="{FF2B5EF4-FFF2-40B4-BE49-F238E27FC236}">
                    <a16:creationId xmlns:a16="http://schemas.microsoft.com/office/drawing/2014/main" id="{41C7F225-A0E0-4001-89A4-85F49DADC061}"/>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grpFill/>
              <a:ln>
                <a:solidFill>
                  <a:schemeClr val="bg1">
                    <a:lumMod val="50000"/>
                    <a:alpha val="45000"/>
                  </a:schemeClr>
                </a:solidFill>
              </a:ln>
            </p:spPr>
          </p:sp>
          <p:sp>
            <p:nvSpPr>
              <p:cNvPr id="306" name="Google Shape;3476;p51">
                <a:extLst>
                  <a:ext uri="{FF2B5EF4-FFF2-40B4-BE49-F238E27FC236}">
                    <a16:creationId xmlns:a16="http://schemas.microsoft.com/office/drawing/2014/main" id="{716DA5BE-9AAB-44C8-A1CA-C8A1079AD8D2}"/>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3477;p51">
              <a:extLst>
                <a:ext uri="{FF2B5EF4-FFF2-40B4-BE49-F238E27FC236}">
                  <a16:creationId xmlns:a16="http://schemas.microsoft.com/office/drawing/2014/main" id="{4A7CE420-FC02-4865-8F3F-4D8A84038B35}"/>
                </a:ext>
              </a:extLst>
            </p:cNvPr>
            <p:cNvGrpSpPr/>
            <p:nvPr/>
          </p:nvGrpSpPr>
          <p:grpSpPr>
            <a:xfrm>
              <a:off x="4000175" y="1462675"/>
              <a:ext cx="1917275" cy="1140875"/>
              <a:chOff x="4000175" y="1462675"/>
              <a:chExt cx="1917275" cy="1140875"/>
            </a:xfrm>
            <a:grpFill/>
          </p:grpSpPr>
          <p:sp>
            <p:nvSpPr>
              <p:cNvPr id="297" name="Google Shape;3478;p51">
                <a:extLst>
                  <a:ext uri="{FF2B5EF4-FFF2-40B4-BE49-F238E27FC236}">
                    <a16:creationId xmlns:a16="http://schemas.microsoft.com/office/drawing/2014/main" id="{5A3BE620-A4F0-4077-90DD-5CDC9AF0E59D}"/>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grpFill/>
              <a:ln>
                <a:solidFill>
                  <a:schemeClr val="bg1">
                    <a:lumMod val="50000"/>
                    <a:alpha val="45000"/>
                  </a:schemeClr>
                </a:solidFill>
              </a:ln>
            </p:spPr>
          </p:sp>
          <p:grpSp>
            <p:nvGrpSpPr>
              <p:cNvPr id="298" name="Google Shape;3479;p51">
                <a:extLst>
                  <a:ext uri="{FF2B5EF4-FFF2-40B4-BE49-F238E27FC236}">
                    <a16:creationId xmlns:a16="http://schemas.microsoft.com/office/drawing/2014/main" id="{824AB470-810F-4346-9B0D-889F75181BEB}"/>
                  </a:ext>
                </a:extLst>
              </p:cNvPr>
              <p:cNvGrpSpPr/>
              <p:nvPr/>
            </p:nvGrpSpPr>
            <p:grpSpPr>
              <a:xfrm>
                <a:off x="4000175" y="1462675"/>
                <a:ext cx="1917275" cy="1140875"/>
                <a:chOff x="4000175" y="1462675"/>
                <a:chExt cx="1917275" cy="1140875"/>
              </a:xfrm>
              <a:grpFill/>
            </p:grpSpPr>
            <p:sp>
              <p:nvSpPr>
                <p:cNvPr id="299" name="Google Shape;3480;p51">
                  <a:extLst>
                    <a:ext uri="{FF2B5EF4-FFF2-40B4-BE49-F238E27FC236}">
                      <a16:creationId xmlns:a16="http://schemas.microsoft.com/office/drawing/2014/main" id="{6004CCDC-B18C-46E9-8861-98F7C36F7D8D}"/>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grpFill/>
                <a:ln>
                  <a:solidFill>
                    <a:schemeClr val="bg1">
                      <a:lumMod val="50000"/>
                      <a:alpha val="45000"/>
                    </a:schemeClr>
                  </a:solidFill>
                </a:ln>
              </p:spPr>
            </p:sp>
            <p:sp>
              <p:nvSpPr>
                <p:cNvPr id="300" name="Google Shape;3481;p51">
                  <a:extLst>
                    <a:ext uri="{FF2B5EF4-FFF2-40B4-BE49-F238E27FC236}">
                      <a16:creationId xmlns:a16="http://schemas.microsoft.com/office/drawing/2014/main" id="{CE24643E-A895-4FA7-81A9-C007C6166596}"/>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482;p51">
                  <a:extLst>
                    <a:ext uri="{FF2B5EF4-FFF2-40B4-BE49-F238E27FC236}">
                      <a16:creationId xmlns:a16="http://schemas.microsoft.com/office/drawing/2014/main" id="{0C9D039D-BC30-4A8C-861D-C49AB8C03EA9}"/>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483;p51">
                  <a:extLst>
                    <a:ext uri="{FF2B5EF4-FFF2-40B4-BE49-F238E27FC236}">
                      <a16:creationId xmlns:a16="http://schemas.microsoft.com/office/drawing/2014/main" id="{234DC895-1F27-4FD4-A52A-F180D4FC870A}"/>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484;p51">
                  <a:extLst>
                    <a:ext uri="{FF2B5EF4-FFF2-40B4-BE49-F238E27FC236}">
                      <a16:creationId xmlns:a16="http://schemas.microsoft.com/office/drawing/2014/main" id="{B59BBDF7-8FFE-4C12-B465-941E8063E90F}"/>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485;p51">
                  <a:extLst>
                    <a:ext uri="{FF2B5EF4-FFF2-40B4-BE49-F238E27FC236}">
                      <a16:creationId xmlns:a16="http://schemas.microsoft.com/office/drawing/2014/main" id="{CFA5D8B4-292A-4667-8D6F-4C41B88522A4}"/>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 name="Google Shape;3486;p51">
              <a:extLst>
                <a:ext uri="{FF2B5EF4-FFF2-40B4-BE49-F238E27FC236}">
                  <a16:creationId xmlns:a16="http://schemas.microsoft.com/office/drawing/2014/main" id="{2787EE6D-2C08-44FD-B9B6-9A76821CD4B3}"/>
                </a:ext>
              </a:extLst>
            </p:cNvPr>
            <p:cNvGrpSpPr/>
            <p:nvPr/>
          </p:nvGrpSpPr>
          <p:grpSpPr>
            <a:xfrm>
              <a:off x="3960625" y="2587825"/>
              <a:ext cx="94050" cy="104125"/>
              <a:chOff x="3960625" y="2587825"/>
              <a:chExt cx="94050" cy="104125"/>
            </a:xfrm>
            <a:grpFill/>
          </p:grpSpPr>
          <p:sp>
            <p:nvSpPr>
              <p:cNvPr id="295" name="Google Shape;3487;p51">
                <a:extLst>
                  <a:ext uri="{FF2B5EF4-FFF2-40B4-BE49-F238E27FC236}">
                    <a16:creationId xmlns:a16="http://schemas.microsoft.com/office/drawing/2014/main" id="{2662EFC6-3688-4646-9F1B-D3313E1FE490}"/>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grpFill/>
              <a:ln>
                <a:solidFill>
                  <a:schemeClr val="bg1">
                    <a:lumMod val="50000"/>
                    <a:alpha val="45000"/>
                  </a:schemeClr>
                </a:solidFill>
              </a:ln>
            </p:spPr>
          </p:sp>
          <p:sp>
            <p:nvSpPr>
              <p:cNvPr id="296" name="Google Shape;3488;p51">
                <a:extLst>
                  <a:ext uri="{FF2B5EF4-FFF2-40B4-BE49-F238E27FC236}">
                    <a16:creationId xmlns:a16="http://schemas.microsoft.com/office/drawing/2014/main" id="{65231D56-B55A-4EF9-8973-F122F7E1BDBB}"/>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489;p51">
              <a:extLst>
                <a:ext uri="{FF2B5EF4-FFF2-40B4-BE49-F238E27FC236}">
                  <a16:creationId xmlns:a16="http://schemas.microsoft.com/office/drawing/2014/main" id="{29B9987F-E6C9-42E6-89CF-A943ED7B0E01}"/>
                </a:ext>
              </a:extLst>
            </p:cNvPr>
            <p:cNvGrpSpPr/>
            <p:nvPr/>
          </p:nvGrpSpPr>
          <p:grpSpPr>
            <a:xfrm>
              <a:off x="3765350" y="2500900"/>
              <a:ext cx="173600" cy="187925"/>
              <a:chOff x="3765350" y="2500900"/>
              <a:chExt cx="173600" cy="187925"/>
            </a:xfrm>
            <a:grpFill/>
          </p:grpSpPr>
          <p:sp>
            <p:nvSpPr>
              <p:cNvPr id="289" name="Google Shape;3490;p51">
                <a:extLst>
                  <a:ext uri="{FF2B5EF4-FFF2-40B4-BE49-F238E27FC236}">
                    <a16:creationId xmlns:a16="http://schemas.microsoft.com/office/drawing/2014/main" id="{801F46F1-22D2-4FD6-887D-6C9A5376E625}"/>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grpFill/>
              <a:ln>
                <a:solidFill>
                  <a:schemeClr val="bg1">
                    <a:lumMod val="50000"/>
                    <a:alpha val="45000"/>
                  </a:schemeClr>
                </a:solidFill>
              </a:ln>
            </p:spPr>
          </p:sp>
          <p:sp>
            <p:nvSpPr>
              <p:cNvPr id="290" name="Google Shape;3491;p51">
                <a:extLst>
                  <a:ext uri="{FF2B5EF4-FFF2-40B4-BE49-F238E27FC236}">
                    <a16:creationId xmlns:a16="http://schemas.microsoft.com/office/drawing/2014/main" id="{D3DBD0EA-063C-46E6-9D4F-2CC031FC5D04}"/>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492;p51">
                <a:extLst>
                  <a:ext uri="{FF2B5EF4-FFF2-40B4-BE49-F238E27FC236}">
                    <a16:creationId xmlns:a16="http://schemas.microsoft.com/office/drawing/2014/main" id="{A1DCD3B4-3925-416C-B018-F6341785D346}"/>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493;p51">
                <a:extLst>
                  <a:ext uri="{FF2B5EF4-FFF2-40B4-BE49-F238E27FC236}">
                    <a16:creationId xmlns:a16="http://schemas.microsoft.com/office/drawing/2014/main" id="{9163D915-27B7-4900-8380-BB379DC248E0}"/>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494;p51">
                <a:extLst>
                  <a:ext uri="{FF2B5EF4-FFF2-40B4-BE49-F238E27FC236}">
                    <a16:creationId xmlns:a16="http://schemas.microsoft.com/office/drawing/2014/main" id="{A68CD14F-112B-4F2D-97F9-CB85DEF386C9}"/>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495;p51">
                <a:extLst>
                  <a:ext uri="{FF2B5EF4-FFF2-40B4-BE49-F238E27FC236}">
                    <a16:creationId xmlns:a16="http://schemas.microsoft.com/office/drawing/2014/main" id="{253E08E2-0F4A-4A53-B17D-A67726333EB6}"/>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3496;p51">
              <a:extLst>
                <a:ext uri="{FF2B5EF4-FFF2-40B4-BE49-F238E27FC236}">
                  <a16:creationId xmlns:a16="http://schemas.microsoft.com/office/drawing/2014/main" id="{312751BF-BB10-413B-986A-2B9A8E6C41F9}"/>
                </a:ext>
              </a:extLst>
            </p:cNvPr>
            <p:cNvGrpSpPr/>
            <p:nvPr/>
          </p:nvGrpSpPr>
          <p:grpSpPr>
            <a:xfrm>
              <a:off x="3750475" y="2481850"/>
              <a:ext cx="85125" cy="51800"/>
              <a:chOff x="3750475" y="2481850"/>
              <a:chExt cx="85125" cy="51800"/>
            </a:xfrm>
            <a:grpFill/>
          </p:grpSpPr>
          <p:sp>
            <p:nvSpPr>
              <p:cNvPr id="287" name="Google Shape;3497;p51">
                <a:extLst>
                  <a:ext uri="{FF2B5EF4-FFF2-40B4-BE49-F238E27FC236}">
                    <a16:creationId xmlns:a16="http://schemas.microsoft.com/office/drawing/2014/main" id="{18F17608-431F-4AA6-A122-25F90DC38FF9}"/>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498;p51">
                <a:extLst>
                  <a:ext uri="{FF2B5EF4-FFF2-40B4-BE49-F238E27FC236}">
                    <a16:creationId xmlns:a16="http://schemas.microsoft.com/office/drawing/2014/main" id="{05E85DAC-1BCB-47D9-898F-8824ED9225A1}"/>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grpFill/>
              <a:ln>
                <a:solidFill>
                  <a:schemeClr val="bg1">
                    <a:lumMod val="50000"/>
                    <a:alpha val="45000"/>
                  </a:schemeClr>
                </a:solidFill>
              </a:ln>
            </p:spPr>
          </p:sp>
        </p:grpSp>
        <p:grpSp>
          <p:nvGrpSpPr>
            <p:cNvPr id="49" name="Google Shape;3499;p51">
              <a:extLst>
                <a:ext uri="{FF2B5EF4-FFF2-40B4-BE49-F238E27FC236}">
                  <a16:creationId xmlns:a16="http://schemas.microsoft.com/office/drawing/2014/main" id="{4CDFE305-45B3-43A9-A827-ADB084DDB674}"/>
                </a:ext>
              </a:extLst>
            </p:cNvPr>
            <p:cNvGrpSpPr/>
            <p:nvPr/>
          </p:nvGrpSpPr>
          <p:grpSpPr>
            <a:xfrm>
              <a:off x="3627175" y="2432450"/>
              <a:ext cx="172100" cy="169075"/>
              <a:chOff x="3627175" y="2432450"/>
              <a:chExt cx="172100" cy="169075"/>
            </a:xfrm>
            <a:grpFill/>
          </p:grpSpPr>
          <p:sp>
            <p:nvSpPr>
              <p:cNvPr id="284" name="Google Shape;3500;p51">
                <a:extLst>
                  <a:ext uri="{FF2B5EF4-FFF2-40B4-BE49-F238E27FC236}">
                    <a16:creationId xmlns:a16="http://schemas.microsoft.com/office/drawing/2014/main" id="{9E7B3130-44F8-46F2-A967-A859CBC0EE0E}"/>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501;p51">
                <a:extLst>
                  <a:ext uri="{FF2B5EF4-FFF2-40B4-BE49-F238E27FC236}">
                    <a16:creationId xmlns:a16="http://schemas.microsoft.com/office/drawing/2014/main" id="{2D5DE4FA-FDF5-4A4D-A666-50CB36AD9943}"/>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grpFill/>
              <a:ln>
                <a:solidFill>
                  <a:schemeClr val="bg1">
                    <a:lumMod val="50000"/>
                    <a:alpha val="45000"/>
                  </a:schemeClr>
                </a:solidFill>
              </a:ln>
            </p:spPr>
          </p:sp>
          <p:sp>
            <p:nvSpPr>
              <p:cNvPr id="286" name="Google Shape;3502;p51">
                <a:extLst>
                  <a:ext uri="{FF2B5EF4-FFF2-40B4-BE49-F238E27FC236}">
                    <a16:creationId xmlns:a16="http://schemas.microsoft.com/office/drawing/2014/main" id="{1B190862-E1E8-4639-839E-EA624B41F643}"/>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grpFill/>
              <a:ln>
                <a:solidFill>
                  <a:schemeClr val="bg1">
                    <a:lumMod val="50000"/>
                    <a:alpha val="45000"/>
                  </a:schemeClr>
                </a:solidFill>
              </a:ln>
            </p:spPr>
          </p:sp>
        </p:grpSp>
        <p:grpSp>
          <p:nvGrpSpPr>
            <p:cNvPr id="50" name="Google Shape;3503;p51">
              <a:extLst>
                <a:ext uri="{FF2B5EF4-FFF2-40B4-BE49-F238E27FC236}">
                  <a16:creationId xmlns:a16="http://schemas.microsoft.com/office/drawing/2014/main" id="{6DEE1A10-EBF0-44EF-8428-005AC083200B}"/>
                </a:ext>
              </a:extLst>
            </p:cNvPr>
            <p:cNvGrpSpPr/>
            <p:nvPr/>
          </p:nvGrpSpPr>
          <p:grpSpPr>
            <a:xfrm>
              <a:off x="3561536" y="2585450"/>
              <a:ext cx="61539" cy="99045"/>
              <a:chOff x="3561536" y="2585450"/>
              <a:chExt cx="61539" cy="99045"/>
            </a:xfrm>
            <a:grpFill/>
          </p:grpSpPr>
          <p:sp>
            <p:nvSpPr>
              <p:cNvPr id="282" name="Google Shape;3504;p51">
                <a:extLst>
                  <a:ext uri="{FF2B5EF4-FFF2-40B4-BE49-F238E27FC236}">
                    <a16:creationId xmlns:a16="http://schemas.microsoft.com/office/drawing/2014/main" id="{0B5054A1-DBA9-4CD9-8BB1-07EDC40D01C3}"/>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505;p51">
                <a:extLst>
                  <a:ext uri="{FF2B5EF4-FFF2-40B4-BE49-F238E27FC236}">
                    <a16:creationId xmlns:a16="http://schemas.microsoft.com/office/drawing/2014/main" id="{32CA6FF3-60D7-40C0-83F1-DEB8A7B159C6}"/>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grpFill/>
              <a:ln>
                <a:solidFill>
                  <a:schemeClr val="bg1">
                    <a:lumMod val="50000"/>
                    <a:alpha val="45000"/>
                  </a:schemeClr>
                </a:solidFill>
              </a:ln>
            </p:spPr>
          </p:sp>
        </p:grpSp>
        <p:grpSp>
          <p:nvGrpSpPr>
            <p:cNvPr id="51" name="Google Shape;3506;p51">
              <a:extLst>
                <a:ext uri="{FF2B5EF4-FFF2-40B4-BE49-F238E27FC236}">
                  <a16:creationId xmlns:a16="http://schemas.microsoft.com/office/drawing/2014/main" id="{AAD36FAB-D093-410A-9734-C18DA9A03E97}"/>
                </a:ext>
              </a:extLst>
            </p:cNvPr>
            <p:cNvGrpSpPr/>
            <p:nvPr/>
          </p:nvGrpSpPr>
          <p:grpSpPr>
            <a:xfrm>
              <a:off x="3906325" y="1984500"/>
              <a:ext cx="156075" cy="262825"/>
              <a:chOff x="3906325" y="1984500"/>
              <a:chExt cx="156075" cy="262825"/>
            </a:xfrm>
            <a:grpFill/>
          </p:grpSpPr>
          <p:sp>
            <p:nvSpPr>
              <p:cNvPr id="274" name="Google Shape;3507;p51">
                <a:extLst>
                  <a:ext uri="{FF2B5EF4-FFF2-40B4-BE49-F238E27FC236}">
                    <a16:creationId xmlns:a16="http://schemas.microsoft.com/office/drawing/2014/main" id="{D19FB832-3638-4DBA-A12D-B0B7A241D57D}"/>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grpFill/>
              <a:ln>
                <a:solidFill>
                  <a:schemeClr val="bg1">
                    <a:lumMod val="50000"/>
                    <a:alpha val="45000"/>
                  </a:schemeClr>
                </a:solidFill>
              </a:ln>
            </p:spPr>
          </p:sp>
          <p:sp>
            <p:nvSpPr>
              <p:cNvPr id="275" name="Google Shape;3508;p51">
                <a:extLst>
                  <a:ext uri="{FF2B5EF4-FFF2-40B4-BE49-F238E27FC236}">
                    <a16:creationId xmlns:a16="http://schemas.microsoft.com/office/drawing/2014/main" id="{5B290C8D-278A-4047-B804-9341CD899C4D}"/>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3509;p51">
              <a:extLst>
                <a:ext uri="{FF2B5EF4-FFF2-40B4-BE49-F238E27FC236}">
                  <a16:creationId xmlns:a16="http://schemas.microsoft.com/office/drawing/2014/main" id="{41C02A9D-24AE-49B8-AB06-9FF11B6DF26C}"/>
                </a:ext>
              </a:extLst>
            </p:cNvPr>
            <p:cNvGrpSpPr/>
            <p:nvPr/>
          </p:nvGrpSpPr>
          <p:grpSpPr>
            <a:xfrm>
              <a:off x="1397225" y="1637375"/>
              <a:ext cx="1401575" cy="1228250"/>
              <a:chOff x="1397225" y="1637375"/>
              <a:chExt cx="1401575" cy="1228250"/>
            </a:xfrm>
            <a:grpFill/>
          </p:grpSpPr>
          <p:sp>
            <p:nvSpPr>
              <p:cNvPr id="270" name="Google Shape;3510;p51">
                <a:extLst>
                  <a:ext uri="{FF2B5EF4-FFF2-40B4-BE49-F238E27FC236}">
                    <a16:creationId xmlns:a16="http://schemas.microsoft.com/office/drawing/2014/main" id="{9553C994-A505-426F-BA58-B6B4EBB38D9D}"/>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grpFill/>
              <a:ln>
                <a:solidFill>
                  <a:schemeClr val="bg1">
                    <a:lumMod val="50000"/>
                    <a:alpha val="45000"/>
                  </a:schemeClr>
                </a:solidFill>
              </a:ln>
            </p:spPr>
          </p:sp>
          <p:grpSp>
            <p:nvGrpSpPr>
              <p:cNvPr id="271" name="Google Shape;3511;p51">
                <a:extLst>
                  <a:ext uri="{FF2B5EF4-FFF2-40B4-BE49-F238E27FC236}">
                    <a16:creationId xmlns:a16="http://schemas.microsoft.com/office/drawing/2014/main" id="{11A00E8F-E9E7-4CDA-88A4-4FA952C3DB1F}"/>
                  </a:ext>
                </a:extLst>
              </p:cNvPr>
              <p:cNvGrpSpPr/>
              <p:nvPr/>
            </p:nvGrpSpPr>
            <p:grpSpPr>
              <a:xfrm>
                <a:off x="1397225" y="1637375"/>
                <a:ext cx="1398775" cy="1228250"/>
                <a:chOff x="1397225" y="1637375"/>
                <a:chExt cx="1398775" cy="1228250"/>
              </a:xfrm>
              <a:grpFill/>
            </p:grpSpPr>
            <p:sp>
              <p:nvSpPr>
                <p:cNvPr id="272" name="Google Shape;3512;p51">
                  <a:extLst>
                    <a:ext uri="{FF2B5EF4-FFF2-40B4-BE49-F238E27FC236}">
                      <a16:creationId xmlns:a16="http://schemas.microsoft.com/office/drawing/2014/main" id="{EE5A3B5A-D175-4DA7-B124-6B5317D26175}"/>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513;p51">
                  <a:extLst>
                    <a:ext uri="{FF2B5EF4-FFF2-40B4-BE49-F238E27FC236}">
                      <a16:creationId xmlns:a16="http://schemas.microsoft.com/office/drawing/2014/main" id="{6EC00036-345C-4E5F-A5E8-9FA0939440DF}"/>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 name="Google Shape;3514;p51">
              <a:extLst>
                <a:ext uri="{FF2B5EF4-FFF2-40B4-BE49-F238E27FC236}">
                  <a16:creationId xmlns:a16="http://schemas.microsoft.com/office/drawing/2014/main" id="{2398C41C-22F9-4BD0-8E7C-A3CF6E6D3618}"/>
                </a:ext>
              </a:extLst>
            </p:cNvPr>
            <p:cNvGrpSpPr/>
            <p:nvPr/>
          </p:nvGrpSpPr>
          <p:grpSpPr>
            <a:xfrm>
              <a:off x="2605700" y="3152850"/>
              <a:ext cx="594125" cy="616250"/>
              <a:chOff x="2605700" y="3152850"/>
              <a:chExt cx="594125" cy="616250"/>
            </a:xfrm>
            <a:grpFill/>
          </p:grpSpPr>
          <p:sp>
            <p:nvSpPr>
              <p:cNvPr id="268" name="Google Shape;3515;p51">
                <a:extLst>
                  <a:ext uri="{FF2B5EF4-FFF2-40B4-BE49-F238E27FC236}">
                    <a16:creationId xmlns:a16="http://schemas.microsoft.com/office/drawing/2014/main" id="{BDA969D1-A9A4-4047-B0C1-846CC892C31A}"/>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grpFill/>
              <a:ln>
                <a:solidFill>
                  <a:schemeClr val="bg1">
                    <a:lumMod val="50000"/>
                    <a:alpha val="45000"/>
                  </a:schemeClr>
                </a:solidFill>
              </a:ln>
            </p:spPr>
          </p:sp>
          <p:sp>
            <p:nvSpPr>
              <p:cNvPr id="269" name="Google Shape;3516;p51">
                <a:extLst>
                  <a:ext uri="{FF2B5EF4-FFF2-40B4-BE49-F238E27FC236}">
                    <a16:creationId xmlns:a16="http://schemas.microsoft.com/office/drawing/2014/main" id="{D68C9D3B-F81F-4E54-B883-18346C6F7DF4}"/>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3517;p51">
              <a:extLst>
                <a:ext uri="{FF2B5EF4-FFF2-40B4-BE49-F238E27FC236}">
                  <a16:creationId xmlns:a16="http://schemas.microsoft.com/office/drawing/2014/main" id="{A002C9C7-4A8C-4A3B-B0CC-4003D6231AF1}"/>
                </a:ext>
              </a:extLst>
            </p:cNvPr>
            <p:cNvGrpSpPr/>
            <p:nvPr/>
          </p:nvGrpSpPr>
          <p:grpSpPr>
            <a:xfrm>
              <a:off x="2680375" y="3423800"/>
              <a:ext cx="182975" cy="761050"/>
              <a:chOff x="2680375" y="3423800"/>
              <a:chExt cx="182975" cy="761050"/>
            </a:xfrm>
            <a:grpFill/>
          </p:grpSpPr>
          <p:sp>
            <p:nvSpPr>
              <p:cNvPr id="266" name="Google Shape;3518;p51">
                <a:extLst>
                  <a:ext uri="{FF2B5EF4-FFF2-40B4-BE49-F238E27FC236}">
                    <a16:creationId xmlns:a16="http://schemas.microsoft.com/office/drawing/2014/main" id="{8AF7AD0A-7A67-4320-B93F-FE8436A406D3}"/>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grpFill/>
              <a:ln>
                <a:solidFill>
                  <a:schemeClr val="bg1">
                    <a:lumMod val="50000"/>
                    <a:alpha val="45000"/>
                  </a:schemeClr>
                </a:solidFill>
              </a:ln>
            </p:spPr>
          </p:sp>
          <p:sp>
            <p:nvSpPr>
              <p:cNvPr id="267" name="Google Shape;3519;p51">
                <a:extLst>
                  <a:ext uri="{FF2B5EF4-FFF2-40B4-BE49-F238E27FC236}">
                    <a16:creationId xmlns:a16="http://schemas.microsoft.com/office/drawing/2014/main" id="{29833729-76E5-4242-BDE2-31878C315396}"/>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3520;p51">
              <a:extLst>
                <a:ext uri="{FF2B5EF4-FFF2-40B4-BE49-F238E27FC236}">
                  <a16:creationId xmlns:a16="http://schemas.microsoft.com/office/drawing/2014/main" id="{D5A40E3E-3594-4239-B166-67914C71D87E}"/>
                </a:ext>
              </a:extLst>
            </p:cNvPr>
            <p:cNvGrpSpPr/>
            <p:nvPr/>
          </p:nvGrpSpPr>
          <p:grpSpPr>
            <a:xfrm>
              <a:off x="3918000" y="3561900"/>
              <a:ext cx="236225" cy="207100"/>
              <a:chOff x="3918000" y="3561900"/>
              <a:chExt cx="236225" cy="207100"/>
            </a:xfrm>
            <a:grpFill/>
          </p:grpSpPr>
          <p:sp>
            <p:nvSpPr>
              <p:cNvPr id="264" name="Google Shape;3521;p51">
                <a:extLst>
                  <a:ext uri="{FF2B5EF4-FFF2-40B4-BE49-F238E27FC236}">
                    <a16:creationId xmlns:a16="http://schemas.microsoft.com/office/drawing/2014/main" id="{AA0C914D-491D-4036-9EFD-70CB54BB72CB}"/>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grpFill/>
              <a:ln>
                <a:solidFill>
                  <a:schemeClr val="bg1">
                    <a:lumMod val="50000"/>
                    <a:alpha val="45000"/>
                  </a:schemeClr>
                </a:solidFill>
              </a:ln>
            </p:spPr>
          </p:sp>
          <p:sp>
            <p:nvSpPr>
              <p:cNvPr id="265" name="Google Shape;3522;p51">
                <a:extLst>
                  <a:ext uri="{FF2B5EF4-FFF2-40B4-BE49-F238E27FC236}">
                    <a16:creationId xmlns:a16="http://schemas.microsoft.com/office/drawing/2014/main" id="{9FD1B776-98AD-466C-8E80-B54DAE94CE25}"/>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3523;p51">
              <a:extLst>
                <a:ext uri="{FF2B5EF4-FFF2-40B4-BE49-F238E27FC236}">
                  <a16:creationId xmlns:a16="http://schemas.microsoft.com/office/drawing/2014/main" id="{ABC6AC7F-1047-4465-879F-518433A377AC}"/>
                </a:ext>
              </a:extLst>
            </p:cNvPr>
            <p:cNvSpPr/>
            <p:nvPr/>
          </p:nvSpPr>
          <p:spPr>
            <a:xfrm>
              <a:off x="2736350" y="2969700"/>
              <a:ext cx="39250" cy="12050"/>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524;p51">
              <a:extLst>
                <a:ext uri="{FF2B5EF4-FFF2-40B4-BE49-F238E27FC236}">
                  <a16:creationId xmlns:a16="http://schemas.microsoft.com/office/drawing/2014/main" id="{43AD8337-7B90-4BA9-999A-CFE6D0ECA486}"/>
                </a:ext>
              </a:extLst>
            </p:cNvPr>
            <p:cNvSpPr/>
            <p:nvPr/>
          </p:nvSpPr>
          <p:spPr>
            <a:xfrm>
              <a:off x="2668350" y="2948250"/>
              <a:ext cx="55475" cy="36625"/>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25;p51">
              <a:extLst>
                <a:ext uri="{FF2B5EF4-FFF2-40B4-BE49-F238E27FC236}">
                  <a16:creationId xmlns:a16="http://schemas.microsoft.com/office/drawing/2014/main" id="{D29FA2FE-EFE7-4C5D-A9C3-40A9ED9AF76B}"/>
                </a:ext>
              </a:extLst>
            </p:cNvPr>
            <p:cNvSpPr/>
            <p:nvPr/>
          </p:nvSpPr>
          <p:spPr>
            <a:xfrm>
              <a:off x="2980100" y="1451675"/>
              <a:ext cx="608375" cy="778925"/>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3526;p51">
              <a:extLst>
                <a:ext uri="{FF2B5EF4-FFF2-40B4-BE49-F238E27FC236}">
                  <a16:creationId xmlns:a16="http://schemas.microsoft.com/office/drawing/2014/main" id="{2D9D0E96-9E90-43FA-92BE-4F56C7F5E0F5}"/>
                </a:ext>
              </a:extLst>
            </p:cNvPr>
            <p:cNvGrpSpPr/>
            <p:nvPr/>
          </p:nvGrpSpPr>
          <p:grpSpPr>
            <a:xfrm>
              <a:off x="1922950" y="1410350"/>
              <a:ext cx="1252825" cy="1162875"/>
              <a:chOff x="1922950" y="1410350"/>
              <a:chExt cx="1252825" cy="1162875"/>
            </a:xfrm>
            <a:grpFill/>
          </p:grpSpPr>
          <p:sp>
            <p:nvSpPr>
              <p:cNvPr id="248" name="Google Shape;3527;p51">
                <a:extLst>
                  <a:ext uri="{FF2B5EF4-FFF2-40B4-BE49-F238E27FC236}">
                    <a16:creationId xmlns:a16="http://schemas.microsoft.com/office/drawing/2014/main" id="{1673FFD8-7209-4210-8BCF-6A31D37BC7F0}"/>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528;p51">
                <a:extLst>
                  <a:ext uri="{FF2B5EF4-FFF2-40B4-BE49-F238E27FC236}">
                    <a16:creationId xmlns:a16="http://schemas.microsoft.com/office/drawing/2014/main" id="{ABCA75C2-6671-465D-9D44-89882755DD47}"/>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529;p51">
                <a:extLst>
                  <a:ext uri="{FF2B5EF4-FFF2-40B4-BE49-F238E27FC236}">
                    <a16:creationId xmlns:a16="http://schemas.microsoft.com/office/drawing/2014/main" id="{F87810A4-FBD0-4AF3-953D-EC40B52CD097}"/>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530;p51">
                <a:extLst>
                  <a:ext uri="{FF2B5EF4-FFF2-40B4-BE49-F238E27FC236}">
                    <a16:creationId xmlns:a16="http://schemas.microsoft.com/office/drawing/2014/main" id="{0D6C8377-9450-4083-B042-BF6A4AD6693D}"/>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531;p51">
                <a:extLst>
                  <a:ext uri="{FF2B5EF4-FFF2-40B4-BE49-F238E27FC236}">
                    <a16:creationId xmlns:a16="http://schemas.microsoft.com/office/drawing/2014/main" id="{2E100FCC-EC31-4203-9BC5-2E4F0ABE8B02}"/>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532;p51">
                <a:extLst>
                  <a:ext uri="{FF2B5EF4-FFF2-40B4-BE49-F238E27FC236}">
                    <a16:creationId xmlns:a16="http://schemas.microsoft.com/office/drawing/2014/main" id="{43D35800-0D42-4AAE-A349-CD24D3018D45}"/>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533;p51">
                <a:extLst>
                  <a:ext uri="{FF2B5EF4-FFF2-40B4-BE49-F238E27FC236}">
                    <a16:creationId xmlns:a16="http://schemas.microsoft.com/office/drawing/2014/main" id="{E72DCDC9-941B-446B-9005-876B9FAD2847}"/>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534;p51">
                <a:extLst>
                  <a:ext uri="{FF2B5EF4-FFF2-40B4-BE49-F238E27FC236}">
                    <a16:creationId xmlns:a16="http://schemas.microsoft.com/office/drawing/2014/main" id="{C8AEE325-3ABD-4F68-AECA-E50D8FCAAD6A}"/>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535;p51">
                <a:extLst>
                  <a:ext uri="{FF2B5EF4-FFF2-40B4-BE49-F238E27FC236}">
                    <a16:creationId xmlns:a16="http://schemas.microsoft.com/office/drawing/2014/main" id="{439DB9A4-995F-48EB-B7AB-974DEB1F5450}"/>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536;p51">
                <a:extLst>
                  <a:ext uri="{FF2B5EF4-FFF2-40B4-BE49-F238E27FC236}">
                    <a16:creationId xmlns:a16="http://schemas.microsoft.com/office/drawing/2014/main" id="{17EABD25-9EB1-473C-8CA7-55DB9E6B3A2B}"/>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537;p51">
                <a:extLst>
                  <a:ext uri="{FF2B5EF4-FFF2-40B4-BE49-F238E27FC236}">
                    <a16:creationId xmlns:a16="http://schemas.microsoft.com/office/drawing/2014/main" id="{6BB9C0C9-2E99-4123-8C2B-B123BDBD38BB}"/>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538;p51">
                <a:extLst>
                  <a:ext uri="{FF2B5EF4-FFF2-40B4-BE49-F238E27FC236}">
                    <a16:creationId xmlns:a16="http://schemas.microsoft.com/office/drawing/2014/main" id="{0211B3D2-A636-4E38-9D3B-2C0E5B51C572}"/>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539;p51">
                <a:extLst>
                  <a:ext uri="{FF2B5EF4-FFF2-40B4-BE49-F238E27FC236}">
                    <a16:creationId xmlns:a16="http://schemas.microsoft.com/office/drawing/2014/main" id="{AFB8DCEB-9F36-48AD-885C-7C81D8137556}"/>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540;p51">
                <a:extLst>
                  <a:ext uri="{FF2B5EF4-FFF2-40B4-BE49-F238E27FC236}">
                    <a16:creationId xmlns:a16="http://schemas.microsoft.com/office/drawing/2014/main" id="{2B17AE23-26C5-4F8E-BB2B-77EBDAA74CB2}"/>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541;p51">
                <a:extLst>
                  <a:ext uri="{FF2B5EF4-FFF2-40B4-BE49-F238E27FC236}">
                    <a16:creationId xmlns:a16="http://schemas.microsoft.com/office/drawing/2014/main" id="{07D12A0D-D73C-4EBC-A92C-953C6AE15AE7}"/>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542;p51">
                <a:extLst>
                  <a:ext uri="{FF2B5EF4-FFF2-40B4-BE49-F238E27FC236}">
                    <a16:creationId xmlns:a16="http://schemas.microsoft.com/office/drawing/2014/main" id="{E3AAB5DF-4667-4DA4-96D2-0F0A0F9691E3}"/>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3543;p51">
              <a:extLst>
                <a:ext uri="{FF2B5EF4-FFF2-40B4-BE49-F238E27FC236}">
                  <a16:creationId xmlns:a16="http://schemas.microsoft.com/office/drawing/2014/main" id="{906798AF-AFE2-45EA-82DA-815111FD4C27}"/>
                </a:ext>
              </a:extLst>
            </p:cNvPr>
            <p:cNvSpPr/>
            <p:nvPr/>
          </p:nvSpPr>
          <p:spPr>
            <a:xfrm>
              <a:off x="2577325" y="2970225"/>
              <a:ext cx="32450" cy="13100"/>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544;p51">
              <a:extLst>
                <a:ext uri="{FF2B5EF4-FFF2-40B4-BE49-F238E27FC236}">
                  <a16:creationId xmlns:a16="http://schemas.microsoft.com/office/drawing/2014/main" id="{2E5FFBF3-748A-4545-B1A5-50904F687B34}"/>
                </a:ext>
              </a:extLst>
            </p:cNvPr>
            <p:cNvSpPr/>
            <p:nvPr/>
          </p:nvSpPr>
          <p:spPr>
            <a:xfrm>
              <a:off x="2632250" y="2947725"/>
              <a:ext cx="41350" cy="29325"/>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545;p51">
              <a:extLst>
                <a:ext uri="{FF2B5EF4-FFF2-40B4-BE49-F238E27FC236}">
                  <a16:creationId xmlns:a16="http://schemas.microsoft.com/office/drawing/2014/main" id="{E1A32DD5-1290-47DC-8915-04D54C1DDD09}"/>
                </a:ext>
              </a:extLst>
            </p:cNvPr>
            <p:cNvSpPr/>
            <p:nvPr/>
          </p:nvSpPr>
          <p:spPr>
            <a:xfrm>
              <a:off x="2485775" y="2895925"/>
              <a:ext cx="153825" cy="54950"/>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546;p51">
              <a:extLst>
                <a:ext uri="{FF2B5EF4-FFF2-40B4-BE49-F238E27FC236}">
                  <a16:creationId xmlns:a16="http://schemas.microsoft.com/office/drawing/2014/main" id="{8B1A14B5-99F9-4525-9602-5BF260521D5C}"/>
                </a:ext>
              </a:extLst>
            </p:cNvPr>
            <p:cNvSpPr/>
            <p:nvPr/>
          </p:nvSpPr>
          <p:spPr>
            <a:xfrm>
              <a:off x="2901125" y="4083350"/>
              <a:ext cx="39250" cy="22525"/>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547;p51">
              <a:extLst>
                <a:ext uri="{FF2B5EF4-FFF2-40B4-BE49-F238E27FC236}">
                  <a16:creationId xmlns:a16="http://schemas.microsoft.com/office/drawing/2014/main" id="{4C4684EC-365B-415F-AFF7-6580A4973403}"/>
                </a:ext>
              </a:extLst>
            </p:cNvPr>
            <p:cNvSpPr/>
            <p:nvPr/>
          </p:nvSpPr>
          <p:spPr>
            <a:xfrm>
              <a:off x="2506700" y="3102550"/>
              <a:ext cx="80075" cy="36650"/>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548;p51">
              <a:extLst>
                <a:ext uri="{FF2B5EF4-FFF2-40B4-BE49-F238E27FC236}">
                  <a16:creationId xmlns:a16="http://schemas.microsoft.com/office/drawing/2014/main" id="{105E0120-9300-4731-9464-1948DA40E56A}"/>
                </a:ext>
              </a:extLst>
            </p:cNvPr>
            <p:cNvSpPr/>
            <p:nvPr/>
          </p:nvSpPr>
          <p:spPr>
            <a:xfrm>
              <a:off x="2464350" y="3080075"/>
              <a:ext cx="48650" cy="45525"/>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549;p51">
              <a:extLst>
                <a:ext uri="{FF2B5EF4-FFF2-40B4-BE49-F238E27FC236}">
                  <a16:creationId xmlns:a16="http://schemas.microsoft.com/office/drawing/2014/main" id="{73CA88F2-5CAB-48EF-93B2-C92A100EAA6A}"/>
                </a:ext>
              </a:extLst>
            </p:cNvPr>
            <p:cNvSpPr/>
            <p:nvPr/>
          </p:nvSpPr>
          <p:spPr>
            <a:xfrm>
              <a:off x="2438700" y="3020425"/>
              <a:ext cx="67500" cy="66975"/>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550;p51">
              <a:extLst>
                <a:ext uri="{FF2B5EF4-FFF2-40B4-BE49-F238E27FC236}">
                  <a16:creationId xmlns:a16="http://schemas.microsoft.com/office/drawing/2014/main" id="{4D27316B-BA44-4469-BA73-DE032371E1F5}"/>
                </a:ext>
              </a:extLst>
            </p:cNvPr>
            <p:cNvSpPr/>
            <p:nvPr/>
          </p:nvSpPr>
          <p:spPr>
            <a:xfrm>
              <a:off x="2416725" y="3006825"/>
              <a:ext cx="91575" cy="46050"/>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551;p51">
              <a:extLst>
                <a:ext uri="{FF2B5EF4-FFF2-40B4-BE49-F238E27FC236}">
                  <a16:creationId xmlns:a16="http://schemas.microsoft.com/office/drawing/2014/main" id="{47DEE610-D9EE-4E55-A8C7-6E04AE07F7EB}"/>
                </a:ext>
              </a:extLst>
            </p:cNvPr>
            <p:cNvSpPr/>
            <p:nvPr/>
          </p:nvSpPr>
          <p:spPr>
            <a:xfrm>
              <a:off x="2404175" y="3031950"/>
              <a:ext cx="36125" cy="20925"/>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552;p51">
              <a:extLst>
                <a:ext uri="{FF2B5EF4-FFF2-40B4-BE49-F238E27FC236}">
                  <a16:creationId xmlns:a16="http://schemas.microsoft.com/office/drawing/2014/main" id="{0B8F86D2-7DE4-4262-B840-23663D3AD03A}"/>
                </a:ext>
              </a:extLst>
            </p:cNvPr>
            <p:cNvSpPr/>
            <p:nvPr/>
          </p:nvSpPr>
          <p:spPr>
            <a:xfrm>
              <a:off x="2420400" y="2972825"/>
              <a:ext cx="16750" cy="36650"/>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553;p51">
              <a:extLst>
                <a:ext uri="{FF2B5EF4-FFF2-40B4-BE49-F238E27FC236}">
                  <a16:creationId xmlns:a16="http://schemas.microsoft.com/office/drawing/2014/main" id="{C42643B2-85E1-43BF-B802-A33451C3D392}"/>
                </a:ext>
              </a:extLst>
            </p:cNvPr>
            <p:cNvSpPr/>
            <p:nvPr/>
          </p:nvSpPr>
          <p:spPr>
            <a:xfrm>
              <a:off x="2374900" y="2981200"/>
              <a:ext cx="59650" cy="62800"/>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554;p51">
              <a:extLst>
                <a:ext uri="{FF2B5EF4-FFF2-40B4-BE49-F238E27FC236}">
                  <a16:creationId xmlns:a16="http://schemas.microsoft.com/office/drawing/2014/main" id="{B8855EFE-487E-4035-ACF3-A0050E9D8C0D}"/>
                </a:ext>
              </a:extLst>
            </p:cNvPr>
            <p:cNvSpPr/>
            <p:nvPr/>
          </p:nvSpPr>
          <p:spPr>
            <a:xfrm>
              <a:off x="2050050" y="2725400"/>
              <a:ext cx="412225" cy="305525"/>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555;p51">
              <a:extLst>
                <a:ext uri="{FF2B5EF4-FFF2-40B4-BE49-F238E27FC236}">
                  <a16:creationId xmlns:a16="http://schemas.microsoft.com/office/drawing/2014/main" id="{63B61238-D8B3-4DC2-8607-D1E2FCD4DDAB}"/>
                </a:ext>
              </a:extLst>
            </p:cNvPr>
            <p:cNvSpPr/>
            <p:nvPr/>
          </p:nvSpPr>
          <p:spPr>
            <a:xfrm>
              <a:off x="2916800" y="3161675"/>
              <a:ext cx="40825" cy="58600"/>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556;p51">
              <a:extLst>
                <a:ext uri="{FF2B5EF4-FFF2-40B4-BE49-F238E27FC236}">
                  <a16:creationId xmlns:a16="http://schemas.microsoft.com/office/drawing/2014/main" id="{6F2CCB26-BC08-4A4C-A657-73C9919747D3}"/>
                </a:ext>
              </a:extLst>
            </p:cNvPr>
            <p:cNvSpPr/>
            <p:nvPr/>
          </p:nvSpPr>
          <p:spPr>
            <a:xfrm>
              <a:off x="2866075" y="3155900"/>
              <a:ext cx="58075" cy="63325"/>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557;p51">
              <a:extLst>
                <a:ext uri="{FF2B5EF4-FFF2-40B4-BE49-F238E27FC236}">
                  <a16:creationId xmlns:a16="http://schemas.microsoft.com/office/drawing/2014/main" id="{CAD474E6-7A40-4324-8E09-E6428A87F3CD}"/>
                </a:ext>
              </a:extLst>
            </p:cNvPr>
            <p:cNvSpPr/>
            <p:nvPr/>
          </p:nvSpPr>
          <p:spPr>
            <a:xfrm>
              <a:off x="2816900" y="3119825"/>
              <a:ext cx="72725" cy="109350"/>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558;p51">
              <a:extLst>
                <a:ext uri="{FF2B5EF4-FFF2-40B4-BE49-F238E27FC236}">
                  <a16:creationId xmlns:a16="http://schemas.microsoft.com/office/drawing/2014/main" id="{F1280FB3-C3F9-4F86-95B5-F9A0F80A9492}"/>
                </a:ext>
              </a:extLst>
            </p:cNvPr>
            <p:cNvSpPr/>
            <p:nvPr/>
          </p:nvSpPr>
          <p:spPr>
            <a:xfrm>
              <a:off x="2646900" y="3064375"/>
              <a:ext cx="192000" cy="172650"/>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559;p51">
              <a:extLst>
                <a:ext uri="{FF2B5EF4-FFF2-40B4-BE49-F238E27FC236}">
                  <a16:creationId xmlns:a16="http://schemas.microsoft.com/office/drawing/2014/main" id="{F8A163A1-7C7E-41DF-B5EB-C11890F0D65B}"/>
                </a:ext>
              </a:extLst>
            </p:cNvPr>
            <p:cNvSpPr/>
            <p:nvPr/>
          </p:nvSpPr>
          <p:spPr>
            <a:xfrm>
              <a:off x="2561625" y="3060700"/>
              <a:ext cx="173700" cy="247450"/>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560;p51">
              <a:extLst>
                <a:ext uri="{FF2B5EF4-FFF2-40B4-BE49-F238E27FC236}">
                  <a16:creationId xmlns:a16="http://schemas.microsoft.com/office/drawing/2014/main" id="{BEE35764-38C3-42D3-AC89-6B85AC381E62}"/>
                </a:ext>
              </a:extLst>
            </p:cNvPr>
            <p:cNvSpPr/>
            <p:nvPr/>
          </p:nvSpPr>
          <p:spPr>
            <a:xfrm>
              <a:off x="2531825" y="3224950"/>
              <a:ext cx="85800" cy="94200"/>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561;p51">
              <a:extLst>
                <a:ext uri="{FF2B5EF4-FFF2-40B4-BE49-F238E27FC236}">
                  <a16:creationId xmlns:a16="http://schemas.microsoft.com/office/drawing/2014/main" id="{C9B35930-6228-453A-B3A1-6B3967EB3AD3}"/>
                </a:ext>
              </a:extLst>
            </p:cNvPr>
            <p:cNvSpPr/>
            <p:nvPr/>
          </p:nvSpPr>
          <p:spPr>
            <a:xfrm>
              <a:off x="2527100" y="3246400"/>
              <a:ext cx="186250" cy="274650"/>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562;p51">
              <a:extLst>
                <a:ext uri="{FF2B5EF4-FFF2-40B4-BE49-F238E27FC236}">
                  <a16:creationId xmlns:a16="http://schemas.microsoft.com/office/drawing/2014/main" id="{8D39A0DA-0DF7-4C46-A25A-37A5093DACDB}"/>
                </a:ext>
              </a:extLst>
            </p:cNvPr>
            <p:cNvSpPr/>
            <p:nvPr/>
          </p:nvSpPr>
          <p:spPr>
            <a:xfrm>
              <a:off x="2700250" y="3389200"/>
              <a:ext cx="179975" cy="200900"/>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563;p51">
              <a:extLst>
                <a:ext uri="{FF2B5EF4-FFF2-40B4-BE49-F238E27FC236}">
                  <a16:creationId xmlns:a16="http://schemas.microsoft.com/office/drawing/2014/main" id="{3669AE81-F202-4D1A-B329-0A096D659EF8}"/>
                </a:ext>
              </a:extLst>
            </p:cNvPr>
            <p:cNvSpPr/>
            <p:nvPr/>
          </p:nvSpPr>
          <p:spPr>
            <a:xfrm>
              <a:off x="2809050" y="3531500"/>
              <a:ext cx="123475" cy="130275"/>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564;p51">
              <a:extLst>
                <a:ext uri="{FF2B5EF4-FFF2-40B4-BE49-F238E27FC236}">
                  <a16:creationId xmlns:a16="http://schemas.microsoft.com/office/drawing/2014/main" id="{B398A054-691C-4951-A237-0F2685F349EE}"/>
                </a:ext>
              </a:extLst>
            </p:cNvPr>
            <p:cNvSpPr/>
            <p:nvPr/>
          </p:nvSpPr>
          <p:spPr>
            <a:xfrm>
              <a:off x="2884375" y="3700450"/>
              <a:ext cx="73250" cy="83200"/>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3565;p51">
              <a:extLst>
                <a:ext uri="{FF2B5EF4-FFF2-40B4-BE49-F238E27FC236}">
                  <a16:creationId xmlns:a16="http://schemas.microsoft.com/office/drawing/2014/main" id="{BFA756E2-3246-4E17-ABA0-1D7C6A07C339}"/>
                </a:ext>
              </a:extLst>
            </p:cNvPr>
            <p:cNvGrpSpPr/>
            <p:nvPr/>
          </p:nvGrpSpPr>
          <p:grpSpPr>
            <a:xfrm>
              <a:off x="2711750" y="3572300"/>
              <a:ext cx="230725" cy="598425"/>
              <a:chOff x="2711750" y="3572300"/>
              <a:chExt cx="230725" cy="598425"/>
            </a:xfrm>
            <a:grpFill/>
          </p:grpSpPr>
          <p:sp>
            <p:nvSpPr>
              <p:cNvPr id="246" name="Google Shape;3566;p51">
                <a:extLst>
                  <a:ext uri="{FF2B5EF4-FFF2-40B4-BE49-F238E27FC236}">
                    <a16:creationId xmlns:a16="http://schemas.microsoft.com/office/drawing/2014/main" id="{0668F90F-0020-451A-B1B4-86A9AA0EFF7E}"/>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567;p51">
                <a:extLst>
                  <a:ext uri="{FF2B5EF4-FFF2-40B4-BE49-F238E27FC236}">
                    <a16:creationId xmlns:a16="http://schemas.microsoft.com/office/drawing/2014/main" id="{B043B181-58B1-4BC9-98D5-BB529364F007}"/>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3568;p51">
              <a:extLst>
                <a:ext uri="{FF2B5EF4-FFF2-40B4-BE49-F238E27FC236}">
                  <a16:creationId xmlns:a16="http://schemas.microsoft.com/office/drawing/2014/main" id="{4661B584-CA12-4A32-B045-49C6F38D020D}"/>
                </a:ext>
              </a:extLst>
            </p:cNvPr>
            <p:cNvSpPr/>
            <p:nvPr/>
          </p:nvSpPr>
          <p:spPr>
            <a:xfrm>
              <a:off x="5404100" y="2847275"/>
              <a:ext cx="26175" cy="61250"/>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3569;p51">
              <a:extLst>
                <a:ext uri="{FF2B5EF4-FFF2-40B4-BE49-F238E27FC236}">
                  <a16:creationId xmlns:a16="http://schemas.microsoft.com/office/drawing/2014/main" id="{BD6E2AAC-45AA-4881-B174-ACE827D7DA21}"/>
                </a:ext>
              </a:extLst>
            </p:cNvPr>
            <p:cNvGrpSpPr/>
            <p:nvPr/>
          </p:nvGrpSpPr>
          <p:grpSpPr>
            <a:xfrm>
              <a:off x="3781475" y="1624825"/>
              <a:ext cx="153300" cy="166375"/>
              <a:chOff x="3781475" y="1624825"/>
              <a:chExt cx="153300" cy="166375"/>
            </a:xfrm>
            <a:grpFill/>
          </p:grpSpPr>
          <p:sp>
            <p:nvSpPr>
              <p:cNvPr id="242" name="Google Shape;3570;p51">
                <a:extLst>
                  <a:ext uri="{FF2B5EF4-FFF2-40B4-BE49-F238E27FC236}">
                    <a16:creationId xmlns:a16="http://schemas.microsoft.com/office/drawing/2014/main" id="{97866D94-F758-4BA1-852A-C26B5B7667BC}"/>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571;p51">
                <a:extLst>
                  <a:ext uri="{FF2B5EF4-FFF2-40B4-BE49-F238E27FC236}">
                    <a16:creationId xmlns:a16="http://schemas.microsoft.com/office/drawing/2014/main" id="{753EAFC9-9849-4783-96E8-159F14042B1A}"/>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572;p51">
                <a:extLst>
                  <a:ext uri="{FF2B5EF4-FFF2-40B4-BE49-F238E27FC236}">
                    <a16:creationId xmlns:a16="http://schemas.microsoft.com/office/drawing/2014/main" id="{EC037623-E3CB-41F7-ACBE-8A10ADD5AC6D}"/>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573;p51">
                <a:extLst>
                  <a:ext uri="{FF2B5EF4-FFF2-40B4-BE49-F238E27FC236}">
                    <a16:creationId xmlns:a16="http://schemas.microsoft.com/office/drawing/2014/main" id="{3758AF82-C7E8-4B75-8503-E6076FE02F31}"/>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3574;p51">
              <a:extLst>
                <a:ext uri="{FF2B5EF4-FFF2-40B4-BE49-F238E27FC236}">
                  <a16:creationId xmlns:a16="http://schemas.microsoft.com/office/drawing/2014/main" id="{0B9D6592-23EF-4DB4-81A6-4AA6F1F86A40}"/>
                </a:ext>
              </a:extLst>
            </p:cNvPr>
            <p:cNvSpPr/>
            <p:nvPr/>
          </p:nvSpPr>
          <p:spPr>
            <a:xfrm>
              <a:off x="5511350" y="2436650"/>
              <a:ext cx="175250" cy="3071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575;p51">
              <a:extLst>
                <a:ext uri="{FF2B5EF4-FFF2-40B4-BE49-F238E27FC236}">
                  <a16:creationId xmlns:a16="http://schemas.microsoft.com/office/drawing/2014/main" id="{0A2FDC5C-2EBB-4119-B371-56BF4A5C247F}"/>
                </a:ext>
              </a:extLst>
            </p:cNvPr>
            <p:cNvSpPr/>
            <p:nvPr/>
          </p:nvSpPr>
          <p:spPr>
            <a:xfrm>
              <a:off x="5440200" y="2597250"/>
              <a:ext cx="60175" cy="83725"/>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576;p51">
              <a:extLst>
                <a:ext uri="{FF2B5EF4-FFF2-40B4-BE49-F238E27FC236}">
                  <a16:creationId xmlns:a16="http://schemas.microsoft.com/office/drawing/2014/main" id="{B4BBC176-3D71-4D4A-B96C-64A68A852C29}"/>
                </a:ext>
              </a:extLst>
            </p:cNvPr>
            <p:cNvSpPr/>
            <p:nvPr/>
          </p:nvSpPr>
          <p:spPr>
            <a:xfrm>
              <a:off x="5410900" y="2501000"/>
              <a:ext cx="68550" cy="117725"/>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577;p51">
              <a:extLst>
                <a:ext uri="{FF2B5EF4-FFF2-40B4-BE49-F238E27FC236}">
                  <a16:creationId xmlns:a16="http://schemas.microsoft.com/office/drawing/2014/main" id="{56F0DEA1-4F1A-4A6C-AED1-93DCEF755D9E}"/>
                </a:ext>
              </a:extLst>
            </p:cNvPr>
            <p:cNvSpPr/>
            <p:nvPr/>
          </p:nvSpPr>
          <p:spPr>
            <a:xfrm>
              <a:off x="4855375" y="2348250"/>
              <a:ext cx="444650" cy="209800"/>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578;p51">
              <a:extLst>
                <a:ext uri="{FF2B5EF4-FFF2-40B4-BE49-F238E27FC236}">
                  <a16:creationId xmlns:a16="http://schemas.microsoft.com/office/drawing/2014/main" id="{B4120F36-0794-4D31-8DD5-4C39EC5EC236}"/>
                </a:ext>
              </a:extLst>
            </p:cNvPr>
            <p:cNvSpPr/>
            <p:nvPr/>
          </p:nvSpPr>
          <p:spPr>
            <a:xfrm>
              <a:off x="5730000" y="3287725"/>
              <a:ext cx="141250" cy="120875"/>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579;p51">
              <a:extLst>
                <a:ext uri="{FF2B5EF4-FFF2-40B4-BE49-F238E27FC236}">
                  <a16:creationId xmlns:a16="http://schemas.microsoft.com/office/drawing/2014/main" id="{B8373A33-1FF9-4916-A0DA-B65CD8757952}"/>
                </a:ext>
              </a:extLst>
            </p:cNvPr>
            <p:cNvSpPr/>
            <p:nvPr/>
          </p:nvSpPr>
          <p:spPr>
            <a:xfrm>
              <a:off x="5413525" y="2961325"/>
              <a:ext cx="115100" cy="200900"/>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580;p51">
              <a:extLst>
                <a:ext uri="{FF2B5EF4-FFF2-40B4-BE49-F238E27FC236}">
                  <a16:creationId xmlns:a16="http://schemas.microsoft.com/office/drawing/2014/main" id="{8F004CD5-EC5A-4BD8-8FC5-9DA86EA17562}"/>
                </a:ext>
              </a:extLst>
            </p:cNvPr>
            <p:cNvSpPr/>
            <p:nvPr/>
          </p:nvSpPr>
          <p:spPr>
            <a:xfrm>
              <a:off x="5472625" y="3375600"/>
              <a:ext cx="56000" cy="29325"/>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3581;p51">
              <a:extLst>
                <a:ext uri="{FF2B5EF4-FFF2-40B4-BE49-F238E27FC236}">
                  <a16:creationId xmlns:a16="http://schemas.microsoft.com/office/drawing/2014/main" id="{235F095A-AF46-4A4A-84EF-4294FBAE01AA}"/>
                </a:ext>
              </a:extLst>
            </p:cNvPr>
            <p:cNvGrpSpPr/>
            <p:nvPr/>
          </p:nvGrpSpPr>
          <p:grpSpPr>
            <a:xfrm>
              <a:off x="5068275" y="3161675"/>
              <a:ext cx="664875" cy="222850"/>
              <a:chOff x="5068275" y="3161675"/>
              <a:chExt cx="664875" cy="222850"/>
            </a:xfrm>
            <a:grpFill/>
          </p:grpSpPr>
          <p:sp>
            <p:nvSpPr>
              <p:cNvPr id="238" name="Google Shape;3582;p51">
                <a:extLst>
                  <a:ext uri="{FF2B5EF4-FFF2-40B4-BE49-F238E27FC236}">
                    <a16:creationId xmlns:a16="http://schemas.microsoft.com/office/drawing/2014/main" id="{12DF5964-3786-41EB-8A6E-E8F2C97D3CD9}"/>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583;p51">
                <a:extLst>
                  <a:ext uri="{FF2B5EF4-FFF2-40B4-BE49-F238E27FC236}">
                    <a16:creationId xmlns:a16="http://schemas.microsoft.com/office/drawing/2014/main" id="{897C7CA4-A487-4C0B-831C-17E1A9F73249}"/>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584;p51">
                <a:extLst>
                  <a:ext uri="{FF2B5EF4-FFF2-40B4-BE49-F238E27FC236}">
                    <a16:creationId xmlns:a16="http://schemas.microsoft.com/office/drawing/2014/main" id="{DA70DAE6-ABC5-438D-B49D-5FB13F8B6176}"/>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585;p51">
                <a:extLst>
                  <a:ext uri="{FF2B5EF4-FFF2-40B4-BE49-F238E27FC236}">
                    <a16:creationId xmlns:a16="http://schemas.microsoft.com/office/drawing/2014/main" id="{39AB491D-C8C1-440D-8CC3-8FCD246C0AC9}"/>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3586;p51">
              <a:extLst>
                <a:ext uri="{FF2B5EF4-FFF2-40B4-BE49-F238E27FC236}">
                  <a16:creationId xmlns:a16="http://schemas.microsoft.com/office/drawing/2014/main" id="{318BBCF0-92B3-4C32-AA0F-482ADED9A51E}"/>
                </a:ext>
              </a:extLst>
            </p:cNvPr>
            <p:cNvSpPr/>
            <p:nvPr/>
          </p:nvSpPr>
          <p:spPr>
            <a:xfrm>
              <a:off x="5139425" y="3145975"/>
              <a:ext cx="62800" cy="8215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587;p51">
              <a:extLst>
                <a:ext uri="{FF2B5EF4-FFF2-40B4-BE49-F238E27FC236}">
                  <a16:creationId xmlns:a16="http://schemas.microsoft.com/office/drawing/2014/main" id="{A7DC76DA-E129-46B4-801F-CB03BD2ACA16}"/>
                </a:ext>
              </a:extLst>
            </p:cNvPr>
            <p:cNvSpPr/>
            <p:nvPr/>
          </p:nvSpPr>
          <p:spPr>
            <a:xfrm>
              <a:off x="5279075" y="3142825"/>
              <a:ext cx="137075" cy="9262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588;p51">
              <a:extLst>
                <a:ext uri="{FF2B5EF4-FFF2-40B4-BE49-F238E27FC236}">
                  <a16:creationId xmlns:a16="http://schemas.microsoft.com/office/drawing/2014/main" id="{4E7D0915-9BE2-45C6-88E1-5D69F7CADE1A}"/>
                </a:ext>
              </a:extLst>
            </p:cNvPr>
            <p:cNvSpPr/>
            <p:nvPr/>
          </p:nvSpPr>
          <p:spPr>
            <a:xfrm>
              <a:off x="5150925" y="2887575"/>
              <a:ext cx="119300" cy="230700"/>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589;p51">
              <a:extLst>
                <a:ext uri="{FF2B5EF4-FFF2-40B4-BE49-F238E27FC236}">
                  <a16:creationId xmlns:a16="http://schemas.microsoft.com/office/drawing/2014/main" id="{5AF48D2E-1477-4ECB-BFA1-54C992E057CE}"/>
                </a:ext>
              </a:extLst>
            </p:cNvPr>
            <p:cNvSpPr/>
            <p:nvPr/>
          </p:nvSpPr>
          <p:spPr>
            <a:xfrm>
              <a:off x="5166625" y="3025150"/>
              <a:ext cx="75875" cy="6540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590;p51">
              <a:extLst>
                <a:ext uri="{FF2B5EF4-FFF2-40B4-BE49-F238E27FC236}">
                  <a16:creationId xmlns:a16="http://schemas.microsoft.com/office/drawing/2014/main" id="{E4D02100-5408-46D3-A8C9-DC7D674BFF38}"/>
                </a:ext>
              </a:extLst>
            </p:cNvPr>
            <p:cNvSpPr/>
            <p:nvPr/>
          </p:nvSpPr>
          <p:spPr>
            <a:xfrm>
              <a:off x="5123725" y="2903250"/>
              <a:ext cx="117200" cy="135525"/>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591;p51">
              <a:extLst>
                <a:ext uri="{FF2B5EF4-FFF2-40B4-BE49-F238E27FC236}">
                  <a16:creationId xmlns:a16="http://schemas.microsoft.com/office/drawing/2014/main" id="{8E8618C5-EF1F-43CA-B1F9-0CF2445C906F}"/>
                </a:ext>
              </a:extLst>
            </p:cNvPr>
            <p:cNvSpPr/>
            <p:nvPr/>
          </p:nvSpPr>
          <p:spPr>
            <a:xfrm>
              <a:off x="5089200" y="2934650"/>
              <a:ext cx="121900" cy="227050"/>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592;p51">
              <a:extLst>
                <a:ext uri="{FF2B5EF4-FFF2-40B4-BE49-F238E27FC236}">
                  <a16:creationId xmlns:a16="http://schemas.microsoft.com/office/drawing/2014/main" id="{FB5C375D-8650-49DC-B72F-3D3FC4F7F9E3}"/>
                </a:ext>
              </a:extLst>
            </p:cNvPr>
            <p:cNvSpPr/>
            <p:nvPr/>
          </p:nvSpPr>
          <p:spPr>
            <a:xfrm>
              <a:off x="5009700" y="2810675"/>
              <a:ext cx="128175" cy="288250"/>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593;p51">
              <a:extLst>
                <a:ext uri="{FF2B5EF4-FFF2-40B4-BE49-F238E27FC236}">
                  <a16:creationId xmlns:a16="http://schemas.microsoft.com/office/drawing/2014/main" id="{3CDAEED8-F47C-48E6-B1E3-1CADEEA559A1}"/>
                </a:ext>
              </a:extLst>
            </p:cNvPr>
            <p:cNvSpPr/>
            <p:nvPr/>
          </p:nvSpPr>
          <p:spPr>
            <a:xfrm>
              <a:off x="4941700" y="2836825"/>
              <a:ext cx="74300" cy="95750"/>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594;p51">
              <a:extLst>
                <a:ext uri="{FF2B5EF4-FFF2-40B4-BE49-F238E27FC236}">
                  <a16:creationId xmlns:a16="http://schemas.microsoft.com/office/drawing/2014/main" id="{B5AE17A9-0818-4F53-8F55-EB91EC239F92}"/>
                </a:ext>
              </a:extLst>
            </p:cNvPr>
            <p:cNvSpPr/>
            <p:nvPr/>
          </p:nvSpPr>
          <p:spPr>
            <a:xfrm>
              <a:off x="3787225" y="2293850"/>
              <a:ext cx="55475" cy="6802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595;p51">
              <a:extLst>
                <a:ext uri="{FF2B5EF4-FFF2-40B4-BE49-F238E27FC236}">
                  <a16:creationId xmlns:a16="http://schemas.microsoft.com/office/drawing/2014/main" id="{25205BF1-353E-45BD-9E86-EC90416F8F17}"/>
                </a:ext>
              </a:extLst>
            </p:cNvPr>
            <p:cNvSpPr/>
            <p:nvPr/>
          </p:nvSpPr>
          <p:spPr>
            <a:xfrm>
              <a:off x="3743300" y="1958025"/>
              <a:ext cx="290325" cy="33742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596;p51">
              <a:extLst>
                <a:ext uri="{FF2B5EF4-FFF2-40B4-BE49-F238E27FC236}">
                  <a16:creationId xmlns:a16="http://schemas.microsoft.com/office/drawing/2014/main" id="{64D593E7-2DCB-48DB-8400-BF2EFA0C9C8D}"/>
                </a:ext>
              </a:extLst>
            </p:cNvPr>
            <p:cNvSpPr/>
            <p:nvPr/>
          </p:nvSpPr>
          <p:spPr>
            <a:xfrm>
              <a:off x="3823325" y="2021850"/>
              <a:ext cx="143875" cy="324875"/>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597;p51">
              <a:extLst>
                <a:ext uri="{FF2B5EF4-FFF2-40B4-BE49-F238E27FC236}">
                  <a16:creationId xmlns:a16="http://schemas.microsoft.com/office/drawing/2014/main" id="{8955B145-B31B-44E5-AD8F-BBA1D694C233}"/>
                </a:ext>
              </a:extLst>
            </p:cNvPr>
            <p:cNvSpPr/>
            <p:nvPr/>
          </p:nvSpPr>
          <p:spPr>
            <a:xfrm>
              <a:off x="3976075" y="2250975"/>
              <a:ext cx="57550" cy="52325"/>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598;p51">
              <a:extLst>
                <a:ext uri="{FF2B5EF4-FFF2-40B4-BE49-F238E27FC236}">
                  <a16:creationId xmlns:a16="http://schemas.microsoft.com/office/drawing/2014/main" id="{5067033D-9DEC-4ED2-BC7C-E2D17F995844}"/>
                </a:ext>
              </a:extLst>
            </p:cNvPr>
            <p:cNvSpPr/>
            <p:nvPr/>
          </p:nvSpPr>
          <p:spPr>
            <a:xfrm>
              <a:off x="3949400" y="2288625"/>
              <a:ext cx="91550" cy="49725"/>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599;p51">
              <a:extLst>
                <a:ext uri="{FF2B5EF4-FFF2-40B4-BE49-F238E27FC236}">
                  <a16:creationId xmlns:a16="http://schemas.microsoft.com/office/drawing/2014/main" id="{109FCBFC-D26C-4622-B878-1C668A40F505}"/>
                </a:ext>
              </a:extLst>
            </p:cNvPr>
            <p:cNvSpPr/>
            <p:nvPr/>
          </p:nvSpPr>
          <p:spPr>
            <a:xfrm>
              <a:off x="3952525" y="2322625"/>
              <a:ext cx="71175" cy="52325"/>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600;p51">
              <a:extLst>
                <a:ext uri="{FF2B5EF4-FFF2-40B4-BE49-F238E27FC236}">
                  <a16:creationId xmlns:a16="http://schemas.microsoft.com/office/drawing/2014/main" id="{0A4515DC-A07D-408C-877C-6B0F659801C0}"/>
                </a:ext>
              </a:extLst>
            </p:cNvPr>
            <p:cNvSpPr/>
            <p:nvPr/>
          </p:nvSpPr>
          <p:spPr>
            <a:xfrm>
              <a:off x="3986525" y="2326300"/>
              <a:ext cx="120875" cy="93650"/>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1;p51">
              <a:extLst>
                <a:ext uri="{FF2B5EF4-FFF2-40B4-BE49-F238E27FC236}">
                  <a16:creationId xmlns:a16="http://schemas.microsoft.com/office/drawing/2014/main" id="{D7EBF388-2B6C-49C7-8A82-01087954A903}"/>
                </a:ext>
              </a:extLst>
            </p:cNvPr>
            <p:cNvSpPr/>
            <p:nvPr/>
          </p:nvSpPr>
          <p:spPr>
            <a:xfrm>
              <a:off x="3903350" y="2478500"/>
              <a:ext cx="83200" cy="53900"/>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602;p51">
              <a:extLst>
                <a:ext uri="{FF2B5EF4-FFF2-40B4-BE49-F238E27FC236}">
                  <a16:creationId xmlns:a16="http://schemas.microsoft.com/office/drawing/2014/main" id="{E5830F02-D860-406C-89AF-DC9B3EC45F5B}"/>
                </a:ext>
              </a:extLst>
            </p:cNvPr>
            <p:cNvSpPr/>
            <p:nvPr/>
          </p:nvSpPr>
          <p:spPr>
            <a:xfrm>
              <a:off x="3910150" y="2462825"/>
              <a:ext cx="71700" cy="31400"/>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3;p51">
              <a:extLst>
                <a:ext uri="{FF2B5EF4-FFF2-40B4-BE49-F238E27FC236}">
                  <a16:creationId xmlns:a16="http://schemas.microsoft.com/office/drawing/2014/main" id="{85F824D2-7766-4887-91A4-21DC30296BBD}"/>
                </a:ext>
              </a:extLst>
            </p:cNvPr>
            <p:cNvSpPr/>
            <p:nvPr/>
          </p:nvSpPr>
          <p:spPr>
            <a:xfrm>
              <a:off x="3947825" y="2585750"/>
              <a:ext cx="27225" cy="52325"/>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604;p51">
              <a:extLst>
                <a:ext uri="{FF2B5EF4-FFF2-40B4-BE49-F238E27FC236}">
                  <a16:creationId xmlns:a16="http://schemas.microsoft.com/office/drawing/2014/main" id="{C21B8D60-6285-4397-811F-546D9BB3344B}"/>
                </a:ext>
              </a:extLst>
            </p:cNvPr>
            <p:cNvSpPr/>
            <p:nvPr/>
          </p:nvSpPr>
          <p:spPr>
            <a:xfrm>
              <a:off x="3934750" y="2566400"/>
              <a:ext cx="26175" cy="32975"/>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5;p51">
              <a:extLst>
                <a:ext uri="{FF2B5EF4-FFF2-40B4-BE49-F238E27FC236}">
                  <a16:creationId xmlns:a16="http://schemas.microsoft.com/office/drawing/2014/main" id="{9881832B-42AB-461E-BCC8-A7AAA9B3C116}"/>
                </a:ext>
              </a:extLst>
            </p:cNvPr>
            <p:cNvSpPr/>
            <p:nvPr/>
          </p:nvSpPr>
          <p:spPr>
            <a:xfrm>
              <a:off x="3895525" y="2538675"/>
              <a:ext cx="54425" cy="4762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606;p51">
              <a:extLst>
                <a:ext uri="{FF2B5EF4-FFF2-40B4-BE49-F238E27FC236}">
                  <a16:creationId xmlns:a16="http://schemas.microsoft.com/office/drawing/2014/main" id="{BA94BE9B-D05E-4BAF-AF11-41534118F4DB}"/>
                </a:ext>
              </a:extLst>
            </p:cNvPr>
            <p:cNvSpPr/>
            <p:nvPr/>
          </p:nvSpPr>
          <p:spPr>
            <a:xfrm>
              <a:off x="3865700" y="2510950"/>
              <a:ext cx="42400" cy="26700"/>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607;p51">
              <a:extLst>
                <a:ext uri="{FF2B5EF4-FFF2-40B4-BE49-F238E27FC236}">
                  <a16:creationId xmlns:a16="http://schemas.microsoft.com/office/drawing/2014/main" id="{6268BBDC-6E92-47CF-9337-9873302D5988}"/>
                </a:ext>
              </a:extLst>
            </p:cNvPr>
            <p:cNvSpPr/>
            <p:nvPr/>
          </p:nvSpPr>
          <p:spPr>
            <a:xfrm>
              <a:off x="3811300" y="2470650"/>
              <a:ext cx="99925" cy="48150"/>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608;p51">
              <a:extLst>
                <a:ext uri="{FF2B5EF4-FFF2-40B4-BE49-F238E27FC236}">
                  <a16:creationId xmlns:a16="http://schemas.microsoft.com/office/drawing/2014/main" id="{174091A9-7B3D-410C-B477-0483982066B0}"/>
                </a:ext>
              </a:extLst>
            </p:cNvPr>
            <p:cNvSpPr/>
            <p:nvPr/>
          </p:nvSpPr>
          <p:spPr>
            <a:xfrm>
              <a:off x="3867800" y="2355575"/>
              <a:ext cx="132350" cy="111450"/>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9;p51">
              <a:extLst>
                <a:ext uri="{FF2B5EF4-FFF2-40B4-BE49-F238E27FC236}">
                  <a16:creationId xmlns:a16="http://schemas.microsoft.com/office/drawing/2014/main" id="{BE1F76EC-6966-4875-B216-704392A55DA6}"/>
                </a:ext>
              </a:extLst>
            </p:cNvPr>
            <p:cNvSpPr/>
            <p:nvPr/>
          </p:nvSpPr>
          <p:spPr>
            <a:xfrm>
              <a:off x="3841625" y="2432475"/>
              <a:ext cx="105700" cy="46050"/>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610;p51">
              <a:extLst>
                <a:ext uri="{FF2B5EF4-FFF2-40B4-BE49-F238E27FC236}">
                  <a16:creationId xmlns:a16="http://schemas.microsoft.com/office/drawing/2014/main" id="{BFC062BE-753F-42A1-AE87-3196962A7044}"/>
                </a:ext>
              </a:extLst>
            </p:cNvPr>
            <p:cNvSpPr/>
            <p:nvPr/>
          </p:nvSpPr>
          <p:spPr>
            <a:xfrm>
              <a:off x="3759500" y="2356100"/>
              <a:ext cx="120350" cy="143875"/>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11;p51">
              <a:extLst>
                <a:ext uri="{FF2B5EF4-FFF2-40B4-BE49-F238E27FC236}">
                  <a16:creationId xmlns:a16="http://schemas.microsoft.com/office/drawing/2014/main" id="{9A97923F-4426-4962-8FB9-D06019461665}"/>
                </a:ext>
              </a:extLst>
            </p:cNvPr>
            <p:cNvSpPr/>
            <p:nvPr/>
          </p:nvSpPr>
          <p:spPr>
            <a:xfrm>
              <a:off x="3727600" y="2387500"/>
              <a:ext cx="51800" cy="47100"/>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612;p51">
              <a:extLst>
                <a:ext uri="{FF2B5EF4-FFF2-40B4-BE49-F238E27FC236}">
                  <a16:creationId xmlns:a16="http://schemas.microsoft.com/office/drawing/2014/main" id="{F5E31879-A18C-4244-8855-B201283B9C98}"/>
                </a:ext>
              </a:extLst>
            </p:cNvPr>
            <p:cNvSpPr/>
            <p:nvPr/>
          </p:nvSpPr>
          <p:spPr>
            <a:xfrm>
              <a:off x="3722900" y="2426200"/>
              <a:ext cx="40825" cy="35075"/>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13;p51">
              <a:extLst>
                <a:ext uri="{FF2B5EF4-FFF2-40B4-BE49-F238E27FC236}">
                  <a16:creationId xmlns:a16="http://schemas.microsoft.com/office/drawing/2014/main" id="{9FA572AA-4366-4A67-930E-BDB6C1C73D8E}"/>
                </a:ext>
              </a:extLst>
            </p:cNvPr>
            <p:cNvSpPr/>
            <p:nvPr/>
          </p:nvSpPr>
          <p:spPr>
            <a:xfrm>
              <a:off x="3758475" y="2449750"/>
              <a:ext cx="9950" cy="141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614;p51">
              <a:extLst>
                <a:ext uri="{FF2B5EF4-FFF2-40B4-BE49-F238E27FC236}">
                  <a16:creationId xmlns:a16="http://schemas.microsoft.com/office/drawing/2014/main" id="{4653EC8E-9814-40C8-AC5F-4E9077477F99}"/>
                </a:ext>
              </a:extLst>
            </p:cNvPr>
            <p:cNvSpPr/>
            <p:nvPr/>
          </p:nvSpPr>
          <p:spPr>
            <a:xfrm>
              <a:off x="3552375" y="2346700"/>
              <a:ext cx="58075" cy="76900"/>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3615;p51">
              <a:extLst>
                <a:ext uri="{FF2B5EF4-FFF2-40B4-BE49-F238E27FC236}">
                  <a16:creationId xmlns:a16="http://schemas.microsoft.com/office/drawing/2014/main" id="{17FA30D8-40DD-445C-9B18-3A94F2E5F3E8}"/>
                </a:ext>
              </a:extLst>
            </p:cNvPr>
            <p:cNvGrpSpPr/>
            <p:nvPr/>
          </p:nvGrpSpPr>
          <p:grpSpPr>
            <a:xfrm>
              <a:off x="3586375" y="2281300"/>
              <a:ext cx="125025" cy="175275"/>
              <a:chOff x="3586375" y="2281300"/>
              <a:chExt cx="125025" cy="175275"/>
            </a:xfrm>
            <a:grpFill/>
          </p:grpSpPr>
          <p:sp>
            <p:nvSpPr>
              <p:cNvPr id="236" name="Google Shape;3616;p51">
                <a:extLst>
                  <a:ext uri="{FF2B5EF4-FFF2-40B4-BE49-F238E27FC236}">
                    <a16:creationId xmlns:a16="http://schemas.microsoft.com/office/drawing/2014/main" id="{39248C73-1FF8-4055-B13B-57337892E3E1}"/>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617;p51">
                <a:extLst>
                  <a:ext uri="{FF2B5EF4-FFF2-40B4-BE49-F238E27FC236}">
                    <a16:creationId xmlns:a16="http://schemas.microsoft.com/office/drawing/2014/main" id="{0104922D-BC13-46C7-AC11-6F13940E0803}"/>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3618;p51">
              <a:extLst>
                <a:ext uri="{FF2B5EF4-FFF2-40B4-BE49-F238E27FC236}">
                  <a16:creationId xmlns:a16="http://schemas.microsoft.com/office/drawing/2014/main" id="{121C726F-69B6-4971-8F33-D632ED293C49}"/>
                </a:ext>
              </a:extLst>
            </p:cNvPr>
            <p:cNvSpPr/>
            <p:nvPr/>
          </p:nvSpPr>
          <p:spPr>
            <a:xfrm>
              <a:off x="4300900" y="3419025"/>
              <a:ext cx="109875" cy="205600"/>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3619;p51">
              <a:extLst>
                <a:ext uri="{FF2B5EF4-FFF2-40B4-BE49-F238E27FC236}">
                  <a16:creationId xmlns:a16="http://schemas.microsoft.com/office/drawing/2014/main" id="{EA6CB9C0-AB72-4266-BA0E-16C14A0FA4CE}"/>
                </a:ext>
              </a:extLst>
            </p:cNvPr>
            <p:cNvGrpSpPr/>
            <p:nvPr/>
          </p:nvGrpSpPr>
          <p:grpSpPr>
            <a:xfrm>
              <a:off x="5298975" y="3412225"/>
              <a:ext cx="576450" cy="616225"/>
              <a:chOff x="5298975" y="3412225"/>
              <a:chExt cx="576450" cy="616225"/>
            </a:xfrm>
            <a:grpFill/>
          </p:grpSpPr>
          <p:sp>
            <p:nvSpPr>
              <p:cNvPr id="234" name="Google Shape;3620;p51">
                <a:extLst>
                  <a:ext uri="{FF2B5EF4-FFF2-40B4-BE49-F238E27FC236}">
                    <a16:creationId xmlns:a16="http://schemas.microsoft.com/office/drawing/2014/main" id="{6C446878-7B83-446E-901C-18C067A53D05}"/>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621;p51">
                <a:extLst>
                  <a:ext uri="{FF2B5EF4-FFF2-40B4-BE49-F238E27FC236}">
                    <a16:creationId xmlns:a16="http://schemas.microsoft.com/office/drawing/2014/main" id="{37DE06EE-2714-4FF1-B5B3-69FCA8214D97}"/>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3622;p51">
              <a:extLst>
                <a:ext uri="{FF2B5EF4-FFF2-40B4-BE49-F238E27FC236}">
                  <a16:creationId xmlns:a16="http://schemas.microsoft.com/office/drawing/2014/main" id="{D4098239-B7D5-4CE1-AAFD-DCDCF837D3D7}"/>
                </a:ext>
              </a:extLst>
            </p:cNvPr>
            <p:cNvGrpSpPr/>
            <p:nvPr/>
          </p:nvGrpSpPr>
          <p:grpSpPr>
            <a:xfrm>
              <a:off x="5952300" y="3852150"/>
              <a:ext cx="231225" cy="287200"/>
              <a:chOff x="5952300" y="3852150"/>
              <a:chExt cx="231225" cy="287200"/>
            </a:xfrm>
            <a:grpFill/>
          </p:grpSpPr>
          <p:sp>
            <p:nvSpPr>
              <p:cNvPr id="232" name="Google Shape;3623;p51">
                <a:extLst>
                  <a:ext uri="{FF2B5EF4-FFF2-40B4-BE49-F238E27FC236}">
                    <a16:creationId xmlns:a16="http://schemas.microsoft.com/office/drawing/2014/main" id="{A96B7A73-A9AE-4B02-B7D8-A088440BA9CA}"/>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624;p51">
                <a:extLst>
                  <a:ext uri="{FF2B5EF4-FFF2-40B4-BE49-F238E27FC236}">
                    <a16:creationId xmlns:a16="http://schemas.microsoft.com/office/drawing/2014/main" id="{E6510B65-1768-4842-B530-442E0ABF49C0}"/>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3625;p51">
              <a:extLst>
                <a:ext uri="{FF2B5EF4-FFF2-40B4-BE49-F238E27FC236}">
                  <a16:creationId xmlns:a16="http://schemas.microsoft.com/office/drawing/2014/main" id="{FD6EABE1-D966-4DC6-ABD1-BEC610695C91}"/>
                </a:ext>
              </a:extLst>
            </p:cNvPr>
            <p:cNvSpPr/>
            <p:nvPr/>
          </p:nvSpPr>
          <p:spPr>
            <a:xfrm>
              <a:off x="3399625" y="2088800"/>
              <a:ext cx="127125" cy="77450"/>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626;p51">
              <a:extLst>
                <a:ext uri="{FF2B5EF4-FFF2-40B4-BE49-F238E27FC236}">
                  <a16:creationId xmlns:a16="http://schemas.microsoft.com/office/drawing/2014/main" id="{E315C05E-57F9-4373-A9DE-06B48030D009}"/>
                </a:ext>
              </a:extLst>
            </p:cNvPr>
            <p:cNvSpPr/>
            <p:nvPr/>
          </p:nvSpPr>
          <p:spPr>
            <a:xfrm>
              <a:off x="4616850" y="2275025"/>
              <a:ext cx="885625" cy="661225"/>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27;p51">
              <a:extLst>
                <a:ext uri="{FF2B5EF4-FFF2-40B4-BE49-F238E27FC236}">
                  <a16:creationId xmlns:a16="http://schemas.microsoft.com/office/drawing/2014/main" id="{E64AE2A3-3238-4716-A435-9EF7734991A3}"/>
                </a:ext>
              </a:extLst>
            </p:cNvPr>
            <p:cNvSpPr/>
            <p:nvPr/>
          </p:nvSpPr>
          <p:spPr>
            <a:xfrm>
              <a:off x="5150925" y="2903250"/>
              <a:ext cx="1600" cy="2125"/>
            </a:xfrm>
            <a:custGeom>
              <a:avLst/>
              <a:gdLst/>
              <a:ahLst/>
              <a:cxnLst/>
              <a:rect l="l" t="t" r="r" b="b"/>
              <a:pathLst>
                <a:path w="64" h="85" extrusionOk="0">
                  <a:moveTo>
                    <a:pt x="63" y="85"/>
                  </a:moveTo>
                  <a:lnTo>
                    <a:pt x="1" y="1"/>
                  </a:lnTo>
                  <a:lnTo>
                    <a:pt x="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628;p51">
              <a:extLst>
                <a:ext uri="{FF2B5EF4-FFF2-40B4-BE49-F238E27FC236}">
                  <a16:creationId xmlns:a16="http://schemas.microsoft.com/office/drawing/2014/main" id="{76F49CE8-7B9C-4B18-912E-75ECA8A74125}"/>
                </a:ext>
              </a:extLst>
            </p:cNvPr>
            <p:cNvSpPr/>
            <p:nvPr/>
          </p:nvSpPr>
          <p:spPr>
            <a:xfrm>
              <a:off x="5134200" y="2918425"/>
              <a:ext cx="2625" cy="2650"/>
            </a:xfrm>
            <a:custGeom>
              <a:avLst/>
              <a:gdLst/>
              <a:ahLst/>
              <a:cxnLst/>
              <a:rect l="l" t="t" r="r" b="b"/>
              <a:pathLst>
                <a:path w="105" h="106" extrusionOk="0">
                  <a:moveTo>
                    <a:pt x="0" y="105"/>
                  </a:moveTo>
                  <a:lnTo>
                    <a:pt x="105" y="1"/>
                  </a:lnTo>
                  <a:lnTo>
                    <a:pt x="10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29;p51">
              <a:extLst>
                <a:ext uri="{FF2B5EF4-FFF2-40B4-BE49-F238E27FC236}">
                  <a16:creationId xmlns:a16="http://schemas.microsoft.com/office/drawing/2014/main" id="{F9C6B340-2523-4010-9C91-97C2E425F543}"/>
                </a:ext>
              </a:extLst>
            </p:cNvPr>
            <p:cNvSpPr/>
            <p:nvPr/>
          </p:nvSpPr>
          <p:spPr>
            <a:xfrm>
              <a:off x="4608475" y="2660550"/>
              <a:ext cx="5275" cy="1600"/>
            </a:xfrm>
            <a:custGeom>
              <a:avLst/>
              <a:gdLst/>
              <a:ahLst/>
              <a:cxnLst/>
              <a:rect l="l" t="t" r="r" b="b"/>
              <a:pathLst>
                <a:path w="211" h="64" extrusionOk="0">
                  <a:moveTo>
                    <a:pt x="210" y="0"/>
                  </a:moveTo>
                  <a:lnTo>
                    <a:pt x="1" y="63"/>
                  </a:lnTo>
                  <a:lnTo>
                    <a:pt x="22" y="63"/>
                  </a:lnTo>
                  <a:lnTo>
                    <a:pt x="21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630;p51">
              <a:extLst>
                <a:ext uri="{FF2B5EF4-FFF2-40B4-BE49-F238E27FC236}">
                  <a16:creationId xmlns:a16="http://schemas.microsoft.com/office/drawing/2014/main" id="{636CCC86-A205-41DC-90C4-8DD207B086CF}"/>
                </a:ext>
              </a:extLst>
            </p:cNvPr>
            <p:cNvSpPr/>
            <p:nvPr/>
          </p:nvSpPr>
          <p:spPr>
            <a:xfrm>
              <a:off x="4302475" y="2310075"/>
              <a:ext cx="547700" cy="287725"/>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31;p51">
              <a:extLst>
                <a:ext uri="{FF2B5EF4-FFF2-40B4-BE49-F238E27FC236}">
                  <a16:creationId xmlns:a16="http://schemas.microsoft.com/office/drawing/2014/main" id="{A5B91C81-62FF-45A6-BFB4-66E63A99DE58}"/>
                </a:ext>
              </a:extLst>
            </p:cNvPr>
            <p:cNvSpPr/>
            <p:nvPr/>
          </p:nvSpPr>
          <p:spPr>
            <a:xfrm>
              <a:off x="4443200" y="2520875"/>
              <a:ext cx="231750" cy="144400"/>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632;p51">
              <a:extLst>
                <a:ext uri="{FF2B5EF4-FFF2-40B4-BE49-F238E27FC236}">
                  <a16:creationId xmlns:a16="http://schemas.microsoft.com/office/drawing/2014/main" id="{6B674161-9459-4ECA-9114-3BA88B5FC847}"/>
                </a:ext>
              </a:extLst>
            </p:cNvPr>
            <p:cNvSpPr/>
            <p:nvPr/>
          </p:nvSpPr>
          <p:spPr>
            <a:xfrm>
              <a:off x="4401875" y="2571100"/>
              <a:ext cx="207150" cy="130275"/>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3633;p51">
              <a:extLst>
                <a:ext uri="{FF2B5EF4-FFF2-40B4-BE49-F238E27FC236}">
                  <a16:creationId xmlns:a16="http://schemas.microsoft.com/office/drawing/2014/main" id="{959D72E5-7BFC-4730-A500-380FF655F47D}"/>
                </a:ext>
              </a:extLst>
            </p:cNvPr>
            <p:cNvGrpSpPr/>
            <p:nvPr/>
          </p:nvGrpSpPr>
          <p:grpSpPr>
            <a:xfrm>
              <a:off x="4842300" y="3099950"/>
              <a:ext cx="31425" cy="59650"/>
              <a:chOff x="4842300" y="3099950"/>
              <a:chExt cx="31425" cy="59650"/>
            </a:xfrm>
            <a:grpFill/>
          </p:grpSpPr>
          <p:sp>
            <p:nvSpPr>
              <p:cNvPr id="228" name="Google Shape;3634;p51">
                <a:extLst>
                  <a:ext uri="{FF2B5EF4-FFF2-40B4-BE49-F238E27FC236}">
                    <a16:creationId xmlns:a16="http://schemas.microsoft.com/office/drawing/2014/main" id="{2D6C0FB7-A35F-48C6-9B42-D63E8B151CEC}"/>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635;p51">
                <a:extLst>
                  <a:ext uri="{FF2B5EF4-FFF2-40B4-BE49-F238E27FC236}">
                    <a16:creationId xmlns:a16="http://schemas.microsoft.com/office/drawing/2014/main" id="{EB147467-C76C-4310-AE03-A33D74D30114}"/>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636;p51">
                <a:extLst>
                  <a:ext uri="{FF2B5EF4-FFF2-40B4-BE49-F238E27FC236}">
                    <a16:creationId xmlns:a16="http://schemas.microsoft.com/office/drawing/2014/main" id="{493752F6-D52F-4AE2-9D74-31E5A9CDE441}"/>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637;p51">
                <a:extLst>
                  <a:ext uri="{FF2B5EF4-FFF2-40B4-BE49-F238E27FC236}">
                    <a16:creationId xmlns:a16="http://schemas.microsoft.com/office/drawing/2014/main" id="{97944352-5CEF-451E-A561-F7D11AA3BB10}"/>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3638;p51">
              <a:extLst>
                <a:ext uri="{FF2B5EF4-FFF2-40B4-BE49-F238E27FC236}">
                  <a16:creationId xmlns:a16="http://schemas.microsoft.com/office/drawing/2014/main" id="{25C39C9D-F5D2-41C7-AFAD-E491C8E1FE9A}"/>
                </a:ext>
              </a:extLst>
            </p:cNvPr>
            <p:cNvSpPr/>
            <p:nvPr/>
          </p:nvSpPr>
          <p:spPr>
            <a:xfrm>
              <a:off x="4663400" y="2731150"/>
              <a:ext cx="405425" cy="396025"/>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39;p51">
              <a:extLst>
                <a:ext uri="{FF2B5EF4-FFF2-40B4-BE49-F238E27FC236}">
                  <a16:creationId xmlns:a16="http://schemas.microsoft.com/office/drawing/2014/main" id="{247CDF21-33D1-4FB0-97B0-1D1826174D0B}"/>
                </a:ext>
              </a:extLst>
            </p:cNvPr>
            <p:cNvSpPr/>
            <p:nvPr/>
          </p:nvSpPr>
          <p:spPr>
            <a:xfrm>
              <a:off x="4822425" y="2778250"/>
              <a:ext cx="119300" cy="63825"/>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40;p51">
              <a:extLst>
                <a:ext uri="{FF2B5EF4-FFF2-40B4-BE49-F238E27FC236}">
                  <a16:creationId xmlns:a16="http://schemas.microsoft.com/office/drawing/2014/main" id="{263384AD-3624-43FD-9B5E-9F4485BD6979}"/>
                </a:ext>
              </a:extLst>
            </p:cNvPr>
            <p:cNvSpPr/>
            <p:nvPr/>
          </p:nvSpPr>
          <p:spPr>
            <a:xfrm>
              <a:off x="4547800" y="2671000"/>
              <a:ext cx="200375" cy="220775"/>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41;p51">
              <a:extLst>
                <a:ext uri="{FF2B5EF4-FFF2-40B4-BE49-F238E27FC236}">
                  <a16:creationId xmlns:a16="http://schemas.microsoft.com/office/drawing/2014/main" id="{7597212A-DF3E-4477-A52A-263AF7C1B0DC}"/>
                </a:ext>
              </a:extLst>
            </p:cNvPr>
            <p:cNvSpPr/>
            <p:nvPr/>
          </p:nvSpPr>
          <p:spPr>
            <a:xfrm>
              <a:off x="4533150" y="2640675"/>
              <a:ext cx="191475" cy="159550"/>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42;p51">
              <a:extLst>
                <a:ext uri="{FF2B5EF4-FFF2-40B4-BE49-F238E27FC236}">
                  <a16:creationId xmlns:a16="http://schemas.microsoft.com/office/drawing/2014/main" id="{0A64AA78-9B4A-4A59-9730-CB283EB17D47}"/>
                </a:ext>
              </a:extLst>
            </p:cNvPr>
            <p:cNvSpPr/>
            <p:nvPr/>
          </p:nvSpPr>
          <p:spPr>
            <a:xfrm>
              <a:off x="3978150" y="2401100"/>
              <a:ext cx="237525" cy="148050"/>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43;p51">
              <a:extLst>
                <a:ext uri="{FF2B5EF4-FFF2-40B4-BE49-F238E27FC236}">
                  <a16:creationId xmlns:a16="http://schemas.microsoft.com/office/drawing/2014/main" id="{507E97F5-BB49-438B-B062-8C412B66162D}"/>
                </a:ext>
              </a:extLst>
            </p:cNvPr>
            <p:cNvSpPr/>
            <p:nvPr/>
          </p:nvSpPr>
          <p:spPr>
            <a:xfrm>
              <a:off x="4036750" y="2474325"/>
              <a:ext cx="49725" cy="55475"/>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644;p51">
              <a:extLst>
                <a:ext uri="{FF2B5EF4-FFF2-40B4-BE49-F238E27FC236}">
                  <a16:creationId xmlns:a16="http://schemas.microsoft.com/office/drawing/2014/main" id="{0D0AD475-C92E-4AF0-87DE-31BE06008F9F}"/>
                </a:ext>
              </a:extLst>
            </p:cNvPr>
            <p:cNvSpPr/>
            <p:nvPr/>
          </p:nvSpPr>
          <p:spPr>
            <a:xfrm>
              <a:off x="3957250" y="2483750"/>
              <a:ext cx="127650" cy="81625"/>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45;p51">
              <a:extLst>
                <a:ext uri="{FF2B5EF4-FFF2-40B4-BE49-F238E27FC236}">
                  <a16:creationId xmlns:a16="http://schemas.microsoft.com/office/drawing/2014/main" id="{B45A9108-1366-468F-A7C9-66BDDD104587}"/>
                </a:ext>
              </a:extLst>
            </p:cNvPr>
            <p:cNvSpPr/>
            <p:nvPr/>
          </p:nvSpPr>
          <p:spPr>
            <a:xfrm>
              <a:off x="3989150" y="2555400"/>
              <a:ext cx="83725" cy="52850"/>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 name="Google Shape;3646;p51">
              <a:extLst>
                <a:ext uri="{FF2B5EF4-FFF2-40B4-BE49-F238E27FC236}">
                  <a16:creationId xmlns:a16="http://schemas.microsoft.com/office/drawing/2014/main" id="{B0893964-CA1D-4CA8-9585-4D9C89FF6D5C}"/>
                </a:ext>
              </a:extLst>
            </p:cNvPr>
            <p:cNvGrpSpPr/>
            <p:nvPr/>
          </p:nvGrpSpPr>
          <p:grpSpPr>
            <a:xfrm>
              <a:off x="3866750" y="2520350"/>
              <a:ext cx="78475" cy="60700"/>
              <a:chOff x="3866750" y="2520350"/>
              <a:chExt cx="78475" cy="60700"/>
            </a:xfrm>
            <a:grpFill/>
          </p:grpSpPr>
          <p:sp>
            <p:nvSpPr>
              <p:cNvPr id="224" name="Google Shape;3647;p51">
                <a:extLst>
                  <a:ext uri="{FF2B5EF4-FFF2-40B4-BE49-F238E27FC236}">
                    <a16:creationId xmlns:a16="http://schemas.microsoft.com/office/drawing/2014/main" id="{B212C1B0-1502-44B0-A9D8-BF61E7D0266D}"/>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648;p51">
                <a:extLst>
                  <a:ext uri="{FF2B5EF4-FFF2-40B4-BE49-F238E27FC236}">
                    <a16:creationId xmlns:a16="http://schemas.microsoft.com/office/drawing/2014/main" id="{EA4567B1-D789-4A5B-A490-452AB02E1B79}"/>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649;p51">
                <a:extLst>
                  <a:ext uri="{FF2B5EF4-FFF2-40B4-BE49-F238E27FC236}">
                    <a16:creationId xmlns:a16="http://schemas.microsoft.com/office/drawing/2014/main" id="{3192F70E-EA78-4ED2-AAC2-A8862FEEC8EF}"/>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650;p51">
                <a:extLst>
                  <a:ext uri="{FF2B5EF4-FFF2-40B4-BE49-F238E27FC236}">
                    <a16:creationId xmlns:a16="http://schemas.microsoft.com/office/drawing/2014/main" id="{2E0930F5-8F21-4E01-B259-2B593D1AE5E1}"/>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3651;p51">
              <a:extLst>
                <a:ext uri="{FF2B5EF4-FFF2-40B4-BE49-F238E27FC236}">
                  <a16:creationId xmlns:a16="http://schemas.microsoft.com/office/drawing/2014/main" id="{D34FD635-78AF-4DDD-B791-C71FCCAB3294}"/>
                </a:ext>
              </a:extLst>
            </p:cNvPr>
            <p:cNvSpPr/>
            <p:nvPr/>
          </p:nvSpPr>
          <p:spPr>
            <a:xfrm>
              <a:off x="3799775" y="2577900"/>
              <a:ext cx="14675" cy="29325"/>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652;p51">
              <a:extLst>
                <a:ext uri="{FF2B5EF4-FFF2-40B4-BE49-F238E27FC236}">
                  <a16:creationId xmlns:a16="http://schemas.microsoft.com/office/drawing/2014/main" id="{C91CEC76-B3CD-44DA-A982-FDB73ECB705E}"/>
                </a:ext>
              </a:extLst>
            </p:cNvPr>
            <p:cNvSpPr/>
            <p:nvPr/>
          </p:nvSpPr>
          <p:spPr>
            <a:xfrm>
              <a:off x="3567525" y="2564825"/>
              <a:ext cx="160625" cy="134450"/>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653;p51">
              <a:extLst>
                <a:ext uri="{FF2B5EF4-FFF2-40B4-BE49-F238E27FC236}">
                  <a16:creationId xmlns:a16="http://schemas.microsoft.com/office/drawing/2014/main" id="{2F037F52-82CF-46FA-AD58-A0010A6146C0}"/>
                </a:ext>
              </a:extLst>
            </p:cNvPr>
            <p:cNvSpPr/>
            <p:nvPr/>
          </p:nvSpPr>
          <p:spPr>
            <a:xfrm>
              <a:off x="4298300" y="2628625"/>
              <a:ext cx="25125" cy="19925"/>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654;p51">
              <a:extLst>
                <a:ext uri="{FF2B5EF4-FFF2-40B4-BE49-F238E27FC236}">
                  <a16:creationId xmlns:a16="http://schemas.microsoft.com/office/drawing/2014/main" id="{912470EA-371C-4E12-8F36-C8FCFA3E9AF9}"/>
                </a:ext>
              </a:extLst>
            </p:cNvPr>
            <p:cNvSpPr/>
            <p:nvPr/>
          </p:nvSpPr>
          <p:spPr>
            <a:xfrm>
              <a:off x="4292025" y="2631250"/>
              <a:ext cx="295050" cy="237500"/>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655;p51">
              <a:extLst>
                <a:ext uri="{FF2B5EF4-FFF2-40B4-BE49-F238E27FC236}">
                  <a16:creationId xmlns:a16="http://schemas.microsoft.com/office/drawing/2014/main" id="{33265776-3FB2-4BB5-AB7C-53FA8C21BFDF}"/>
                </a:ext>
              </a:extLst>
            </p:cNvPr>
            <p:cNvSpPr/>
            <p:nvPr/>
          </p:nvSpPr>
          <p:spPr>
            <a:xfrm>
              <a:off x="4277375" y="2602475"/>
              <a:ext cx="51800" cy="43975"/>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656;p51">
              <a:extLst>
                <a:ext uri="{FF2B5EF4-FFF2-40B4-BE49-F238E27FC236}">
                  <a16:creationId xmlns:a16="http://schemas.microsoft.com/office/drawing/2014/main" id="{1A889CAF-9FC6-4E17-B0FA-D7F4FB45212A}"/>
                </a:ext>
              </a:extLst>
            </p:cNvPr>
            <p:cNvSpPr/>
            <p:nvPr/>
          </p:nvSpPr>
          <p:spPr>
            <a:xfrm>
              <a:off x="4044600" y="2592025"/>
              <a:ext cx="260525" cy="107250"/>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57;p51">
              <a:extLst>
                <a:ext uri="{FF2B5EF4-FFF2-40B4-BE49-F238E27FC236}">
                  <a16:creationId xmlns:a16="http://schemas.microsoft.com/office/drawing/2014/main" id="{7BA6F144-FA55-41B3-B20E-962F0067C55A}"/>
                </a:ext>
              </a:extLst>
            </p:cNvPr>
            <p:cNvSpPr/>
            <p:nvPr/>
          </p:nvSpPr>
          <p:spPr>
            <a:xfrm>
              <a:off x="4041450" y="2592550"/>
              <a:ext cx="39775" cy="35075"/>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658;p51">
              <a:extLst>
                <a:ext uri="{FF2B5EF4-FFF2-40B4-BE49-F238E27FC236}">
                  <a16:creationId xmlns:a16="http://schemas.microsoft.com/office/drawing/2014/main" id="{B3DCD47D-C01E-492D-9169-DEF3D78A3DB3}"/>
                </a:ext>
              </a:extLst>
            </p:cNvPr>
            <p:cNvSpPr/>
            <p:nvPr/>
          </p:nvSpPr>
          <p:spPr>
            <a:xfrm>
              <a:off x="4231325" y="2673625"/>
              <a:ext cx="139700" cy="134450"/>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59;p51">
              <a:extLst>
                <a:ext uri="{FF2B5EF4-FFF2-40B4-BE49-F238E27FC236}">
                  <a16:creationId xmlns:a16="http://schemas.microsoft.com/office/drawing/2014/main" id="{BD056986-D4B3-472D-B896-89A85A0DEF44}"/>
                </a:ext>
              </a:extLst>
            </p:cNvPr>
            <p:cNvSpPr/>
            <p:nvPr/>
          </p:nvSpPr>
          <p:spPr>
            <a:xfrm>
              <a:off x="4345375" y="2791325"/>
              <a:ext cx="25125" cy="25650"/>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660;p51">
              <a:extLst>
                <a:ext uri="{FF2B5EF4-FFF2-40B4-BE49-F238E27FC236}">
                  <a16:creationId xmlns:a16="http://schemas.microsoft.com/office/drawing/2014/main" id="{72098E39-AEAA-47EF-93EF-F04A5B19E30B}"/>
                </a:ext>
              </a:extLst>
            </p:cNvPr>
            <p:cNvSpPr/>
            <p:nvPr/>
          </p:nvSpPr>
          <p:spPr>
            <a:xfrm>
              <a:off x="4136125" y="2704475"/>
              <a:ext cx="32475" cy="18350"/>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61;p51">
              <a:extLst>
                <a:ext uri="{FF2B5EF4-FFF2-40B4-BE49-F238E27FC236}">
                  <a16:creationId xmlns:a16="http://schemas.microsoft.com/office/drawing/2014/main" id="{C97CB84A-FBF3-4040-B1BE-DAAE44AB9918}"/>
                </a:ext>
              </a:extLst>
            </p:cNvPr>
            <p:cNvSpPr/>
            <p:nvPr/>
          </p:nvSpPr>
          <p:spPr>
            <a:xfrm>
              <a:off x="4184250" y="2677275"/>
              <a:ext cx="90000" cy="80075"/>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662;p51">
              <a:extLst>
                <a:ext uri="{FF2B5EF4-FFF2-40B4-BE49-F238E27FC236}">
                  <a16:creationId xmlns:a16="http://schemas.microsoft.com/office/drawing/2014/main" id="{5536871A-4B2A-4DBB-8330-F42C8A372483}"/>
                </a:ext>
              </a:extLst>
            </p:cNvPr>
            <p:cNvSpPr/>
            <p:nvPr/>
          </p:nvSpPr>
          <p:spPr>
            <a:xfrm>
              <a:off x="4165950" y="2741625"/>
              <a:ext cx="22000" cy="63850"/>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63;p51">
              <a:extLst>
                <a:ext uri="{FF2B5EF4-FFF2-40B4-BE49-F238E27FC236}">
                  <a16:creationId xmlns:a16="http://schemas.microsoft.com/office/drawing/2014/main" id="{B423F65C-B4CC-4DA0-8BD0-45B270D6A32E}"/>
                </a:ext>
              </a:extLst>
            </p:cNvPr>
            <p:cNvSpPr/>
            <p:nvPr/>
          </p:nvSpPr>
          <p:spPr>
            <a:xfrm>
              <a:off x="4185300" y="2741625"/>
              <a:ext cx="5775" cy="13100"/>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664;p51">
              <a:extLst>
                <a:ext uri="{FF2B5EF4-FFF2-40B4-BE49-F238E27FC236}">
                  <a16:creationId xmlns:a16="http://schemas.microsoft.com/office/drawing/2014/main" id="{82DDD9C2-1696-49A2-BCAD-5FB671634D3B}"/>
                </a:ext>
              </a:extLst>
            </p:cNvPr>
            <p:cNvSpPr/>
            <p:nvPr/>
          </p:nvSpPr>
          <p:spPr>
            <a:xfrm>
              <a:off x="4179025" y="2755750"/>
              <a:ext cx="7875" cy="18325"/>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665;p51">
              <a:extLst>
                <a:ext uri="{FF2B5EF4-FFF2-40B4-BE49-F238E27FC236}">
                  <a16:creationId xmlns:a16="http://schemas.microsoft.com/office/drawing/2014/main" id="{BD865972-C97D-42B7-AB62-F80C29BE397C}"/>
                </a:ext>
              </a:extLst>
            </p:cNvPr>
            <p:cNvSpPr/>
            <p:nvPr/>
          </p:nvSpPr>
          <p:spPr>
            <a:xfrm>
              <a:off x="4179025" y="2721750"/>
              <a:ext cx="18850" cy="23550"/>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666;p51">
              <a:extLst>
                <a:ext uri="{FF2B5EF4-FFF2-40B4-BE49-F238E27FC236}">
                  <a16:creationId xmlns:a16="http://schemas.microsoft.com/office/drawing/2014/main" id="{5B923110-2901-4C0E-9BC7-E4304786A2A6}"/>
                </a:ext>
              </a:extLst>
            </p:cNvPr>
            <p:cNvSpPr/>
            <p:nvPr/>
          </p:nvSpPr>
          <p:spPr>
            <a:xfrm>
              <a:off x="4180075" y="2740050"/>
              <a:ext cx="58075" cy="71700"/>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67;p51">
              <a:extLst>
                <a:ext uri="{FF2B5EF4-FFF2-40B4-BE49-F238E27FC236}">
                  <a16:creationId xmlns:a16="http://schemas.microsoft.com/office/drawing/2014/main" id="{D9736CE8-73ED-4D44-8880-AD189335AF1E}"/>
                </a:ext>
              </a:extLst>
            </p:cNvPr>
            <p:cNvSpPr/>
            <p:nvPr/>
          </p:nvSpPr>
          <p:spPr>
            <a:xfrm>
              <a:off x="4179025" y="2758875"/>
              <a:ext cx="299225" cy="252175"/>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668;p51">
              <a:extLst>
                <a:ext uri="{FF2B5EF4-FFF2-40B4-BE49-F238E27FC236}">
                  <a16:creationId xmlns:a16="http://schemas.microsoft.com/office/drawing/2014/main" id="{AC99BF6C-12EA-4B4A-939E-612EED0DFA45}"/>
                </a:ext>
              </a:extLst>
            </p:cNvPr>
            <p:cNvSpPr/>
            <p:nvPr/>
          </p:nvSpPr>
          <p:spPr>
            <a:xfrm>
              <a:off x="4409700" y="2852525"/>
              <a:ext cx="11025" cy="24075"/>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69;p51">
              <a:extLst>
                <a:ext uri="{FF2B5EF4-FFF2-40B4-BE49-F238E27FC236}">
                  <a16:creationId xmlns:a16="http://schemas.microsoft.com/office/drawing/2014/main" id="{6B55B538-59ED-412D-835D-52B3EF28D9F3}"/>
                </a:ext>
              </a:extLst>
            </p:cNvPr>
            <p:cNvSpPr/>
            <p:nvPr/>
          </p:nvSpPr>
          <p:spPr>
            <a:xfrm>
              <a:off x="4421225" y="2854100"/>
              <a:ext cx="69075" cy="54425"/>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670;p51">
              <a:extLst>
                <a:ext uri="{FF2B5EF4-FFF2-40B4-BE49-F238E27FC236}">
                  <a16:creationId xmlns:a16="http://schemas.microsoft.com/office/drawing/2014/main" id="{8E937694-2446-45FA-A11C-514944D808DE}"/>
                </a:ext>
              </a:extLst>
            </p:cNvPr>
            <p:cNvSpPr/>
            <p:nvPr/>
          </p:nvSpPr>
          <p:spPr>
            <a:xfrm>
              <a:off x="4434300" y="2866125"/>
              <a:ext cx="108300" cy="133400"/>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71;p51">
              <a:extLst>
                <a:ext uri="{FF2B5EF4-FFF2-40B4-BE49-F238E27FC236}">
                  <a16:creationId xmlns:a16="http://schemas.microsoft.com/office/drawing/2014/main" id="{4078BAD1-4E51-48E0-BB65-76B43ADBF4CD}"/>
                </a:ext>
              </a:extLst>
            </p:cNvPr>
            <p:cNvSpPr/>
            <p:nvPr/>
          </p:nvSpPr>
          <p:spPr>
            <a:xfrm>
              <a:off x="4483475" y="2847275"/>
              <a:ext cx="5775" cy="13125"/>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672;p51">
              <a:extLst>
                <a:ext uri="{FF2B5EF4-FFF2-40B4-BE49-F238E27FC236}">
                  <a16:creationId xmlns:a16="http://schemas.microsoft.com/office/drawing/2014/main" id="{1F8BC171-BC44-482A-8781-1522314AA203}"/>
                </a:ext>
              </a:extLst>
            </p:cNvPr>
            <p:cNvSpPr/>
            <p:nvPr/>
          </p:nvSpPr>
          <p:spPr>
            <a:xfrm>
              <a:off x="4300375" y="2959750"/>
              <a:ext cx="153825" cy="99925"/>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73;p51">
              <a:extLst>
                <a:ext uri="{FF2B5EF4-FFF2-40B4-BE49-F238E27FC236}">
                  <a16:creationId xmlns:a16="http://schemas.microsoft.com/office/drawing/2014/main" id="{6DA8F957-E020-4FC9-A085-07B03FF1C673}"/>
                </a:ext>
              </a:extLst>
            </p:cNvPr>
            <p:cNvSpPr/>
            <p:nvPr/>
          </p:nvSpPr>
          <p:spPr>
            <a:xfrm>
              <a:off x="4035700" y="2769350"/>
              <a:ext cx="180500" cy="151725"/>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674;p51">
              <a:extLst>
                <a:ext uri="{FF2B5EF4-FFF2-40B4-BE49-F238E27FC236}">
                  <a16:creationId xmlns:a16="http://schemas.microsoft.com/office/drawing/2014/main" id="{FDCBF72C-6129-45CE-8C9D-E7B400590BE1}"/>
                </a:ext>
              </a:extLst>
            </p:cNvPr>
            <p:cNvSpPr/>
            <p:nvPr/>
          </p:nvSpPr>
          <p:spPr>
            <a:xfrm>
              <a:off x="4003800" y="2919475"/>
              <a:ext cx="238550" cy="273600"/>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675;p51">
              <a:extLst>
                <a:ext uri="{FF2B5EF4-FFF2-40B4-BE49-F238E27FC236}">
                  <a16:creationId xmlns:a16="http://schemas.microsoft.com/office/drawing/2014/main" id="{972E7D2F-5B46-41D9-9EB5-57D272DAFBB6}"/>
                </a:ext>
              </a:extLst>
            </p:cNvPr>
            <p:cNvSpPr/>
            <p:nvPr/>
          </p:nvSpPr>
          <p:spPr>
            <a:xfrm>
              <a:off x="4166475" y="3025650"/>
              <a:ext cx="219725" cy="166900"/>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676;p51">
              <a:extLst>
                <a:ext uri="{FF2B5EF4-FFF2-40B4-BE49-F238E27FC236}">
                  <a16:creationId xmlns:a16="http://schemas.microsoft.com/office/drawing/2014/main" id="{087050F0-4E1C-4040-B38D-1009D4FA9E69}"/>
                </a:ext>
              </a:extLst>
            </p:cNvPr>
            <p:cNvSpPr/>
            <p:nvPr/>
          </p:nvSpPr>
          <p:spPr>
            <a:xfrm>
              <a:off x="4213550" y="2979100"/>
              <a:ext cx="96800" cy="85825"/>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77;p51">
              <a:extLst>
                <a:ext uri="{FF2B5EF4-FFF2-40B4-BE49-F238E27FC236}">
                  <a16:creationId xmlns:a16="http://schemas.microsoft.com/office/drawing/2014/main" id="{8CE2E5F2-0914-45D3-91DC-95F05B4E044E}"/>
                </a:ext>
              </a:extLst>
            </p:cNvPr>
            <p:cNvSpPr/>
            <p:nvPr/>
          </p:nvSpPr>
          <p:spPr>
            <a:xfrm>
              <a:off x="4292025" y="3059150"/>
              <a:ext cx="21975" cy="26175"/>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678;p51">
              <a:extLst>
                <a:ext uri="{FF2B5EF4-FFF2-40B4-BE49-F238E27FC236}">
                  <a16:creationId xmlns:a16="http://schemas.microsoft.com/office/drawing/2014/main" id="{C931430B-AB3A-4426-A340-346A34B338AB}"/>
                </a:ext>
              </a:extLst>
            </p:cNvPr>
            <p:cNvSpPr/>
            <p:nvPr/>
          </p:nvSpPr>
          <p:spPr>
            <a:xfrm>
              <a:off x="4282600" y="3069600"/>
              <a:ext cx="148050" cy="196175"/>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79;p51">
              <a:extLst>
                <a:ext uri="{FF2B5EF4-FFF2-40B4-BE49-F238E27FC236}">
                  <a16:creationId xmlns:a16="http://schemas.microsoft.com/office/drawing/2014/main" id="{931A20F4-D9DE-41CB-A639-D04EE1B53915}"/>
                </a:ext>
              </a:extLst>
            </p:cNvPr>
            <p:cNvSpPr/>
            <p:nvPr/>
          </p:nvSpPr>
          <p:spPr>
            <a:xfrm>
              <a:off x="4175375" y="3163750"/>
              <a:ext cx="121375" cy="147025"/>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680;p51">
              <a:extLst>
                <a:ext uri="{FF2B5EF4-FFF2-40B4-BE49-F238E27FC236}">
                  <a16:creationId xmlns:a16="http://schemas.microsoft.com/office/drawing/2014/main" id="{D4A6CF6C-F1EF-445E-A18F-89F62AAFC7D2}"/>
                </a:ext>
              </a:extLst>
            </p:cNvPr>
            <p:cNvSpPr/>
            <p:nvPr/>
          </p:nvSpPr>
          <p:spPr>
            <a:xfrm>
              <a:off x="4145025" y="3258950"/>
              <a:ext cx="11000" cy="25"/>
            </a:xfrm>
            <a:custGeom>
              <a:avLst/>
              <a:gdLst/>
              <a:ahLst/>
              <a:cxnLst/>
              <a:rect l="l" t="t" r="r" b="b"/>
              <a:pathLst>
                <a:path w="440" h="1" extrusionOk="0">
                  <a:moveTo>
                    <a:pt x="1" y="1"/>
                  </a:moveTo>
                  <a:lnTo>
                    <a:pt x="210" y="1"/>
                  </a:lnTo>
                  <a:lnTo>
                    <a:pt x="440" y="1"/>
                  </a:lnTo>
                  <a:lnTo>
                    <a:pt x="2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81;p51">
              <a:extLst>
                <a:ext uri="{FF2B5EF4-FFF2-40B4-BE49-F238E27FC236}">
                  <a16:creationId xmlns:a16="http://schemas.microsoft.com/office/drawing/2014/main" id="{0DCE6EC6-9776-4EFE-AE75-7AAE395FAA9A}"/>
                </a:ext>
              </a:extLst>
            </p:cNvPr>
            <p:cNvSpPr/>
            <p:nvPr/>
          </p:nvSpPr>
          <p:spPr>
            <a:xfrm>
              <a:off x="4115200" y="3182075"/>
              <a:ext cx="83725" cy="82675"/>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682;p51">
              <a:extLst>
                <a:ext uri="{FF2B5EF4-FFF2-40B4-BE49-F238E27FC236}">
                  <a16:creationId xmlns:a16="http://schemas.microsoft.com/office/drawing/2014/main" id="{990DE7AD-3991-48A5-848F-5389FF9B924F}"/>
                </a:ext>
              </a:extLst>
            </p:cNvPr>
            <p:cNvSpPr/>
            <p:nvPr/>
          </p:nvSpPr>
          <p:spPr>
            <a:xfrm>
              <a:off x="3898125" y="3081625"/>
              <a:ext cx="188350" cy="127150"/>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83;p51">
              <a:extLst>
                <a:ext uri="{FF2B5EF4-FFF2-40B4-BE49-F238E27FC236}">
                  <a16:creationId xmlns:a16="http://schemas.microsoft.com/office/drawing/2014/main" id="{549B365A-8708-4761-BFFB-2D88CEAF8888}"/>
                </a:ext>
              </a:extLst>
            </p:cNvPr>
            <p:cNvSpPr/>
            <p:nvPr/>
          </p:nvSpPr>
          <p:spPr>
            <a:xfrm>
              <a:off x="3821225" y="2747900"/>
              <a:ext cx="223400" cy="207700"/>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684;p51">
              <a:extLst>
                <a:ext uri="{FF2B5EF4-FFF2-40B4-BE49-F238E27FC236}">
                  <a16:creationId xmlns:a16="http://schemas.microsoft.com/office/drawing/2014/main" id="{1C9F9C7A-C0BC-4906-BA63-0C205933F46D}"/>
                </a:ext>
              </a:extLst>
            </p:cNvPr>
            <p:cNvSpPr/>
            <p:nvPr/>
          </p:nvSpPr>
          <p:spPr>
            <a:xfrm>
              <a:off x="3792975" y="2679900"/>
              <a:ext cx="57050" cy="111450"/>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685;p51">
              <a:extLst>
                <a:ext uri="{FF2B5EF4-FFF2-40B4-BE49-F238E27FC236}">
                  <a16:creationId xmlns:a16="http://schemas.microsoft.com/office/drawing/2014/main" id="{C085759E-3A50-443D-851E-82406B2D7172}"/>
                </a:ext>
              </a:extLst>
            </p:cNvPr>
            <p:cNvSpPr/>
            <p:nvPr/>
          </p:nvSpPr>
          <p:spPr>
            <a:xfrm>
              <a:off x="3568575" y="2683550"/>
              <a:ext cx="289825" cy="280400"/>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686;p51">
              <a:extLst>
                <a:ext uri="{FF2B5EF4-FFF2-40B4-BE49-F238E27FC236}">
                  <a16:creationId xmlns:a16="http://schemas.microsoft.com/office/drawing/2014/main" id="{99BB5CE0-ECD4-4C26-A47D-D77136364CB5}"/>
                </a:ext>
              </a:extLst>
            </p:cNvPr>
            <p:cNvSpPr/>
            <p:nvPr/>
          </p:nvSpPr>
          <p:spPr>
            <a:xfrm>
              <a:off x="3511050" y="2702400"/>
              <a:ext cx="167400" cy="132350"/>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87;p51">
              <a:extLst>
                <a:ext uri="{FF2B5EF4-FFF2-40B4-BE49-F238E27FC236}">
                  <a16:creationId xmlns:a16="http://schemas.microsoft.com/office/drawing/2014/main" id="{FACCBA86-08B3-4E15-B6C0-F541B2212AE6}"/>
                </a:ext>
              </a:extLst>
            </p:cNvPr>
            <p:cNvSpPr/>
            <p:nvPr/>
          </p:nvSpPr>
          <p:spPr>
            <a:xfrm>
              <a:off x="3450875" y="2834200"/>
              <a:ext cx="118775" cy="95225"/>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688;p51">
              <a:extLst>
                <a:ext uri="{FF2B5EF4-FFF2-40B4-BE49-F238E27FC236}">
                  <a16:creationId xmlns:a16="http://schemas.microsoft.com/office/drawing/2014/main" id="{359A6F61-E9DA-497A-9D60-5DBE7CF02954}"/>
                </a:ext>
              </a:extLst>
            </p:cNvPr>
            <p:cNvSpPr/>
            <p:nvPr/>
          </p:nvSpPr>
          <p:spPr>
            <a:xfrm>
              <a:off x="3450375" y="2838400"/>
              <a:ext cx="170550" cy="18780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89;p51">
              <a:extLst>
                <a:ext uri="{FF2B5EF4-FFF2-40B4-BE49-F238E27FC236}">
                  <a16:creationId xmlns:a16="http://schemas.microsoft.com/office/drawing/2014/main" id="{B0AF39AF-8B7E-426D-B643-8DEC6C48BB9E}"/>
                </a:ext>
              </a:extLst>
            </p:cNvPr>
            <p:cNvSpPr/>
            <p:nvPr/>
          </p:nvSpPr>
          <p:spPr>
            <a:xfrm>
              <a:off x="3518375" y="2873975"/>
              <a:ext cx="235400" cy="218150"/>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690;p51">
              <a:extLst>
                <a:ext uri="{FF2B5EF4-FFF2-40B4-BE49-F238E27FC236}">
                  <a16:creationId xmlns:a16="http://schemas.microsoft.com/office/drawing/2014/main" id="{AE1C7E9F-6951-4CD9-9721-10B120F3DCA0}"/>
                </a:ext>
              </a:extLst>
            </p:cNvPr>
            <p:cNvSpPr/>
            <p:nvPr/>
          </p:nvSpPr>
          <p:spPr>
            <a:xfrm>
              <a:off x="3617750" y="3020950"/>
              <a:ext cx="108825" cy="79025"/>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91;p51">
              <a:extLst>
                <a:ext uri="{FF2B5EF4-FFF2-40B4-BE49-F238E27FC236}">
                  <a16:creationId xmlns:a16="http://schemas.microsoft.com/office/drawing/2014/main" id="{BEEBF37C-8AA7-4C8E-8648-C4D0010FD0DF}"/>
                </a:ext>
              </a:extLst>
            </p:cNvPr>
            <p:cNvSpPr/>
            <p:nvPr/>
          </p:nvSpPr>
          <p:spPr>
            <a:xfrm>
              <a:off x="3442525" y="2997925"/>
              <a:ext cx="93125" cy="68050"/>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692;p51">
              <a:extLst>
                <a:ext uri="{FF2B5EF4-FFF2-40B4-BE49-F238E27FC236}">
                  <a16:creationId xmlns:a16="http://schemas.microsoft.com/office/drawing/2014/main" id="{09345216-FEC9-454A-9A2A-27858F35DC7E}"/>
                </a:ext>
              </a:extLst>
            </p:cNvPr>
            <p:cNvSpPr/>
            <p:nvPr/>
          </p:nvSpPr>
          <p:spPr>
            <a:xfrm>
              <a:off x="3452975" y="3056525"/>
              <a:ext cx="44500" cy="26700"/>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 name="Google Shape;3693;p51">
              <a:extLst>
                <a:ext uri="{FF2B5EF4-FFF2-40B4-BE49-F238E27FC236}">
                  <a16:creationId xmlns:a16="http://schemas.microsoft.com/office/drawing/2014/main" id="{88E49F34-4351-4D7F-9759-97F9E2D54E28}"/>
                </a:ext>
              </a:extLst>
            </p:cNvPr>
            <p:cNvGrpSpPr/>
            <p:nvPr/>
          </p:nvGrpSpPr>
          <p:grpSpPr>
            <a:xfrm>
              <a:off x="3450375" y="3038225"/>
              <a:ext cx="132875" cy="99400"/>
              <a:chOff x="3450375" y="3038225"/>
              <a:chExt cx="132875" cy="99400"/>
            </a:xfrm>
            <a:grpFill/>
          </p:grpSpPr>
          <p:sp>
            <p:nvSpPr>
              <p:cNvPr id="222" name="Google Shape;3694;p51">
                <a:extLst>
                  <a:ext uri="{FF2B5EF4-FFF2-40B4-BE49-F238E27FC236}">
                    <a16:creationId xmlns:a16="http://schemas.microsoft.com/office/drawing/2014/main" id="{E853A0A0-9179-4E9C-8BD6-971A068DFE6D}"/>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95;p51">
                <a:extLst>
                  <a:ext uri="{FF2B5EF4-FFF2-40B4-BE49-F238E27FC236}">
                    <a16:creationId xmlns:a16="http://schemas.microsoft.com/office/drawing/2014/main" id="{63435340-9A62-4C38-837A-6E8794E0F814}"/>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3696;p51">
              <a:extLst>
                <a:ext uri="{FF2B5EF4-FFF2-40B4-BE49-F238E27FC236}">
                  <a16:creationId xmlns:a16="http://schemas.microsoft.com/office/drawing/2014/main" id="{31A09330-E013-4E96-8F70-E2E00ECE80C7}"/>
                </a:ext>
              </a:extLst>
            </p:cNvPr>
            <p:cNvSpPr/>
            <p:nvPr/>
          </p:nvSpPr>
          <p:spPr>
            <a:xfrm>
              <a:off x="3503200" y="3095750"/>
              <a:ext cx="40300" cy="48150"/>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697;p51">
              <a:extLst>
                <a:ext uri="{FF2B5EF4-FFF2-40B4-BE49-F238E27FC236}">
                  <a16:creationId xmlns:a16="http://schemas.microsoft.com/office/drawing/2014/main" id="{924D9F0A-8780-472A-A62A-8B6F2007A898}"/>
                </a:ext>
              </a:extLst>
            </p:cNvPr>
            <p:cNvSpPr/>
            <p:nvPr/>
          </p:nvSpPr>
          <p:spPr>
            <a:xfrm>
              <a:off x="3529350" y="3117725"/>
              <a:ext cx="58600" cy="62800"/>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698;p51">
              <a:extLst>
                <a:ext uri="{FF2B5EF4-FFF2-40B4-BE49-F238E27FC236}">
                  <a16:creationId xmlns:a16="http://schemas.microsoft.com/office/drawing/2014/main" id="{0EA73839-CE46-43C9-B011-83D6BA7B8509}"/>
                </a:ext>
              </a:extLst>
            </p:cNvPr>
            <p:cNvSpPr/>
            <p:nvPr/>
          </p:nvSpPr>
          <p:spPr>
            <a:xfrm>
              <a:off x="3570150" y="3086875"/>
              <a:ext cx="89475" cy="94175"/>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699;p51">
              <a:extLst>
                <a:ext uri="{FF2B5EF4-FFF2-40B4-BE49-F238E27FC236}">
                  <a16:creationId xmlns:a16="http://schemas.microsoft.com/office/drawing/2014/main" id="{ACA4976E-7284-4684-A6D3-5244ABA00A0C}"/>
                </a:ext>
              </a:extLst>
            </p:cNvPr>
            <p:cNvSpPr/>
            <p:nvPr/>
          </p:nvSpPr>
          <p:spPr>
            <a:xfrm>
              <a:off x="3647050" y="3079025"/>
              <a:ext cx="61225" cy="95750"/>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700;p51">
              <a:extLst>
                <a:ext uri="{FF2B5EF4-FFF2-40B4-BE49-F238E27FC236}">
                  <a16:creationId xmlns:a16="http://schemas.microsoft.com/office/drawing/2014/main" id="{866D7B2A-19BE-4494-8D67-A995004B1957}"/>
                </a:ext>
              </a:extLst>
            </p:cNvPr>
            <p:cNvSpPr/>
            <p:nvPr/>
          </p:nvSpPr>
          <p:spPr>
            <a:xfrm>
              <a:off x="3689950" y="3079025"/>
              <a:ext cx="29300" cy="77950"/>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701;p51">
              <a:extLst>
                <a:ext uri="{FF2B5EF4-FFF2-40B4-BE49-F238E27FC236}">
                  <a16:creationId xmlns:a16="http://schemas.microsoft.com/office/drawing/2014/main" id="{9560FE1E-1094-4D8A-B7F1-821684CD4CCA}"/>
                </a:ext>
              </a:extLst>
            </p:cNvPr>
            <p:cNvSpPr/>
            <p:nvPr/>
          </p:nvSpPr>
          <p:spPr>
            <a:xfrm>
              <a:off x="3705625" y="3059150"/>
              <a:ext cx="45025" cy="94175"/>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702;p51">
              <a:extLst>
                <a:ext uri="{FF2B5EF4-FFF2-40B4-BE49-F238E27FC236}">
                  <a16:creationId xmlns:a16="http://schemas.microsoft.com/office/drawing/2014/main" id="{0C9A7BF4-C9F6-41E5-8A4B-1644DB3BB5C1}"/>
                </a:ext>
              </a:extLst>
            </p:cNvPr>
            <p:cNvSpPr/>
            <p:nvPr/>
          </p:nvSpPr>
          <p:spPr>
            <a:xfrm>
              <a:off x="3881925" y="2896975"/>
              <a:ext cx="150650" cy="239600"/>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703;p51">
              <a:extLst>
                <a:ext uri="{FF2B5EF4-FFF2-40B4-BE49-F238E27FC236}">
                  <a16:creationId xmlns:a16="http://schemas.microsoft.com/office/drawing/2014/main" id="{4D62A0AF-C6A8-4B4F-8544-4AA967BFDA8B}"/>
                </a:ext>
              </a:extLst>
            </p:cNvPr>
            <p:cNvSpPr/>
            <p:nvPr/>
          </p:nvSpPr>
          <p:spPr>
            <a:xfrm>
              <a:off x="3863600" y="3051825"/>
              <a:ext cx="4725" cy="2625"/>
            </a:xfrm>
            <a:custGeom>
              <a:avLst/>
              <a:gdLst/>
              <a:ahLst/>
              <a:cxnLst/>
              <a:rect l="l" t="t" r="r" b="b"/>
              <a:pathLst>
                <a:path w="189" h="105" extrusionOk="0">
                  <a:moveTo>
                    <a:pt x="189" y="0"/>
                  </a:moveTo>
                  <a:lnTo>
                    <a:pt x="1" y="42"/>
                  </a:lnTo>
                  <a:lnTo>
                    <a:pt x="63" y="105"/>
                  </a:lnTo>
                  <a:lnTo>
                    <a:pt x="168" y="84"/>
                  </a:lnTo>
                  <a:lnTo>
                    <a:pt x="18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704;p51">
              <a:extLst>
                <a:ext uri="{FF2B5EF4-FFF2-40B4-BE49-F238E27FC236}">
                  <a16:creationId xmlns:a16="http://schemas.microsoft.com/office/drawing/2014/main" id="{C5EAC3E5-81C7-4F04-87C6-78FBC0024943}"/>
                </a:ext>
              </a:extLst>
            </p:cNvPr>
            <p:cNvSpPr/>
            <p:nvPr/>
          </p:nvSpPr>
          <p:spPr>
            <a:xfrm>
              <a:off x="3695700" y="2900125"/>
              <a:ext cx="220250" cy="171075"/>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705;p51">
              <a:extLst>
                <a:ext uri="{FF2B5EF4-FFF2-40B4-BE49-F238E27FC236}">
                  <a16:creationId xmlns:a16="http://schemas.microsoft.com/office/drawing/2014/main" id="{662D7682-EFDF-4AE6-A150-AD5DF0115642}"/>
                </a:ext>
              </a:extLst>
            </p:cNvPr>
            <p:cNvSpPr/>
            <p:nvPr/>
          </p:nvSpPr>
          <p:spPr>
            <a:xfrm>
              <a:off x="3732825" y="3041350"/>
              <a:ext cx="165325" cy="141775"/>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706;p51">
              <a:extLst>
                <a:ext uri="{FF2B5EF4-FFF2-40B4-BE49-F238E27FC236}">
                  <a16:creationId xmlns:a16="http://schemas.microsoft.com/office/drawing/2014/main" id="{CAFDBDAC-A3F9-4315-829A-793D7B8777E5}"/>
                </a:ext>
              </a:extLst>
            </p:cNvPr>
            <p:cNvSpPr/>
            <p:nvPr/>
          </p:nvSpPr>
          <p:spPr>
            <a:xfrm>
              <a:off x="3813400" y="3053900"/>
              <a:ext cx="109850" cy="164800"/>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707;p51">
              <a:extLst>
                <a:ext uri="{FF2B5EF4-FFF2-40B4-BE49-F238E27FC236}">
                  <a16:creationId xmlns:a16="http://schemas.microsoft.com/office/drawing/2014/main" id="{846A164C-EA63-4E0A-9FBA-CADB86791187}"/>
                </a:ext>
              </a:extLst>
            </p:cNvPr>
            <p:cNvSpPr/>
            <p:nvPr/>
          </p:nvSpPr>
          <p:spPr>
            <a:xfrm>
              <a:off x="3813900" y="3211875"/>
              <a:ext cx="82675" cy="89475"/>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708;p51">
              <a:extLst>
                <a:ext uri="{FF2B5EF4-FFF2-40B4-BE49-F238E27FC236}">
                  <a16:creationId xmlns:a16="http://schemas.microsoft.com/office/drawing/2014/main" id="{ABA2D2B7-5723-4C1A-8B18-5CAF26917704}"/>
                </a:ext>
              </a:extLst>
            </p:cNvPr>
            <p:cNvSpPr/>
            <p:nvPr/>
          </p:nvSpPr>
          <p:spPr>
            <a:xfrm>
              <a:off x="3821750" y="3213450"/>
              <a:ext cx="29325" cy="18850"/>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709;p51">
              <a:extLst>
                <a:ext uri="{FF2B5EF4-FFF2-40B4-BE49-F238E27FC236}">
                  <a16:creationId xmlns:a16="http://schemas.microsoft.com/office/drawing/2014/main" id="{34689F43-78A4-4A0E-A54F-9C7ED1FD007D}"/>
                </a:ext>
              </a:extLst>
            </p:cNvPr>
            <p:cNvSpPr/>
            <p:nvPr/>
          </p:nvSpPr>
          <p:spPr>
            <a:xfrm>
              <a:off x="3848425" y="3188875"/>
              <a:ext cx="110925" cy="129750"/>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710;p51">
              <a:extLst>
                <a:ext uri="{FF2B5EF4-FFF2-40B4-BE49-F238E27FC236}">
                  <a16:creationId xmlns:a16="http://schemas.microsoft.com/office/drawing/2014/main" id="{8D11B39D-B8AA-4BCD-B0A2-A56BD1001243}"/>
                </a:ext>
              </a:extLst>
            </p:cNvPr>
            <p:cNvSpPr/>
            <p:nvPr/>
          </p:nvSpPr>
          <p:spPr>
            <a:xfrm>
              <a:off x="3860475" y="3308125"/>
              <a:ext cx="15700" cy="21475"/>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711;p51">
              <a:extLst>
                <a:ext uri="{FF2B5EF4-FFF2-40B4-BE49-F238E27FC236}">
                  <a16:creationId xmlns:a16="http://schemas.microsoft.com/office/drawing/2014/main" id="{67326016-A68C-44FE-805F-256EF8ADA045}"/>
                </a:ext>
              </a:extLst>
            </p:cNvPr>
            <p:cNvSpPr/>
            <p:nvPr/>
          </p:nvSpPr>
          <p:spPr>
            <a:xfrm>
              <a:off x="4111550" y="3257925"/>
              <a:ext cx="161650" cy="164775"/>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712;p51">
              <a:extLst>
                <a:ext uri="{FF2B5EF4-FFF2-40B4-BE49-F238E27FC236}">
                  <a16:creationId xmlns:a16="http://schemas.microsoft.com/office/drawing/2014/main" id="{7F2C9343-0ADB-45EB-870F-0A22BC3648EB}"/>
                </a:ext>
              </a:extLst>
            </p:cNvPr>
            <p:cNvSpPr/>
            <p:nvPr/>
          </p:nvSpPr>
          <p:spPr>
            <a:xfrm>
              <a:off x="4106850" y="3261050"/>
              <a:ext cx="29300" cy="24100"/>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713;p51">
              <a:extLst>
                <a:ext uri="{FF2B5EF4-FFF2-40B4-BE49-F238E27FC236}">
                  <a16:creationId xmlns:a16="http://schemas.microsoft.com/office/drawing/2014/main" id="{DB15AE20-0D9F-4D90-8F7F-CD5DCC80F739}"/>
                </a:ext>
              </a:extLst>
            </p:cNvPr>
            <p:cNvSpPr/>
            <p:nvPr/>
          </p:nvSpPr>
          <p:spPr>
            <a:xfrm>
              <a:off x="4106850" y="3275175"/>
              <a:ext cx="28775" cy="35075"/>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714;p51">
              <a:extLst>
                <a:ext uri="{FF2B5EF4-FFF2-40B4-BE49-F238E27FC236}">
                  <a16:creationId xmlns:a16="http://schemas.microsoft.com/office/drawing/2014/main" id="{768E2CA2-BF13-4DCD-9989-5FA05B756A3D}"/>
                </a:ext>
              </a:extLst>
            </p:cNvPr>
            <p:cNvSpPr/>
            <p:nvPr/>
          </p:nvSpPr>
          <p:spPr>
            <a:xfrm>
              <a:off x="3862550" y="3166900"/>
              <a:ext cx="275700" cy="273075"/>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715;p51">
              <a:extLst>
                <a:ext uri="{FF2B5EF4-FFF2-40B4-BE49-F238E27FC236}">
                  <a16:creationId xmlns:a16="http://schemas.microsoft.com/office/drawing/2014/main" id="{2087A20A-F01E-4339-979D-536EDAD2C58A}"/>
                </a:ext>
              </a:extLst>
            </p:cNvPr>
            <p:cNvSpPr/>
            <p:nvPr/>
          </p:nvSpPr>
          <p:spPr>
            <a:xfrm>
              <a:off x="4159150" y="3380850"/>
              <a:ext cx="46050" cy="116150"/>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716;p51">
              <a:extLst>
                <a:ext uri="{FF2B5EF4-FFF2-40B4-BE49-F238E27FC236}">
                  <a16:creationId xmlns:a16="http://schemas.microsoft.com/office/drawing/2014/main" id="{47E75E02-337F-45FE-AADE-659E656EED98}"/>
                </a:ext>
              </a:extLst>
            </p:cNvPr>
            <p:cNvSpPr/>
            <p:nvPr/>
          </p:nvSpPr>
          <p:spPr>
            <a:xfrm>
              <a:off x="4001175" y="3363575"/>
              <a:ext cx="170550" cy="145450"/>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717;p51">
              <a:extLst>
                <a:ext uri="{FF2B5EF4-FFF2-40B4-BE49-F238E27FC236}">
                  <a16:creationId xmlns:a16="http://schemas.microsoft.com/office/drawing/2014/main" id="{F841B449-E748-423F-AFE0-2433B81F6368}"/>
                </a:ext>
              </a:extLst>
            </p:cNvPr>
            <p:cNvSpPr/>
            <p:nvPr/>
          </p:nvSpPr>
          <p:spPr>
            <a:xfrm>
              <a:off x="3852625" y="3330100"/>
              <a:ext cx="181000" cy="178925"/>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718;p51">
              <a:extLst>
                <a:ext uri="{FF2B5EF4-FFF2-40B4-BE49-F238E27FC236}">
                  <a16:creationId xmlns:a16="http://schemas.microsoft.com/office/drawing/2014/main" id="{CD80CD17-4699-46EF-8236-CD12DC4D8997}"/>
                </a:ext>
              </a:extLst>
            </p:cNvPr>
            <p:cNvSpPr/>
            <p:nvPr/>
          </p:nvSpPr>
          <p:spPr>
            <a:xfrm>
              <a:off x="4046675" y="3472375"/>
              <a:ext cx="113025" cy="103075"/>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719;p51">
              <a:extLst>
                <a:ext uri="{FF2B5EF4-FFF2-40B4-BE49-F238E27FC236}">
                  <a16:creationId xmlns:a16="http://schemas.microsoft.com/office/drawing/2014/main" id="{48D96AD3-5278-435C-B342-05C61826E4FE}"/>
                </a:ext>
              </a:extLst>
            </p:cNvPr>
            <p:cNvSpPr/>
            <p:nvPr/>
          </p:nvSpPr>
          <p:spPr>
            <a:xfrm>
              <a:off x="3968750" y="3504300"/>
              <a:ext cx="135500" cy="135500"/>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720;p51">
              <a:extLst>
                <a:ext uri="{FF2B5EF4-FFF2-40B4-BE49-F238E27FC236}">
                  <a16:creationId xmlns:a16="http://schemas.microsoft.com/office/drawing/2014/main" id="{ED5B85E9-704F-4D5C-B97B-09397260A402}"/>
                </a:ext>
              </a:extLst>
            </p:cNvPr>
            <p:cNvSpPr/>
            <p:nvPr/>
          </p:nvSpPr>
          <p:spPr>
            <a:xfrm>
              <a:off x="3853150" y="3491725"/>
              <a:ext cx="193550" cy="182075"/>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721;p51">
              <a:extLst>
                <a:ext uri="{FF2B5EF4-FFF2-40B4-BE49-F238E27FC236}">
                  <a16:creationId xmlns:a16="http://schemas.microsoft.com/office/drawing/2014/main" id="{35453E80-CEC4-42A5-908C-748901C2A9F0}"/>
                </a:ext>
              </a:extLst>
            </p:cNvPr>
            <p:cNvSpPr/>
            <p:nvPr/>
          </p:nvSpPr>
          <p:spPr>
            <a:xfrm>
              <a:off x="4123050" y="3397575"/>
              <a:ext cx="150675" cy="242750"/>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722;p51">
              <a:extLst>
                <a:ext uri="{FF2B5EF4-FFF2-40B4-BE49-F238E27FC236}">
                  <a16:creationId xmlns:a16="http://schemas.microsoft.com/office/drawing/2014/main" id="{A30B2ADA-D91D-4E08-8A51-1BBF5A914526}"/>
                </a:ext>
              </a:extLst>
            </p:cNvPr>
            <p:cNvSpPr/>
            <p:nvPr/>
          </p:nvSpPr>
          <p:spPr>
            <a:xfrm>
              <a:off x="4120450" y="3622500"/>
              <a:ext cx="20950" cy="23575"/>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723;p51">
              <a:extLst>
                <a:ext uri="{FF2B5EF4-FFF2-40B4-BE49-F238E27FC236}">
                  <a16:creationId xmlns:a16="http://schemas.microsoft.com/office/drawing/2014/main" id="{F0A7C1F7-E2FA-4019-9711-13CCC05E9401}"/>
                </a:ext>
              </a:extLst>
            </p:cNvPr>
            <p:cNvSpPr/>
            <p:nvPr/>
          </p:nvSpPr>
          <p:spPr>
            <a:xfrm>
              <a:off x="4064475" y="3669050"/>
              <a:ext cx="33500" cy="3142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724;p51">
              <a:extLst>
                <a:ext uri="{FF2B5EF4-FFF2-40B4-BE49-F238E27FC236}">
                  <a16:creationId xmlns:a16="http://schemas.microsoft.com/office/drawing/2014/main" id="{80CF0EEB-9C29-45D6-A1BA-C10F84A3578F}"/>
                </a:ext>
              </a:extLst>
            </p:cNvPr>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725;p51">
              <a:extLst>
                <a:ext uri="{FF2B5EF4-FFF2-40B4-BE49-F238E27FC236}">
                  <a16:creationId xmlns:a16="http://schemas.microsoft.com/office/drawing/2014/main" id="{81C469B7-194B-49E8-BCB4-474E75824269}"/>
                </a:ext>
              </a:extLst>
            </p:cNvPr>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726;p51">
              <a:extLst>
                <a:ext uri="{FF2B5EF4-FFF2-40B4-BE49-F238E27FC236}">
                  <a16:creationId xmlns:a16="http://schemas.microsoft.com/office/drawing/2014/main" id="{94AEC051-B5EC-49E7-A73B-E56899D27D8B}"/>
                </a:ext>
              </a:extLst>
            </p:cNvPr>
            <p:cNvSpPr/>
            <p:nvPr/>
          </p:nvSpPr>
          <p:spPr>
            <a:xfrm>
              <a:off x="4252775" y="2586800"/>
              <a:ext cx="70650" cy="19900"/>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727;p51">
              <a:extLst>
                <a:ext uri="{FF2B5EF4-FFF2-40B4-BE49-F238E27FC236}">
                  <a16:creationId xmlns:a16="http://schemas.microsoft.com/office/drawing/2014/main" id="{CD8A2605-08BF-41C5-89B6-16FA2C6EC5F7}"/>
                </a:ext>
              </a:extLst>
            </p:cNvPr>
            <p:cNvSpPr/>
            <p:nvPr/>
          </p:nvSpPr>
          <p:spPr>
            <a:xfrm>
              <a:off x="4298825" y="2603000"/>
              <a:ext cx="2625" cy="2650"/>
            </a:xfrm>
            <a:custGeom>
              <a:avLst/>
              <a:gdLst/>
              <a:ahLst/>
              <a:cxnLst/>
              <a:rect l="l" t="t" r="r" b="b"/>
              <a:pathLst>
                <a:path w="105" h="106" fill="none" extrusionOk="0">
                  <a:moveTo>
                    <a:pt x="105" y="105"/>
                  </a:moveTo>
                  <a:lnTo>
                    <a:pt x="0" y="1"/>
                  </a:lnTo>
                </a:path>
              </a:pathLst>
            </a:custGeom>
            <a:grpFill/>
            <a:ln w="25" cap="rnd" cmpd="sng">
              <a:solidFill>
                <a:schemeClr val="bg1">
                  <a:lumMod val="50000"/>
                  <a:alpha val="4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728;p51">
              <a:extLst>
                <a:ext uri="{FF2B5EF4-FFF2-40B4-BE49-F238E27FC236}">
                  <a16:creationId xmlns:a16="http://schemas.microsoft.com/office/drawing/2014/main" id="{56355E18-53E0-4A4A-92DA-DF5C8973A6A1}"/>
                </a:ext>
              </a:extLst>
            </p:cNvPr>
            <p:cNvSpPr/>
            <p:nvPr/>
          </p:nvSpPr>
          <p:spPr>
            <a:xfrm>
              <a:off x="4949025" y="2811200"/>
              <a:ext cx="44475" cy="26175"/>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729;p51">
              <a:extLst>
                <a:ext uri="{FF2B5EF4-FFF2-40B4-BE49-F238E27FC236}">
                  <a16:creationId xmlns:a16="http://schemas.microsoft.com/office/drawing/2014/main" id="{5C2E8BAF-D4AF-4BB1-9D04-C9E3BDAA7376}"/>
                </a:ext>
              </a:extLst>
            </p:cNvPr>
            <p:cNvSpPr/>
            <p:nvPr/>
          </p:nvSpPr>
          <p:spPr>
            <a:xfrm>
              <a:off x="3967175" y="2589925"/>
              <a:ext cx="35075" cy="29850"/>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730;p51">
              <a:extLst>
                <a:ext uri="{FF2B5EF4-FFF2-40B4-BE49-F238E27FC236}">
                  <a16:creationId xmlns:a16="http://schemas.microsoft.com/office/drawing/2014/main" id="{0E027AC7-B258-4541-A375-15E2ED2CDDC3}"/>
                </a:ext>
              </a:extLst>
            </p:cNvPr>
            <p:cNvSpPr/>
            <p:nvPr/>
          </p:nvSpPr>
          <p:spPr>
            <a:xfrm>
              <a:off x="3938400" y="2522975"/>
              <a:ext cx="58625" cy="76925"/>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 name="Google Shape;800;p35"/>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Genre Regional Sales: Analysis</a:t>
            </a:r>
            <a:endParaRPr sz="2800" dirty="0">
              <a:solidFill>
                <a:srgbClr val="F3F3F3"/>
              </a:solidFill>
            </a:endParaRPr>
          </a:p>
        </p:txBody>
      </p:sp>
      <p:sp>
        <p:nvSpPr>
          <p:cNvPr id="949" name="Google Shape;949;p35"/>
          <p:cNvSpPr/>
          <p:nvPr/>
        </p:nvSpPr>
        <p:spPr>
          <a:xfrm>
            <a:off x="760902" y="1318875"/>
            <a:ext cx="946071" cy="490858"/>
          </a:xfrm>
          <a:custGeom>
            <a:avLst/>
            <a:gdLst/>
            <a:ahLst/>
            <a:cxnLst/>
            <a:rect l="l" t="t" r="r" b="b"/>
            <a:pathLst>
              <a:path w="12951" h="12942" extrusionOk="0">
                <a:moveTo>
                  <a:pt x="1" y="1"/>
                </a:moveTo>
                <a:lnTo>
                  <a:pt x="1" y="12941"/>
                </a:lnTo>
                <a:lnTo>
                  <a:pt x="12950" y="12941"/>
                </a:lnTo>
                <a:lnTo>
                  <a:pt x="129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5"/>
          <p:cNvSpPr/>
          <p:nvPr/>
        </p:nvSpPr>
        <p:spPr>
          <a:xfrm>
            <a:off x="1686596" y="1264525"/>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p:nvPr/>
        </p:nvSpPr>
        <p:spPr>
          <a:xfrm>
            <a:off x="1686596" y="1788334"/>
            <a:ext cx="75400" cy="75741"/>
          </a:xfrm>
          <a:custGeom>
            <a:avLst/>
            <a:gdLst/>
            <a:ahLst/>
            <a:cxnLst/>
            <a:rect l="l" t="t" r="r" b="b"/>
            <a:pathLst>
              <a:path w="1988" h="1997" extrusionOk="0">
                <a:moveTo>
                  <a:pt x="1680" y="1"/>
                </a:moveTo>
                <a:lnTo>
                  <a:pt x="1680" y="1689"/>
                </a:lnTo>
                <a:lnTo>
                  <a:pt x="1" y="1689"/>
                </a:lnTo>
                <a:lnTo>
                  <a:pt x="1" y="1996"/>
                </a:lnTo>
                <a:lnTo>
                  <a:pt x="1987" y="1996"/>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p:nvPr/>
        </p:nvSpPr>
        <p:spPr>
          <a:xfrm>
            <a:off x="1577474" y="1785679"/>
            <a:ext cx="30039" cy="5689"/>
          </a:xfrm>
          <a:custGeom>
            <a:avLst/>
            <a:gdLst/>
            <a:ahLst/>
            <a:cxnLst/>
            <a:rect l="l" t="t" r="r" b="b"/>
            <a:pathLst>
              <a:path w="792" h="150" extrusionOk="0">
                <a:moveTo>
                  <a:pt x="1" y="0"/>
                </a:moveTo>
                <a:lnTo>
                  <a:pt x="1" y="150"/>
                </a:lnTo>
                <a:lnTo>
                  <a:pt x="792" y="150"/>
                </a:lnTo>
                <a:lnTo>
                  <a:pt x="7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35"/>
          <p:cNvGrpSpPr/>
          <p:nvPr/>
        </p:nvGrpSpPr>
        <p:grpSpPr>
          <a:xfrm>
            <a:off x="1218677" y="1788325"/>
            <a:ext cx="716234" cy="145073"/>
            <a:chOff x="1571871" y="1788325"/>
            <a:chExt cx="716234" cy="145073"/>
          </a:xfrm>
        </p:grpSpPr>
        <p:sp>
          <p:nvSpPr>
            <p:cNvPr id="954" name="Google Shape;954;p35"/>
            <p:cNvSpPr/>
            <p:nvPr/>
          </p:nvSpPr>
          <p:spPr>
            <a:xfrm>
              <a:off x="1576648" y="1788325"/>
              <a:ext cx="711457" cy="145073"/>
            </a:xfrm>
            <a:custGeom>
              <a:avLst/>
              <a:gdLst/>
              <a:ahLst/>
              <a:cxnLst/>
              <a:rect l="l" t="t" r="r" b="b"/>
              <a:pathLst>
                <a:path w="15597" h="3825" extrusionOk="0">
                  <a:moveTo>
                    <a:pt x="15447" y="1"/>
                  </a:moveTo>
                  <a:lnTo>
                    <a:pt x="15447" y="1785"/>
                  </a:lnTo>
                  <a:lnTo>
                    <a:pt x="13566" y="3675"/>
                  </a:lnTo>
                  <a:lnTo>
                    <a:pt x="150" y="3675"/>
                  </a:lnTo>
                  <a:lnTo>
                    <a:pt x="150" y="1926"/>
                  </a:lnTo>
                  <a:lnTo>
                    <a:pt x="1" y="1926"/>
                  </a:lnTo>
                  <a:lnTo>
                    <a:pt x="1" y="3825"/>
                  </a:lnTo>
                  <a:lnTo>
                    <a:pt x="13627" y="3825"/>
                  </a:lnTo>
                  <a:lnTo>
                    <a:pt x="15596" y="1856"/>
                  </a:lnTo>
                  <a:lnTo>
                    <a:pt x="1559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5"/>
            <p:cNvSpPr/>
            <p:nvPr/>
          </p:nvSpPr>
          <p:spPr>
            <a:xfrm>
              <a:off x="1571871" y="1850850"/>
              <a:ext cx="20026" cy="20024"/>
            </a:xfrm>
            <a:custGeom>
              <a:avLst/>
              <a:gdLst/>
              <a:ahLst/>
              <a:cxnLst/>
              <a:rect l="l" t="t" r="r" b="b"/>
              <a:pathLst>
                <a:path w="519" h="528" extrusionOk="0">
                  <a:moveTo>
                    <a:pt x="255" y="0"/>
                  </a:moveTo>
                  <a:cubicBezTo>
                    <a:pt x="115" y="0"/>
                    <a:pt x="0" y="115"/>
                    <a:pt x="0" y="264"/>
                  </a:cubicBezTo>
                  <a:cubicBezTo>
                    <a:pt x="0" y="405"/>
                    <a:pt x="115" y="528"/>
                    <a:pt x="255" y="528"/>
                  </a:cubicBezTo>
                  <a:cubicBezTo>
                    <a:pt x="405" y="528"/>
                    <a:pt x="519" y="405"/>
                    <a:pt x="519" y="264"/>
                  </a:cubicBezTo>
                  <a:cubicBezTo>
                    <a:pt x="519" y="115"/>
                    <a:pt x="405" y="0"/>
                    <a:pt x="255"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 name="Google Shape;956;p35"/>
          <p:cNvSpPr/>
          <p:nvPr/>
        </p:nvSpPr>
        <p:spPr>
          <a:xfrm>
            <a:off x="2639282" y="1276851"/>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3093725" y="1788334"/>
            <a:ext cx="72404" cy="72745"/>
          </a:xfrm>
          <a:custGeom>
            <a:avLst/>
            <a:gdLst/>
            <a:ahLst/>
            <a:cxnLst/>
            <a:rect l="l" t="t" r="r" b="b"/>
            <a:pathLst>
              <a:path w="1909" h="1918" extrusionOk="0">
                <a:moveTo>
                  <a:pt x="1759" y="1"/>
                </a:moveTo>
                <a:lnTo>
                  <a:pt x="1759" y="1759"/>
                </a:lnTo>
                <a:lnTo>
                  <a:pt x="1" y="1759"/>
                </a:lnTo>
                <a:lnTo>
                  <a:pt x="1" y="1917"/>
                </a:lnTo>
                <a:lnTo>
                  <a:pt x="1908" y="1917"/>
                </a:lnTo>
                <a:lnTo>
                  <a:pt x="19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txBox="1"/>
          <p:nvPr/>
        </p:nvSpPr>
        <p:spPr>
          <a:xfrm>
            <a:off x="1990605" y="1304200"/>
            <a:ext cx="1079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Shooter,</a:t>
            </a:r>
          </a:p>
          <a:p>
            <a:pPr marL="0" lvl="0" indent="0" algn="l" rtl="0">
              <a:spcBef>
                <a:spcPts val="0"/>
              </a:spcBef>
              <a:spcAft>
                <a:spcPts val="0"/>
              </a:spcAft>
              <a:buNone/>
            </a:pPr>
            <a:r>
              <a:rPr lang="e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Action,</a:t>
            </a:r>
          </a:p>
          <a:p>
            <a:pPr marL="0" lvl="0" indent="0" algn="l" rtl="0">
              <a:spcBef>
                <a:spcPts val="0"/>
              </a:spcBef>
              <a:spcAft>
                <a:spcPts val="0"/>
              </a:spcAft>
              <a:buNone/>
            </a:pPr>
            <a:r>
              <a:rPr lang="e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Role-Playing</a:t>
            </a:r>
            <a:endParaRPr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042" name="Google Shape;1042;p35"/>
          <p:cNvSpPr txBox="1"/>
          <p:nvPr/>
        </p:nvSpPr>
        <p:spPr>
          <a:xfrm>
            <a:off x="810039" y="1337475"/>
            <a:ext cx="8478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400" dirty="0">
                <a:solidFill>
                  <a:srgbClr val="00387E"/>
                </a:solidFill>
                <a:latin typeface="Teko Medium"/>
                <a:ea typeface="Teko Medium"/>
                <a:cs typeface="Teko Medium"/>
                <a:sym typeface="Teko Medium"/>
              </a:rPr>
              <a:t>NA</a:t>
            </a:r>
            <a:endParaRPr sz="2400" dirty="0">
              <a:solidFill>
                <a:srgbClr val="00387E"/>
              </a:solidFill>
              <a:latin typeface="Teko Medium"/>
              <a:ea typeface="Teko Medium"/>
              <a:cs typeface="Teko Medium"/>
              <a:sym typeface="Teko Medium"/>
            </a:endParaRPr>
          </a:p>
        </p:txBody>
      </p:sp>
      <p:sp>
        <p:nvSpPr>
          <p:cNvPr id="1045" name="Google Shape;1045;p35"/>
          <p:cNvSpPr/>
          <p:nvPr/>
        </p:nvSpPr>
        <p:spPr>
          <a:xfrm rot="10800000" flipH="1">
            <a:off x="760902" y="2360977"/>
            <a:ext cx="946071" cy="490858"/>
          </a:xfrm>
          <a:custGeom>
            <a:avLst/>
            <a:gdLst/>
            <a:ahLst/>
            <a:cxnLst/>
            <a:rect l="l" t="t" r="r" b="b"/>
            <a:pathLst>
              <a:path w="12951" h="12942" extrusionOk="0">
                <a:moveTo>
                  <a:pt x="1" y="1"/>
                </a:moveTo>
                <a:lnTo>
                  <a:pt x="1" y="12941"/>
                </a:lnTo>
                <a:lnTo>
                  <a:pt x="12950" y="12941"/>
                </a:lnTo>
                <a:lnTo>
                  <a:pt x="129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rot="10800000" flipH="1">
            <a:off x="1686596" y="2830785"/>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rot="10800000" flipH="1">
            <a:off x="1686596" y="2306635"/>
            <a:ext cx="75400" cy="75741"/>
          </a:xfrm>
          <a:custGeom>
            <a:avLst/>
            <a:gdLst/>
            <a:ahLst/>
            <a:cxnLst/>
            <a:rect l="l" t="t" r="r" b="b"/>
            <a:pathLst>
              <a:path w="1988" h="1997" extrusionOk="0">
                <a:moveTo>
                  <a:pt x="1680" y="1"/>
                </a:moveTo>
                <a:lnTo>
                  <a:pt x="1680" y="1689"/>
                </a:lnTo>
                <a:lnTo>
                  <a:pt x="1" y="1689"/>
                </a:lnTo>
                <a:lnTo>
                  <a:pt x="1" y="1996"/>
                </a:lnTo>
                <a:lnTo>
                  <a:pt x="1987" y="1996"/>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rot="10800000" flipH="1">
            <a:off x="1577474" y="2379342"/>
            <a:ext cx="30039" cy="5689"/>
          </a:xfrm>
          <a:custGeom>
            <a:avLst/>
            <a:gdLst/>
            <a:ahLst/>
            <a:cxnLst/>
            <a:rect l="l" t="t" r="r" b="b"/>
            <a:pathLst>
              <a:path w="792" h="150" extrusionOk="0">
                <a:moveTo>
                  <a:pt x="1" y="0"/>
                </a:moveTo>
                <a:lnTo>
                  <a:pt x="1" y="150"/>
                </a:lnTo>
                <a:lnTo>
                  <a:pt x="792" y="150"/>
                </a:lnTo>
                <a:lnTo>
                  <a:pt x="7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 name="Google Shape;1049;p35"/>
          <p:cNvGrpSpPr/>
          <p:nvPr/>
        </p:nvGrpSpPr>
        <p:grpSpPr>
          <a:xfrm rot="10800000" flipH="1">
            <a:off x="1218677" y="2237313"/>
            <a:ext cx="716234" cy="145073"/>
            <a:chOff x="1571871" y="1788325"/>
            <a:chExt cx="716234" cy="145073"/>
          </a:xfrm>
        </p:grpSpPr>
        <p:sp>
          <p:nvSpPr>
            <p:cNvPr id="1050" name="Google Shape;1050;p35"/>
            <p:cNvSpPr/>
            <p:nvPr/>
          </p:nvSpPr>
          <p:spPr>
            <a:xfrm>
              <a:off x="1576648" y="1788325"/>
              <a:ext cx="711457" cy="145073"/>
            </a:xfrm>
            <a:custGeom>
              <a:avLst/>
              <a:gdLst/>
              <a:ahLst/>
              <a:cxnLst/>
              <a:rect l="l" t="t" r="r" b="b"/>
              <a:pathLst>
                <a:path w="15597" h="3825" extrusionOk="0">
                  <a:moveTo>
                    <a:pt x="15447" y="1"/>
                  </a:moveTo>
                  <a:lnTo>
                    <a:pt x="15447" y="1785"/>
                  </a:lnTo>
                  <a:lnTo>
                    <a:pt x="13566" y="3675"/>
                  </a:lnTo>
                  <a:lnTo>
                    <a:pt x="150" y="3675"/>
                  </a:lnTo>
                  <a:lnTo>
                    <a:pt x="150" y="1926"/>
                  </a:lnTo>
                  <a:lnTo>
                    <a:pt x="1" y="1926"/>
                  </a:lnTo>
                  <a:lnTo>
                    <a:pt x="1" y="3825"/>
                  </a:lnTo>
                  <a:lnTo>
                    <a:pt x="13627" y="3825"/>
                  </a:lnTo>
                  <a:lnTo>
                    <a:pt x="15596" y="1856"/>
                  </a:lnTo>
                  <a:lnTo>
                    <a:pt x="1559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1571871" y="1850850"/>
              <a:ext cx="20026" cy="20024"/>
            </a:xfrm>
            <a:custGeom>
              <a:avLst/>
              <a:gdLst/>
              <a:ahLst/>
              <a:cxnLst/>
              <a:rect l="l" t="t" r="r" b="b"/>
              <a:pathLst>
                <a:path w="519" h="528" extrusionOk="0">
                  <a:moveTo>
                    <a:pt x="255" y="0"/>
                  </a:moveTo>
                  <a:cubicBezTo>
                    <a:pt x="115" y="0"/>
                    <a:pt x="0" y="115"/>
                    <a:pt x="0" y="264"/>
                  </a:cubicBezTo>
                  <a:cubicBezTo>
                    <a:pt x="0" y="405"/>
                    <a:pt x="115" y="528"/>
                    <a:pt x="255" y="528"/>
                  </a:cubicBezTo>
                  <a:cubicBezTo>
                    <a:pt x="405" y="528"/>
                    <a:pt x="519" y="405"/>
                    <a:pt x="519" y="264"/>
                  </a:cubicBezTo>
                  <a:cubicBezTo>
                    <a:pt x="519" y="115"/>
                    <a:pt x="405" y="0"/>
                    <a:pt x="255"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2" name="Google Shape;1052;p35"/>
          <p:cNvSpPr/>
          <p:nvPr/>
        </p:nvSpPr>
        <p:spPr>
          <a:xfrm rot="10800000" flipH="1">
            <a:off x="2639282" y="2503357"/>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rot="10800000" flipH="1">
            <a:off x="3093725" y="2309631"/>
            <a:ext cx="72404" cy="72745"/>
          </a:xfrm>
          <a:custGeom>
            <a:avLst/>
            <a:gdLst/>
            <a:ahLst/>
            <a:cxnLst/>
            <a:rect l="l" t="t" r="r" b="b"/>
            <a:pathLst>
              <a:path w="1909" h="1918" extrusionOk="0">
                <a:moveTo>
                  <a:pt x="1759" y="1"/>
                </a:moveTo>
                <a:lnTo>
                  <a:pt x="1759" y="1759"/>
                </a:lnTo>
                <a:lnTo>
                  <a:pt x="1" y="1759"/>
                </a:lnTo>
                <a:lnTo>
                  <a:pt x="1" y="1917"/>
                </a:lnTo>
                <a:lnTo>
                  <a:pt x="1908" y="1917"/>
                </a:lnTo>
                <a:lnTo>
                  <a:pt x="19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txBox="1"/>
          <p:nvPr/>
        </p:nvSpPr>
        <p:spPr>
          <a:xfrm>
            <a:off x="810039" y="2386463"/>
            <a:ext cx="8478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rgbClr val="00387E"/>
                </a:solidFill>
                <a:latin typeface="Teko Medium"/>
                <a:ea typeface="Teko Medium"/>
                <a:cs typeface="Teko Medium"/>
                <a:sym typeface="Teko Medium"/>
              </a:rPr>
              <a:t>PAL</a:t>
            </a:r>
            <a:endParaRPr sz="2400" dirty="0">
              <a:solidFill>
                <a:srgbClr val="00387E"/>
              </a:solidFill>
              <a:latin typeface="Teko Medium"/>
              <a:ea typeface="Teko Medium"/>
              <a:cs typeface="Teko Medium"/>
              <a:sym typeface="Teko Medium"/>
            </a:endParaRPr>
          </a:p>
        </p:txBody>
      </p:sp>
      <p:sp>
        <p:nvSpPr>
          <p:cNvPr id="1055" name="Google Shape;1055;p35"/>
          <p:cNvSpPr txBox="1"/>
          <p:nvPr/>
        </p:nvSpPr>
        <p:spPr>
          <a:xfrm>
            <a:off x="1990605" y="2346475"/>
            <a:ext cx="1079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Shooter,</a:t>
            </a:r>
          </a:p>
          <a:p>
            <a:pPr marL="0" lvl="0" indent="0" algn="l" rtl="0">
              <a:spcBef>
                <a:spcPts val="0"/>
              </a:spcBef>
              <a:spcAft>
                <a:spcPts val="0"/>
              </a:spcAft>
              <a:buNone/>
            </a:pPr>
            <a:r>
              <a:rPr lang="e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A</a:t>
            </a:r>
            <a:r>
              <a:rPr lang="en-US" sz="1000" dirty="0" err="1">
                <a:solidFill>
                  <a:srgbClr val="F3F3F3"/>
                </a:solidFill>
                <a:latin typeface="Source Code Pro Light" panose="020B0409030403020204" pitchFamily="49" charset="0"/>
                <a:ea typeface="Source Code Pro Light"/>
                <a:cs typeface="Biome Light" panose="020B0502040204020203" pitchFamily="34" charset="0"/>
                <a:sym typeface="Source Code Pro Light"/>
              </a:rPr>
              <a:t>ction</a:t>
            </a:r>
            <a:r>
              <a:rPr lang="en-U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a:t>
            </a:r>
          </a:p>
          <a:p>
            <a:pPr marL="0" lvl="0" indent="0" algn="l" rtl="0">
              <a:spcBef>
                <a:spcPts val="0"/>
              </a:spcBef>
              <a:spcAft>
                <a:spcPts val="0"/>
              </a:spcAft>
              <a:buNone/>
            </a:pPr>
            <a:r>
              <a:rPr lang="en-U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Sports</a:t>
            </a:r>
            <a:r>
              <a:rPr lang="e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 </a:t>
            </a:r>
            <a:endParaRPr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056" name="Google Shape;1056;p35"/>
          <p:cNvSpPr/>
          <p:nvPr/>
        </p:nvSpPr>
        <p:spPr>
          <a:xfrm>
            <a:off x="760902" y="3281025"/>
            <a:ext cx="946071" cy="490858"/>
          </a:xfrm>
          <a:custGeom>
            <a:avLst/>
            <a:gdLst/>
            <a:ahLst/>
            <a:cxnLst/>
            <a:rect l="l" t="t" r="r" b="b"/>
            <a:pathLst>
              <a:path w="12951" h="12942" extrusionOk="0">
                <a:moveTo>
                  <a:pt x="1" y="1"/>
                </a:moveTo>
                <a:lnTo>
                  <a:pt x="1" y="12941"/>
                </a:lnTo>
                <a:lnTo>
                  <a:pt x="12950" y="12941"/>
                </a:lnTo>
                <a:lnTo>
                  <a:pt x="129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1686596" y="3226675"/>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1686596" y="3750484"/>
            <a:ext cx="75400" cy="75741"/>
          </a:xfrm>
          <a:custGeom>
            <a:avLst/>
            <a:gdLst/>
            <a:ahLst/>
            <a:cxnLst/>
            <a:rect l="l" t="t" r="r" b="b"/>
            <a:pathLst>
              <a:path w="1988" h="1997" extrusionOk="0">
                <a:moveTo>
                  <a:pt x="1680" y="1"/>
                </a:moveTo>
                <a:lnTo>
                  <a:pt x="1680" y="1689"/>
                </a:lnTo>
                <a:lnTo>
                  <a:pt x="1" y="1689"/>
                </a:lnTo>
                <a:lnTo>
                  <a:pt x="1" y="1996"/>
                </a:lnTo>
                <a:lnTo>
                  <a:pt x="1987" y="1996"/>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1577474" y="3747829"/>
            <a:ext cx="30039" cy="5689"/>
          </a:xfrm>
          <a:custGeom>
            <a:avLst/>
            <a:gdLst/>
            <a:ahLst/>
            <a:cxnLst/>
            <a:rect l="l" t="t" r="r" b="b"/>
            <a:pathLst>
              <a:path w="792" h="150" extrusionOk="0">
                <a:moveTo>
                  <a:pt x="1" y="0"/>
                </a:moveTo>
                <a:lnTo>
                  <a:pt x="1" y="150"/>
                </a:lnTo>
                <a:lnTo>
                  <a:pt x="792" y="150"/>
                </a:lnTo>
                <a:lnTo>
                  <a:pt x="7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35"/>
          <p:cNvGrpSpPr/>
          <p:nvPr/>
        </p:nvGrpSpPr>
        <p:grpSpPr>
          <a:xfrm>
            <a:off x="1218677" y="3750475"/>
            <a:ext cx="716234" cy="145073"/>
            <a:chOff x="1571871" y="1788325"/>
            <a:chExt cx="716234" cy="145073"/>
          </a:xfrm>
        </p:grpSpPr>
        <p:sp>
          <p:nvSpPr>
            <p:cNvPr id="1061" name="Google Shape;1061;p35"/>
            <p:cNvSpPr/>
            <p:nvPr/>
          </p:nvSpPr>
          <p:spPr>
            <a:xfrm>
              <a:off x="1576648" y="1788325"/>
              <a:ext cx="711457" cy="145073"/>
            </a:xfrm>
            <a:custGeom>
              <a:avLst/>
              <a:gdLst/>
              <a:ahLst/>
              <a:cxnLst/>
              <a:rect l="l" t="t" r="r" b="b"/>
              <a:pathLst>
                <a:path w="15597" h="3825" extrusionOk="0">
                  <a:moveTo>
                    <a:pt x="15447" y="1"/>
                  </a:moveTo>
                  <a:lnTo>
                    <a:pt x="15447" y="1785"/>
                  </a:lnTo>
                  <a:lnTo>
                    <a:pt x="13566" y="3675"/>
                  </a:lnTo>
                  <a:lnTo>
                    <a:pt x="150" y="3675"/>
                  </a:lnTo>
                  <a:lnTo>
                    <a:pt x="150" y="1926"/>
                  </a:lnTo>
                  <a:lnTo>
                    <a:pt x="1" y="1926"/>
                  </a:lnTo>
                  <a:lnTo>
                    <a:pt x="1" y="3825"/>
                  </a:lnTo>
                  <a:lnTo>
                    <a:pt x="13627" y="3825"/>
                  </a:lnTo>
                  <a:lnTo>
                    <a:pt x="15596" y="1856"/>
                  </a:lnTo>
                  <a:lnTo>
                    <a:pt x="1559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5"/>
            <p:cNvSpPr/>
            <p:nvPr/>
          </p:nvSpPr>
          <p:spPr>
            <a:xfrm>
              <a:off x="1571871" y="1850850"/>
              <a:ext cx="20026" cy="20024"/>
            </a:xfrm>
            <a:custGeom>
              <a:avLst/>
              <a:gdLst/>
              <a:ahLst/>
              <a:cxnLst/>
              <a:rect l="l" t="t" r="r" b="b"/>
              <a:pathLst>
                <a:path w="519" h="528" extrusionOk="0">
                  <a:moveTo>
                    <a:pt x="255" y="0"/>
                  </a:moveTo>
                  <a:cubicBezTo>
                    <a:pt x="115" y="0"/>
                    <a:pt x="0" y="115"/>
                    <a:pt x="0" y="264"/>
                  </a:cubicBezTo>
                  <a:cubicBezTo>
                    <a:pt x="0" y="405"/>
                    <a:pt x="115" y="528"/>
                    <a:pt x="255" y="528"/>
                  </a:cubicBezTo>
                  <a:cubicBezTo>
                    <a:pt x="405" y="528"/>
                    <a:pt x="519" y="405"/>
                    <a:pt x="519" y="264"/>
                  </a:cubicBezTo>
                  <a:cubicBezTo>
                    <a:pt x="519" y="115"/>
                    <a:pt x="405" y="0"/>
                    <a:pt x="255"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3" name="Google Shape;1063;p35"/>
          <p:cNvSpPr/>
          <p:nvPr/>
        </p:nvSpPr>
        <p:spPr>
          <a:xfrm>
            <a:off x="2639282" y="3239001"/>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5"/>
          <p:cNvSpPr/>
          <p:nvPr/>
        </p:nvSpPr>
        <p:spPr>
          <a:xfrm>
            <a:off x="3093725" y="3750484"/>
            <a:ext cx="72404" cy="72745"/>
          </a:xfrm>
          <a:custGeom>
            <a:avLst/>
            <a:gdLst/>
            <a:ahLst/>
            <a:cxnLst/>
            <a:rect l="l" t="t" r="r" b="b"/>
            <a:pathLst>
              <a:path w="1909" h="1918" extrusionOk="0">
                <a:moveTo>
                  <a:pt x="1759" y="1"/>
                </a:moveTo>
                <a:lnTo>
                  <a:pt x="1759" y="1759"/>
                </a:lnTo>
                <a:lnTo>
                  <a:pt x="1" y="1759"/>
                </a:lnTo>
                <a:lnTo>
                  <a:pt x="1" y="1917"/>
                </a:lnTo>
                <a:lnTo>
                  <a:pt x="1908" y="1917"/>
                </a:lnTo>
                <a:lnTo>
                  <a:pt x="19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5"/>
          <p:cNvSpPr txBox="1"/>
          <p:nvPr/>
        </p:nvSpPr>
        <p:spPr>
          <a:xfrm>
            <a:off x="1990605" y="3266350"/>
            <a:ext cx="1079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Role-Playing,</a:t>
            </a:r>
          </a:p>
          <a:p>
            <a:pPr marL="0" lvl="0" indent="0" algn="l" rtl="0">
              <a:spcBef>
                <a:spcPts val="0"/>
              </a:spcBef>
              <a:spcAft>
                <a:spcPts val="0"/>
              </a:spcAft>
              <a:buNone/>
            </a:pPr>
            <a:r>
              <a:rPr lang="e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Action,</a:t>
            </a:r>
          </a:p>
          <a:p>
            <a:pPr marL="0" lvl="0" indent="0" algn="l" rtl="0">
              <a:spcBef>
                <a:spcPts val="0"/>
              </a:spcBef>
              <a:spcAft>
                <a:spcPts val="0"/>
              </a:spcAft>
              <a:buNone/>
            </a:pPr>
            <a:r>
              <a:rPr lang="e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Shooter</a:t>
            </a:r>
            <a:endParaRPr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066" name="Google Shape;1066;p35"/>
          <p:cNvSpPr txBox="1"/>
          <p:nvPr/>
        </p:nvSpPr>
        <p:spPr>
          <a:xfrm>
            <a:off x="810039" y="3299625"/>
            <a:ext cx="8478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400" dirty="0">
                <a:solidFill>
                  <a:srgbClr val="00387E"/>
                </a:solidFill>
                <a:latin typeface="Teko Medium"/>
                <a:ea typeface="Teko Medium"/>
                <a:cs typeface="Teko Medium"/>
                <a:sym typeface="Teko Medium"/>
              </a:rPr>
              <a:t>JP</a:t>
            </a:r>
            <a:endParaRPr sz="2400" dirty="0">
              <a:solidFill>
                <a:srgbClr val="00387E"/>
              </a:solidFill>
              <a:latin typeface="Teko Medium"/>
              <a:ea typeface="Teko Medium"/>
              <a:cs typeface="Teko Medium"/>
              <a:sym typeface="Teko Medium"/>
            </a:endParaRPr>
          </a:p>
        </p:txBody>
      </p:sp>
      <p:pic>
        <p:nvPicPr>
          <p:cNvPr id="3" name="Picture 2" descr="A picture containing screenshot&#10;&#10;Description automatically generated">
            <a:extLst>
              <a:ext uri="{FF2B5EF4-FFF2-40B4-BE49-F238E27FC236}">
                <a16:creationId xmlns:a16="http://schemas.microsoft.com/office/drawing/2014/main" id="{5395C3B6-8B58-423A-B200-DE06F87DDFEC}"/>
              </a:ext>
            </a:extLst>
          </p:cNvPr>
          <p:cNvPicPr>
            <a:picLocks noChangeAspect="1"/>
          </p:cNvPicPr>
          <p:nvPr/>
        </p:nvPicPr>
        <p:blipFill>
          <a:blip r:embed="rId3"/>
          <a:stretch>
            <a:fillRect/>
          </a:stretch>
        </p:blipFill>
        <p:spPr>
          <a:xfrm>
            <a:off x="3743503" y="966390"/>
            <a:ext cx="4660988" cy="3728790"/>
          </a:xfrm>
          <a:prstGeom prst="rect">
            <a:avLst/>
          </a:prstGeom>
        </p:spPr>
      </p:pic>
      <p:grpSp>
        <p:nvGrpSpPr>
          <p:cNvPr id="276" name="Google Shape;3467;p51">
            <a:extLst>
              <a:ext uri="{FF2B5EF4-FFF2-40B4-BE49-F238E27FC236}">
                <a16:creationId xmlns:a16="http://schemas.microsoft.com/office/drawing/2014/main" id="{F76BF2AE-2DC2-41DE-9A07-DD9A8B0C5F66}"/>
              </a:ext>
            </a:extLst>
          </p:cNvPr>
          <p:cNvGrpSpPr/>
          <p:nvPr/>
        </p:nvGrpSpPr>
        <p:grpSpPr>
          <a:xfrm>
            <a:off x="1499104" y="4146365"/>
            <a:ext cx="871614" cy="804254"/>
            <a:chOff x="2127141" y="3043500"/>
            <a:chExt cx="422629" cy="408027"/>
          </a:xfrm>
        </p:grpSpPr>
        <p:grpSp>
          <p:nvGrpSpPr>
            <p:cNvPr id="277" name="Google Shape;3468;p51">
              <a:extLst>
                <a:ext uri="{FF2B5EF4-FFF2-40B4-BE49-F238E27FC236}">
                  <a16:creationId xmlns:a16="http://schemas.microsoft.com/office/drawing/2014/main" id="{B0164D88-9CF8-485F-8722-4C01415148AC}"/>
                </a:ext>
              </a:extLst>
            </p:cNvPr>
            <p:cNvGrpSpPr/>
            <p:nvPr/>
          </p:nvGrpSpPr>
          <p:grpSpPr>
            <a:xfrm>
              <a:off x="2127141" y="3048223"/>
              <a:ext cx="418743" cy="403304"/>
              <a:chOff x="2101363" y="3048223"/>
              <a:chExt cx="418743" cy="403304"/>
            </a:xfrm>
          </p:grpSpPr>
          <p:sp>
            <p:nvSpPr>
              <p:cNvPr id="280" name="Google Shape;3469;p51">
                <a:extLst>
                  <a:ext uri="{FF2B5EF4-FFF2-40B4-BE49-F238E27FC236}">
                    <a16:creationId xmlns:a16="http://schemas.microsoft.com/office/drawing/2014/main" id="{68FC399B-A1FF-431B-94F7-97B8990B4C48}"/>
                  </a:ext>
                </a:extLst>
              </p:cNvPr>
              <p:cNvSpPr/>
              <p:nvPr/>
            </p:nvSpPr>
            <p:spPr>
              <a:xfrm>
                <a:off x="2101363" y="3048223"/>
                <a:ext cx="418743" cy="403304"/>
              </a:xfrm>
              <a:custGeom>
                <a:avLst/>
                <a:gdLst/>
                <a:ahLst/>
                <a:cxnLst/>
                <a:rect l="l" t="t" r="r" b="b"/>
                <a:pathLst>
                  <a:path w="8245" h="7941" extrusionOk="0">
                    <a:moveTo>
                      <a:pt x="4278" y="1"/>
                    </a:moveTo>
                    <a:cubicBezTo>
                      <a:pt x="2677" y="1"/>
                      <a:pt x="1227" y="967"/>
                      <a:pt x="614" y="2453"/>
                    </a:cubicBezTo>
                    <a:cubicBezTo>
                      <a:pt x="1" y="3932"/>
                      <a:pt x="340" y="5641"/>
                      <a:pt x="1472" y="6773"/>
                    </a:cubicBezTo>
                    <a:cubicBezTo>
                      <a:pt x="2235" y="7536"/>
                      <a:pt x="3250" y="7940"/>
                      <a:pt x="4283" y="7940"/>
                    </a:cubicBezTo>
                    <a:cubicBezTo>
                      <a:pt x="4793" y="7940"/>
                      <a:pt x="5308" y="7842"/>
                      <a:pt x="5800" y="7639"/>
                    </a:cubicBezTo>
                    <a:cubicBezTo>
                      <a:pt x="7278" y="7019"/>
                      <a:pt x="8245" y="5576"/>
                      <a:pt x="8245" y="3968"/>
                    </a:cubicBezTo>
                    <a:cubicBezTo>
                      <a:pt x="8245" y="1782"/>
                      <a:pt x="6470" y="1"/>
                      <a:pt x="4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470;p51">
                <a:extLst>
                  <a:ext uri="{FF2B5EF4-FFF2-40B4-BE49-F238E27FC236}">
                    <a16:creationId xmlns:a16="http://schemas.microsoft.com/office/drawing/2014/main" id="{379AFB15-59CF-4B89-B436-F3888F23583D}"/>
                  </a:ext>
                </a:extLst>
              </p:cNvPr>
              <p:cNvSpPr/>
              <p:nvPr/>
            </p:nvSpPr>
            <p:spPr>
              <a:xfrm>
                <a:off x="2119755" y="3068670"/>
                <a:ext cx="397728" cy="333674"/>
              </a:xfrm>
              <a:custGeom>
                <a:avLst/>
                <a:gdLst/>
                <a:ahLst/>
                <a:cxnLst/>
                <a:rect l="l" t="t" r="r" b="b"/>
                <a:pathLst>
                  <a:path w="7884" h="6570" extrusionOk="0">
                    <a:moveTo>
                      <a:pt x="4054" y="193"/>
                    </a:moveTo>
                    <a:cubicBezTo>
                      <a:pt x="4007" y="193"/>
                      <a:pt x="3974" y="204"/>
                      <a:pt x="3974" y="210"/>
                    </a:cubicBezTo>
                    <a:cubicBezTo>
                      <a:pt x="4039" y="253"/>
                      <a:pt x="4104" y="282"/>
                      <a:pt x="4176" y="296"/>
                    </a:cubicBezTo>
                    <a:cubicBezTo>
                      <a:pt x="4227" y="296"/>
                      <a:pt x="4270" y="275"/>
                      <a:pt x="4306" y="246"/>
                    </a:cubicBezTo>
                    <a:cubicBezTo>
                      <a:pt x="4320" y="231"/>
                      <a:pt x="4155" y="195"/>
                      <a:pt x="4090" y="195"/>
                    </a:cubicBezTo>
                    <a:cubicBezTo>
                      <a:pt x="4077" y="194"/>
                      <a:pt x="4065" y="193"/>
                      <a:pt x="4054" y="193"/>
                    </a:cubicBezTo>
                    <a:close/>
                    <a:moveTo>
                      <a:pt x="5083" y="223"/>
                    </a:moveTo>
                    <a:cubicBezTo>
                      <a:pt x="5048" y="223"/>
                      <a:pt x="5009" y="252"/>
                      <a:pt x="5013" y="296"/>
                    </a:cubicBezTo>
                    <a:cubicBezTo>
                      <a:pt x="5026" y="307"/>
                      <a:pt x="5037" y="311"/>
                      <a:pt x="5047" y="311"/>
                    </a:cubicBezTo>
                    <a:cubicBezTo>
                      <a:pt x="5074" y="311"/>
                      <a:pt x="5095" y="281"/>
                      <a:pt x="5128" y="281"/>
                    </a:cubicBezTo>
                    <a:cubicBezTo>
                      <a:pt x="5130" y="281"/>
                      <a:pt x="5133" y="281"/>
                      <a:pt x="5135" y="282"/>
                    </a:cubicBezTo>
                    <a:cubicBezTo>
                      <a:pt x="5135" y="241"/>
                      <a:pt x="5110" y="223"/>
                      <a:pt x="5083" y="223"/>
                    </a:cubicBezTo>
                    <a:close/>
                    <a:moveTo>
                      <a:pt x="6040" y="274"/>
                    </a:moveTo>
                    <a:cubicBezTo>
                      <a:pt x="6036" y="274"/>
                      <a:pt x="6033" y="274"/>
                      <a:pt x="6030" y="275"/>
                    </a:cubicBezTo>
                    <a:cubicBezTo>
                      <a:pt x="5979" y="275"/>
                      <a:pt x="5929" y="296"/>
                      <a:pt x="5922" y="311"/>
                    </a:cubicBezTo>
                    <a:lnTo>
                      <a:pt x="5929" y="311"/>
                    </a:lnTo>
                    <a:cubicBezTo>
                      <a:pt x="5929" y="322"/>
                      <a:pt x="6015" y="334"/>
                      <a:pt x="6067" y="334"/>
                    </a:cubicBezTo>
                    <a:cubicBezTo>
                      <a:pt x="6078" y="334"/>
                      <a:pt x="6088" y="334"/>
                      <a:pt x="6095" y="332"/>
                    </a:cubicBezTo>
                    <a:cubicBezTo>
                      <a:pt x="6129" y="325"/>
                      <a:pt x="6092" y="274"/>
                      <a:pt x="6040" y="274"/>
                    </a:cubicBezTo>
                    <a:close/>
                    <a:moveTo>
                      <a:pt x="3882" y="235"/>
                    </a:moveTo>
                    <a:cubicBezTo>
                      <a:pt x="3854" y="235"/>
                      <a:pt x="3811" y="262"/>
                      <a:pt x="3823" y="275"/>
                    </a:cubicBezTo>
                    <a:cubicBezTo>
                      <a:pt x="3824" y="279"/>
                      <a:pt x="3823" y="281"/>
                      <a:pt x="3819" y="281"/>
                    </a:cubicBezTo>
                    <a:cubicBezTo>
                      <a:pt x="3810" y="281"/>
                      <a:pt x="3785" y="268"/>
                      <a:pt x="3761" y="268"/>
                    </a:cubicBezTo>
                    <a:cubicBezTo>
                      <a:pt x="3752" y="268"/>
                      <a:pt x="3744" y="270"/>
                      <a:pt x="3736" y="275"/>
                    </a:cubicBezTo>
                    <a:cubicBezTo>
                      <a:pt x="3693" y="296"/>
                      <a:pt x="3686" y="368"/>
                      <a:pt x="3707" y="368"/>
                    </a:cubicBezTo>
                    <a:cubicBezTo>
                      <a:pt x="3722" y="376"/>
                      <a:pt x="3736" y="433"/>
                      <a:pt x="3736" y="440"/>
                    </a:cubicBezTo>
                    <a:cubicBezTo>
                      <a:pt x="3736" y="445"/>
                      <a:pt x="3742" y="446"/>
                      <a:pt x="3751" y="446"/>
                    </a:cubicBezTo>
                    <a:cubicBezTo>
                      <a:pt x="3773" y="446"/>
                      <a:pt x="3813" y="436"/>
                      <a:pt x="3823" y="426"/>
                    </a:cubicBezTo>
                    <a:cubicBezTo>
                      <a:pt x="3824" y="426"/>
                      <a:pt x="3825" y="425"/>
                      <a:pt x="3826" y="425"/>
                    </a:cubicBezTo>
                    <a:cubicBezTo>
                      <a:pt x="3844" y="425"/>
                      <a:pt x="3843" y="484"/>
                      <a:pt x="3823" y="498"/>
                    </a:cubicBezTo>
                    <a:cubicBezTo>
                      <a:pt x="3808" y="520"/>
                      <a:pt x="3830" y="556"/>
                      <a:pt x="3852" y="563"/>
                    </a:cubicBezTo>
                    <a:cubicBezTo>
                      <a:pt x="3873" y="563"/>
                      <a:pt x="3902" y="614"/>
                      <a:pt x="3924" y="614"/>
                    </a:cubicBezTo>
                    <a:cubicBezTo>
                      <a:pt x="3938" y="606"/>
                      <a:pt x="3974" y="527"/>
                      <a:pt x="3989" y="498"/>
                    </a:cubicBezTo>
                    <a:cubicBezTo>
                      <a:pt x="3991" y="487"/>
                      <a:pt x="4002" y="484"/>
                      <a:pt x="4017" y="484"/>
                    </a:cubicBezTo>
                    <a:cubicBezTo>
                      <a:pt x="4041" y="484"/>
                      <a:pt x="4074" y="494"/>
                      <a:pt x="4097" y="498"/>
                    </a:cubicBezTo>
                    <a:cubicBezTo>
                      <a:pt x="4098" y="498"/>
                      <a:pt x="4099" y="498"/>
                      <a:pt x="4099" y="498"/>
                    </a:cubicBezTo>
                    <a:cubicBezTo>
                      <a:pt x="4126" y="498"/>
                      <a:pt x="4139" y="389"/>
                      <a:pt x="4104" y="368"/>
                    </a:cubicBezTo>
                    <a:cubicBezTo>
                      <a:pt x="4068" y="354"/>
                      <a:pt x="4025" y="361"/>
                      <a:pt x="4010" y="347"/>
                    </a:cubicBezTo>
                    <a:cubicBezTo>
                      <a:pt x="3996" y="332"/>
                      <a:pt x="3981" y="325"/>
                      <a:pt x="3960" y="318"/>
                    </a:cubicBezTo>
                    <a:cubicBezTo>
                      <a:pt x="3938" y="318"/>
                      <a:pt x="3924" y="246"/>
                      <a:pt x="3895" y="239"/>
                    </a:cubicBezTo>
                    <a:cubicBezTo>
                      <a:pt x="3891" y="236"/>
                      <a:pt x="3887" y="235"/>
                      <a:pt x="3882" y="235"/>
                    </a:cubicBezTo>
                    <a:close/>
                    <a:moveTo>
                      <a:pt x="2056" y="87"/>
                    </a:moveTo>
                    <a:cubicBezTo>
                      <a:pt x="2048" y="87"/>
                      <a:pt x="1883" y="181"/>
                      <a:pt x="1731" y="260"/>
                    </a:cubicBezTo>
                    <a:cubicBezTo>
                      <a:pt x="1558" y="376"/>
                      <a:pt x="1392" y="505"/>
                      <a:pt x="1241" y="650"/>
                    </a:cubicBezTo>
                    <a:cubicBezTo>
                      <a:pt x="1284" y="650"/>
                      <a:pt x="1356" y="642"/>
                      <a:pt x="1385" y="635"/>
                    </a:cubicBezTo>
                    <a:lnTo>
                      <a:pt x="1392" y="635"/>
                    </a:lnTo>
                    <a:cubicBezTo>
                      <a:pt x="1435" y="628"/>
                      <a:pt x="1515" y="614"/>
                      <a:pt x="1522" y="599"/>
                    </a:cubicBezTo>
                    <a:cubicBezTo>
                      <a:pt x="1529" y="585"/>
                      <a:pt x="1529" y="563"/>
                      <a:pt x="1522" y="549"/>
                    </a:cubicBezTo>
                    <a:lnTo>
                      <a:pt x="1544" y="549"/>
                    </a:lnTo>
                    <a:cubicBezTo>
                      <a:pt x="1565" y="549"/>
                      <a:pt x="1594" y="448"/>
                      <a:pt x="1616" y="426"/>
                    </a:cubicBezTo>
                    <a:cubicBezTo>
                      <a:pt x="1659" y="397"/>
                      <a:pt x="1709" y="368"/>
                      <a:pt x="1767" y="354"/>
                    </a:cubicBezTo>
                    <a:cubicBezTo>
                      <a:pt x="1796" y="325"/>
                      <a:pt x="1832" y="296"/>
                      <a:pt x="1868" y="275"/>
                    </a:cubicBezTo>
                    <a:cubicBezTo>
                      <a:pt x="1890" y="267"/>
                      <a:pt x="1926" y="217"/>
                      <a:pt x="1919" y="210"/>
                    </a:cubicBezTo>
                    <a:cubicBezTo>
                      <a:pt x="1919" y="195"/>
                      <a:pt x="1991" y="152"/>
                      <a:pt x="2027" y="138"/>
                    </a:cubicBezTo>
                    <a:cubicBezTo>
                      <a:pt x="2056" y="123"/>
                      <a:pt x="2070" y="87"/>
                      <a:pt x="2056" y="87"/>
                    </a:cubicBezTo>
                    <a:close/>
                    <a:moveTo>
                      <a:pt x="5316" y="498"/>
                    </a:moveTo>
                    <a:cubicBezTo>
                      <a:pt x="5301" y="498"/>
                      <a:pt x="5287" y="520"/>
                      <a:pt x="5287" y="520"/>
                    </a:cubicBezTo>
                    <a:cubicBezTo>
                      <a:pt x="5280" y="527"/>
                      <a:pt x="5135" y="563"/>
                      <a:pt x="5092" y="585"/>
                    </a:cubicBezTo>
                    <a:cubicBezTo>
                      <a:pt x="5056" y="599"/>
                      <a:pt x="5013" y="628"/>
                      <a:pt x="4984" y="657"/>
                    </a:cubicBezTo>
                    <a:cubicBezTo>
                      <a:pt x="4962" y="671"/>
                      <a:pt x="4933" y="815"/>
                      <a:pt x="4919" y="837"/>
                    </a:cubicBezTo>
                    <a:cubicBezTo>
                      <a:pt x="4912" y="852"/>
                      <a:pt x="4970" y="909"/>
                      <a:pt x="4991" y="924"/>
                    </a:cubicBezTo>
                    <a:cubicBezTo>
                      <a:pt x="5006" y="927"/>
                      <a:pt x="5018" y="929"/>
                      <a:pt x="5030" y="929"/>
                    </a:cubicBezTo>
                    <a:cubicBezTo>
                      <a:pt x="5042" y="929"/>
                      <a:pt x="5052" y="927"/>
                      <a:pt x="5063" y="924"/>
                    </a:cubicBezTo>
                    <a:cubicBezTo>
                      <a:pt x="5063" y="880"/>
                      <a:pt x="5056" y="830"/>
                      <a:pt x="5042" y="787"/>
                    </a:cubicBezTo>
                    <a:cubicBezTo>
                      <a:pt x="5020" y="758"/>
                      <a:pt x="5135" y="700"/>
                      <a:pt x="5171" y="664"/>
                    </a:cubicBezTo>
                    <a:lnTo>
                      <a:pt x="5164" y="664"/>
                    </a:lnTo>
                    <a:cubicBezTo>
                      <a:pt x="5200" y="635"/>
                      <a:pt x="5323" y="592"/>
                      <a:pt x="5337" y="556"/>
                    </a:cubicBezTo>
                    <a:cubicBezTo>
                      <a:pt x="5345" y="534"/>
                      <a:pt x="5337" y="513"/>
                      <a:pt x="5316" y="498"/>
                    </a:cubicBezTo>
                    <a:close/>
                    <a:moveTo>
                      <a:pt x="3092" y="1109"/>
                    </a:moveTo>
                    <a:cubicBezTo>
                      <a:pt x="3084" y="1109"/>
                      <a:pt x="3071" y="1162"/>
                      <a:pt x="3058" y="1169"/>
                    </a:cubicBezTo>
                    <a:cubicBezTo>
                      <a:pt x="3042" y="1179"/>
                      <a:pt x="3054" y="1186"/>
                      <a:pt x="3064" y="1186"/>
                    </a:cubicBezTo>
                    <a:cubicBezTo>
                      <a:pt x="3067" y="1186"/>
                      <a:pt x="3071" y="1185"/>
                      <a:pt x="3073" y="1183"/>
                    </a:cubicBezTo>
                    <a:cubicBezTo>
                      <a:pt x="3073" y="1183"/>
                      <a:pt x="3074" y="1183"/>
                      <a:pt x="3074" y="1183"/>
                    </a:cubicBezTo>
                    <a:lnTo>
                      <a:pt x="3074" y="1183"/>
                    </a:lnTo>
                    <a:cubicBezTo>
                      <a:pt x="3079" y="1183"/>
                      <a:pt x="3072" y="1220"/>
                      <a:pt x="3065" y="1234"/>
                    </a:cubicBezTo>
                    <a:cubicBezTo>
                      <a:pt x="3051" y="1248"/>
                      <a:pt x="3123" y="1263"/>
                      <a:pt x="3130" y="1284"/>
                    </a:cubicBezTo>
                    <a:cubicBezTo>
                      <a:pt x="3142" y="1302"/>
                      <a:pt x="3159" y="1315"/>
                      <a:pt x="3181" y="1315"/>
                    </a:cubicBezTo>
                    <a:cubicBezTo>
                      <a:pt x="3185" y="1315"/>
                      <a:pt x="3190" y="1314"/>
                      <a:pt x="3195" y="1313"/>
                    </a:cubicBezTo>
                    <a:cubicBezTo>
                      <a:pt x="3217" y="1313"/>
                      <a:pt x="3275" y="1284"/>
                      <a:pt x="3289" y="1284"/>
                    </a:cubicBezTo>
                    <a:cubicBezTo>
                      <a:pt x="3311" y="1277"/>
                      <a:pt x="3325" y="1183"/>
                      <a:pt x="3318" y="1169"/>
                    </a:cubicBezTo>
                    <a:cubicBezTo>
                      <a:pt x="3311" y="1147"/>
                      <a:pt x="3217" y="1147"/>
                      <a:pt x="3195" y="1147"/>
                    </a:cubicBezTo>
                    <a:cubicBezTo>
                      <a:pt x="3159" y="1140"/>
                      <a:pt x="3130" y="1126"/>
                      <a:pt x="3094" y="1111"/>
                    </a:cubicBezTo>
                    <a:cubicBezTo>
                      <a:pt x="3094" y="1110"/>
                      <a:pt x="3093" y="1109"/>
                      <a:pt x="3092" y="1109"/>
                    </a:cubicBezTo>
                    <a:close/>
                    <a:moveTo>
                      <a:pt x="1228" y="1247"/>
                    </a:moveTo>
                    <a:cubicBezTo>
                      <a:pt x="1212" y="1247"/>
                      <a:pt x="1181" y="1271"/>
                      <a:pt x="1169" y="1284"/>
                    </a:cubicBezTo>
                    <a:cubicBezTo>
                      <a:pt x="1154" y="1299"/>
                      <a:pt x="1169" y="1364"/>
                      <a:pt x="1197" y="1364"/>
                    </a:cubicBezTo>
                    <a:cubicBezTo>
                      <a:pt x="1218" y="1364"/>
                      <a:pt x="1256" y="1283"/>
                      <a:pt x="1285" y="1283"/>
                    </a:cubicBezTo>
                    <a:cubicBezTo>
                      <a:pt x="1287" y="1283"/>
                      <a:pt x="1289" y="1283"/>
                      <a:pt x="1291" y="1284"/>
                    </a:cubicBezTo>
                    <a:cubicBezTo>
                      <a:pt x="1318" y="1301"/>
                      <a:pt x="1337" y="1309"/>
                      <a:pt x="1342" y="1309"/>
                    </a:cubicBezTo>
                    <a:cubicBezTo>
                      <a:pt x="1343" y="1309"/>
                      <a:pt x="1343" y="1308"/>
                      <a:pt x="1342" y="1306"/>
                    </a:cubicBezTo>
                    <a:cubicBezTo>
                      <a:pt x="1306" y="1284"/>
                      <a:pt x="1270" y="1263"/>
                      <a:pt x="1233" y="1248"/>
                    </a:cubicBezTo>
                    <a:cubicBezTo>
                      <a:pt x="1232" y="1247"/>
                      <a:pt x="1230" y="1247"/>
                      <a:pt x="1228" y="1247"/>
                    </a:cubicBezTo>
                    <a:close/>
                    <a:moveTo>
                      <a:pt x="2928" y="0"/>
                    </a:moveTo>
                    <a:cubicBezTo>
                      <a:pt x="2863" y="15"/>
                      <a:pt x="2806" y="22"/>
                      <a:pt x="2748" y="29"/>
                    </a:cubicBezTo>
                    <a:cubicBezTo>
                      <a:pt x="2676" y="29"/>
                      <a:pt x="2604" y="29"/>
                      <a:pt x="2532" y="37"/>
                    </a:cubicBezTo>
                    <a:cubicBezTo>
                      <a:pt x="2503" y="51"/>
                      <a:pt x="2481" y="101"/>
                      <a:pt x="2488" y="123"/>
                    </a:cubicBezTo>
                    <a:cubicBezTo>
                      <a:pt x="2496" y="145"/>
                      <a:pt x="2359" y="145"/>
                      <a:pt x="2323" y="145"/>
                    </a:cubicBezTo>
                    <a:cubicBezTo>
                      <a:pt x="2214" y="159"/>
                      <a:pt x="2106" y="181"/>
                      <a:pt x="2005" y="224"/>
                    </a:cubicBezTo>
                    <a:cubicBezTo>
                      <a:pt x="1948" y="253"/>
                      <a:pt x="1904" y="332"/>
                      <a:pt x="1919" y="332"/>
                    </a:cubicBezTo>
                    <a:cubicBezTo>
                      <a:pt x="1940" y="339"/>
                      <a:pt x="1890" y="383"/>
                      <a:pt x="1854" y="390"/>
                    </a:cubicBezTo>
                    <a:cubicBezTo>
                      <a:pt x="1825" y="404"/>
                      <a:pt x="1753" y="412"/>
                      <a:pt x="1738" y="426"/>
                    </a:cubicBezTo>
                    <a:cubicBezTo>
                      <a:pt x="1717" y="440"/>
                      <a:pt x="1753" y="455"/>
                      <a:pt x="1760" y="469"/>
                    </a:cubicBezTo>
                    <a:cubicBezTo>
                      <a:pt x="1761" y="470"/>
                      <a:pt x="1762" y="471"/>
                      <a:pt x="1764" y="471"/>
                    </a:cubicBezTo>
                    <a:cubicBezTo>
                      <a:pt x="1771" y="471"/>
                      <a:pt x="1782" y="464"/>
                      <a:pt x="1794" y="464"/>
                    </a:cubicBezTo>
                    <a:cubicBezTo>
                      <a:pt x="1799" y="464"/>
                      <a:pt x="1805" y="466"/>
                      <a:pt x="1810" y="469"/>
                    </a:cubicBezTo>
                    <a:cubicBezTo>
                      <a:pt x="1839" y="477"/>
                      <a:pt x="1875" y="484"/>
                      <a:pt x="1904" y="491"/>
                    </a:cubicBezTo>
                    <a:cubicBezTo>
                      <a:pt x="1926" y="498"/>
                      <a:pt x="1854" y="505"/>
                      <a:pt x="1818" y="513"/>
                    </a:cubicBezTo>
                    <a:cubicBezTo>
                      <a:pt x="1782" y="513"/>
                      <a:pt x="1789" y="577"/>
                      <a:pt x="1818" y="592"/>
                    </a:cubicBezTo>
                    <a:cubicBezTo>
                      <a:pt x="1838" y="597"/>
                      <a:pt x="1880" y="602"/>
                      <a:pt x="1906" y="602"/>
                    </a:cubicBezTo>
                    <a:cubicBezTo>
                      <a:pt x="1916" y="602"/>
                      <a:pt x="1924" y="601"/>
                      <a:pt x="1926" y="599"/>
                    </a:cubicBezTo>
                    <a:cubicBezTo>
                      <a:pt x="1928" y="596"/>
                      <a:pt x="1933" y="594"/>
                      <a:pt x="1941" y="594"/>
                    </a:cubicBezTo>
                    <a:cubicBezTo>
                      <a:pt x="1966" y="594"/>
                      <a:pt x="2014" y="608"/>
                      <a:pt x="2041" y="614"/>
                    </a:cubicBezTo>
                    <a:cubicBezTo>
                      <a:pt x="2077" y="614"/>
                      <a:pt x="2099" y="700"/>
                      <a:pt x="2113" y="722"/>
                    </a:cubicBezTo>
                    <a:cubicBezTo>
                      <a:pt x="2121" y="758"/>
                      <a:pt x="2128" y="787"/>
                      <a:pt x="2121" y="823"/>
                    </a:cubicBezTo>
                    <a:cubicBezTo>
                      <a:pt x="2121" y="841"/>
                      <a:pt x="2167" y="869"/>
                      <a:pt x="2185" y="869"/>
                    </a:cubicBezTo>
                    <a:cubicBezTo>
                      <a:pt x="2189" y="869"/>
                      <a:pt x="2192" y="868"/>
                      <a:pt x="2193" y="866"/>
                    </a:cubicBezTo>
                    <a:cubicBezTo>
                      <a:pt x="2195" y="864"/>
                      <a:pt x="2196" y="863"/>
                      <a:pt x="2198" y="863"/>
                    </a:cubicBezTo>
                    <a:cubicBezTo>
                      <a:pt x="2205" y="863"/>
                      <a:pt x="2197" y="895"/>
                      <a:pt x="2178" y="895"/>
                    </a:cubicBezTo>
                    <a:cubicBezTo>
                      <a:pt x="2149" y="895"/>
                      <a:pt x="2171" y="967"/>
                      <a:pt x="2200" y="974"/>
                    </a:cubicBezTo>
                    <a:cubicBezTo>
                      <a:pt x="2229" y="989"/>
                      <a:pt x="2207" y="1032"/>
                      <a:pt x="2193" y="1046"/>
                    </a:cubicBezTo>
                    <a:cubicBezTo>
                      <a:pt x="2171" y="1061"/>
                      <a:pt x="2186" y="1104"/>
                      <a:pt x="2164" y="1118"/>
                    </a:cubicBezTo>
                    <a:cubicBezTo>
                      <a:pt x="2149" y="1133"/>
                      <a:pt x="2229" y="1277"/>
                      <a:pt x="2229" y="1349"/>
                    </a:cubicBezTo>
                    <a:cubicBezTo>
                      <a:pt x="2229" y="1429"/>
                      <a:pt x="2272" y="1486"/>
                      <a:pt x="2294" y="1486"/>
                    </a:cubicBezTo>
                    <a:cubicBezTo>
                      <a:pt x="2308" y="1486"/>
                      <a:pt x="2373" y="1501"/>
                      <a:pt x="2380" y="1515"/>
                    </a:cubicBezTo>
                    <a:cubicBezTo>
                      <a:pt x="2384" y="1518"/>
                      <a:pt x="2388" y="1520"/>
                      <a:pt x="2392" y="1520"/>
                    </a:cubicBezTo>
                    <a:cubicBezTo>
                      <a:pt x="2407" y="1520"/>
                      <a:pt x="2425" y="1505"/>
                      <a:pt x="2431" y="1493"/>
                    </a:cubicBezTo>
                    <a:cubicBezTo>
                      <a:pt x="2452" y="1472"/>
                      <a:pt x="2474" y="1443"/>
                      <a:pt x="2488" y="1414"/>
                    </a:cubicBezTo>
                    <a:cubicBezTo>
                      <a:pt x="2517" y="1349"/>
                      <a:pt x="2539" y="1284"/>
                      <a:pt x="2553" y="1219"/>
                    </a:cubicBezTo>
                    <a:cubicBezTo>
                      <a:pt x="2557" y="1209"/>
                      <a:pt x="2577" y="1207"/>
                      <a:pt x="2598" y="1207"/>
                    </a:cubicBezTo>
                    <a:cubicBezTo>
                      <a:pt x="2608" y="1207"/>
                      <a:pt x="2618" y="1207"/>
                      <a:pt x="2627" y="1207"/>
                    </a:cubicBezTo>
                    <a:cubicBezTo>
                      <a:pt x="2636" y="1207"/>
                      <a:pt x="2644" y="1207"/>
                      <a:pt x="2647" y="1205"/>
                    </a:cubicBezTo>
                    <a:cubicBezTo>
                      <a:pt x="2669" y="1183"/>
                      <a:pt x="2698" y="1169"/>
                      <a:pt x="2719" y="1147"/>
                    </a:cubicBezTo>
                    <a:cubicBezTo>
                      <a:pt x="2734" y="1133"/>
                      <a:pt x="2835" y="1097"/>
                      <a:pt x="2863" y="1075"/>
                    </a:cubicBezTo>
                    <a:cubicBezTo>
                      <a:pt x="2892" y="1054"/>
                      <a:pt x="2936" y="967"/>
                      <a:pt x="2950" y="953"/>
                    </a:cubicBezTo>
                    <a:cubicBezTo>
                      <a:pt x="2972" y="931"/>
                      <a:pt x="2943" y="938"/>
                      <a:pt x="2914" y="924"/>
                    </a:cubicBezTo>
                    <a:cubicBezTo>
                      <a:pt x="2892" y="916"/>
                      <a:pt x="2892" y="888"/>
                      <a:pt x="2907" y="873"/>
                    </a:cubicBezTo>
                    <a:cubicBezTo>
                      <a:pt x="2943" y="873"/>
                      <a:pt x="2986" y="880"/>
                      <a:pt x="3022" y="895"/>
                    </a:cubicBezTo>
                    <a:cubicBezTo>
                      <a:pt x="3027" y="897"/>
                      <a:pt x="3032" y="898"/>
                      <a:pt x="3037" y="898"/>
                    </a:cubicBezTo>
                    <a:cubicBezTo>
                      <a:pt x="3066" y="898"/>
                      <a:pt x="3099" y="871"/>
                      <a:pt x="3087" y="859"/>
                    </a:cubicBezTo>
                    <a:cubicBezTo>
                      <a:pt x="3074" y="846"/>
                      <a:pt x="3071" y="843"/>
                      <a:pt x="3075" y="843"/>
                    </a:cubicBezTo>
                    <a:cubicBezTo>
                      <a:pt x="3077" y="843"/>
                      <a:pt x="3081" y="844"/>
                      <a:pt x="3087" y="844"/>
                    </a:cubicBezTo>
                    <a:cubicBezTo>
                      <a:pt x="3088" y="845"/>
                      <a:pt x="3088" y="845"/>
                      <a:pt x="3088" y="845"/>
                    </a:cubicBezTo>
                    <a:cubicBezTo>
                      <a:pt x="3095" y="845"/>
                      <a:pt x="3101" y="800"/>
                      <a:pt x="3094" y="787"/>
                    </a:cubicBezTo>
                    <a:cubicBezTo>
                      <a:pt x="3080" y="779"/>
                      <a:pt x="3174" y="707"/>
                      <a:pt x="3159" y="650"/>
                    </a:cubicBezTo>
                    <a:cubicBezTo>
                      <a:pt x="3145" y="585"/>
                      <a:pt x="3181" y="520"/>
                      <a:pt x="3210" y="520"/>
                    </a:cubicBezTo>
                    <a:cubicBezTo>
                      <a:pt x="3231" y="513"/>
                      <a:pt x="3224" y="448"/>
                      <a:pt x="3195" y="440"/>
                    </a:cubicBezTo>
                    <a:cubicBezTo>
                      <a:pt x="3166" y="433"/>
                      <a:pt x="3195" y="426"/>
                      <a:pt x="3202" y="412"/>
                    </a:cubicBezTo>
                    <a:cubicBezTo>
                      <a:pt x="3224" y="390"/>
                      <a:pt x="3224" y="354"/>
                      <a:pt x="3224" y="325"/>
                    </a:cubicBezTo>
                    <a:cubicBezTo>
                      <a:pt x="3217" y="311"/>
                      <a:pt x="3267" y="296"/>
                      <a:pt x="3282" y="282"/>
                    </a:cubicBezTo>
                    <a:cubicBezTo>
                      <a:pt x="3303" y="260"/>
                      <a:pt x="3332" y="246"/>
                      <a:pt x="3368" y="239"/>
                    </a:cubicBezTo>
                    <a:cubicBezTo>
                      <a:pt x="3387" y="239"/>
                      <a:pt x="3395" y="194"/>
                      <a:pt x="3382" y="188"/>
                    </a:cubicBezTo>
                    <a:lnTo>
                      <a:pt x="3383" y="188"/>
                    </a:lnTo>
                    <a:cubicBezTo>
                      <a:pt x="3383" y="188"/>
                      <a:pt x="3382" y="188"/>
                      <a:pt x="3382" y="188"/>
                    </a:cubicBezTo>
                    <a:lnTo>
                      <a:pt x="3382" y="188"/>
                    </a:lnTo>
                    <a:cubicBezTo>
                      <a:pt x="3381" y="188"/>
                      <a:pt x="3380" y="187"/>
                      <a:pt x="3379" y="187"/>
                    </a:cubicBezTo>
                    <a:cubicBezTo>
                      <a:pt x="3378" y="187"/>
                      <a:pt x="3377" y="188"/>
                      <a:pt x="3376" y="188"/>
                    </a:cubicBezTo>
                    <a:lnTo>
                      <a:pt x="3376" y="188"/>
                    </a:lnTo>
                    <a:cubicBezTo>
                      <a:pt x="3343" y="187"/>
                      <a:pt x="3316" y="180"/>
                      <a:pt x="3289" y="166"/>
                    </a:cubicBezTo>
                    <a:cubicBezTo>
                      <a:pt x="3263" y="156"/>
                      <a:pt x="3232" y="149"/>
                      <a:pt x="3201" y="149"/>
                    </a:cubicBezTo>
                    <a:cubicBezTo>
                      <a:pt x="3190" y="149"/>
                      <a:pt x="3178" y="150"/>
                      <a:pt x="3166" y="152"/>
                    </a:cubicBezTo>
                    <a:cubicBezTo>
                      <a:pt x="3164" y="153"/>
                      <a:pt x="3162" y="154"/>
                      <a:pt x="3160" y="154"/>
                    </a:cubicBezTo>
                    <a:cubicBezTo>
                      <a:pt x="3142" y="154"/>
                      <a:pt x="3162" y="94"/>
                      <a:pt x="3195" y="87"/>
                    </a:cubicBezTo>
                    <a:cubicBezTo>
                      <a:pt x="3231" y="80"/>
                      <a:pt x="3202" y="29"/>
                      <a:pt x="3159" y="29"/>
                    </a:cubicBezTo>
                    <a:cubicBezTo>
                      <a:pt x="3128" y="29"/>
                      <a:pt x="3055" y="13"/>
                      <a:pt x="3021" y="13"/>
                    </a:cubicBezTo>
                    <a:cubicBezTo>
                      <a:pt x="3015" y="13"/>
                      <a:pt x="3011" y="14"/>
                      <a:pt x="3008" y="15"/>
                    </a:cubicBezTo>
                    <a:cubicBezTo>
                      <a:pt x="3005" y="16"/>
                      <a:pt x="3001" y="16"/>
                      <a:pt x="2997" y="16"/>
                    </a:cubicBezTo>
                    <a:cubicBezTo>
                      <a:pt x="2974" y="16"/>
                      <a:pt x="2941" y="0"/>
                      <a:pt x="2928" y="0"/>
                    </a:cubicBezTo>
                    <a:close/>
                    <a:moveTo>
                      <a:pt x="3202" y="1760"/>
                    </a:moveTo>
                    <a:cubicBezTo>
                      <a:pt x="3196" y="1760"/>
                      <a:pt x="3170" y="1811"/>
                      <a:pt x="3155" y="1811"/>
                    </a:cubicBezTo>
                    <a:cubicBezTo>
                      <a:pt x="3154" y="1811"/>
                      <a:pt x="3153" y="1811"/>
                      <a:pt x="3152" y="1811"/>
                    </a:cubicBezTo>
                    <a:cubicBezTo>
                      <a:pt x="3151" y="1810"/>
                      <a:pt x="3150" y="1810"/>
                      <a:pt x="3150" y="1810"/>
                    </a:cubicBezTo>
                    <a:cubicBezTo>
                      <a:pt x="3137" y="1810"/>
                      <a:pt x="3130" y="1863"/>
                      <a:pt x="3130" y="1883"/>
                    </a:cubicBezTo>
                    <a:cubicBezTo>
                      <a:pt x="3135" y="1897"/>
                      <a:pt x="3157" y="1902"/>
                      <a:pt x="3178" y="1902"/>
                    </a:cubicBezTo>
                    <a:cubicBezTo>
                      <a:pt x="3190" y="1902"/>
                      <a:pt x="3202" y="1900"/>
                      <a:pt x="3210" y="1897"/>
                    </a:cubicBezTo>
                    <a:cubicBezTo>
                      <a:pt x="3231" y="1897"/>
                      <a:pt x="3246" y="1876"/>
                      <a:pt x="3246" y="1861"/>
                    </a:cubicBezTo>
                    <a:cubicBezTo>
                      <a:pt x="3246" y="1840"/>
                      <a:pt x="3217" y="1760"/>
                      <a:pt x="3202" y="1760"/>
                    </a:cubicBezTo>
                    <a:close/>
                    <a:moveTo>
                      <a:pt x="7826" y="2633"/>
                    </a:moveTo>
                    <a:cubicBezTo>
                      <a:pt x="7804" y="2647"/>
                      <a:pt x="7782" y="2662"/>
                      <a:pt x="7775" y="2669"/>
                    </a:cubicBezTo>
                    <a:cubicBezTo>
                      <a:pt x="7761" y="2676"/>
                      <a:pt x="7667" y="2734"/>
                      <a:pt x="7638" y="2756"/>
                    </a:cubicBezTo>
                    <a:lnTo>
                      <a:pt x="7638" y="2763"/>
                    </a:lnTo>
                    <a:cubicBezTo>
                      <a:pt x="7624" y="2777"/>
                      <a:pt x="7609" y="2799"/>
                      <a:pt x="7616" y="2821"/>
                    </a:cubicBezTo>
                    <a:lnTo>
                      <a:pt x="7609" y="2821"/>
                    </a:lnTo>
                    <a:cubicBezTo>
                      <a:pt x="7595" y="2821"/>
                      <a:pt x="7595" y="2885"/>
                      <a:pt x="7609" y="2893"/>
                    </a:cubicBezTo>
                    <a:cubicBezTo>
                      <a:pt x="7611" y="2894"/>
                      <a:pt x="7612" y="2895"/>
                      <a:pt x="7614" y="2895"/>
                    </a:cubicBezTo>
                    <a:cubicBezTo>
                      <a:pt x="7632" y="2895"/>
                      <a:pt x="7668" y="2841"/>
                      <a:pt x="7681" y="2835"/>
                    </a:cubicBezTo>
                    <a:cubicBezTo>
                      <a:pt x="7703" y="2821"/>
                      <a:pt x="7725" y="2813"/>
                      <a:pt x="7753" y="2813"/>
                    </a:cubicBezTo>
                    <a:cubicBezTo>
                      <a:pt x="7775" y="2813"/>
                      <a:pt x="7804" y="2806"/>
                      <a:pt x="7833" y="2792"/>
                    </a:cubicBezTo>
                    <a:cubicBezTo>
                      <a:pt x="7840" y="2784"/>
                      <a:pt x="7847" y="2777"/>
                      <a:pt x="7854" y="2763"/>
                    </a:cubicBezTo>
                    <a:cubicBezTo>
                      <a:pt x="7847" y="2720"/>
                      <a:pt x="7833" y="2676"/>
                      <a:pt x="7826" y="2633"/>
                    </a:cubicBezTo>
                    <a:close/>
                    <a:moveTo>
                      <a:pt x="1255" y="3160"/>
                    </a:moveTo>
                    <a:cubicBezTo>
                      <a:pt x="1248" y="3160"/>
                      <a:pt x="1241" y="3181"/>
                      <a:pt x="1241" y="3203"/>
                    </a:cubicBezTo>
                    <a:cubicBezTo>
                      <a:pt x="1242" y="3208"/>
                      <a:pt x="1246" y="3210"/>
                      <a:pt x="1250" y="3210"/>
                    </a:cubicBezTo>
                    <a:cubicBezTo>
                      <a:pt x="1265" y="3210"/>
                      <a:pt x="1291" y="3187"/>
                      <a:pt x="1291" y="3181"/>
                    </a:cubicBezTo>
                    <a:cubicBezTo>
                      <a:pt x="1291" y="3167"/>
                      <a:pt x="1262" y="3160"/>
                      <a:pt x="1255" y="3160"/>
                    </a:cubicBezTo>
                    <a:close/>
                    <a:moveTo>
                      <a:pt x="1169" y="3167"/>
                    </a:moveTo>
                    <a:cubicBezTo>
                      <a:pt x="1154" y="3167"/>
                      <a:pt x="1147" y="3188"/>
                      <a:pt x="1147" y="3196"/>
                    </a:cubicBezTo>
                    <a:cubicBezTo>
                      <a:pt x="1147" y="3210"/>
                      <a:pt x="1154" y="3217"/>
                      <a:pt x="1161" y="3217"/>
                    </a:cubicBezTo>
                    <a:cubicBezTo>
                      <a:pt x="1162" y="3218"/>
                      <a:pt x="1162" y="3218"/>
                      <a:pt x="1163" y="3218"/>
                    </a:cubicBezTo>
                    <a:cubicBezTo>
                      <a:pt x="1170" y="3218"/>
                      <a:pt x="1182" y="3173"/>
                      <a:pt x="1169" y="3167"/>
                    </a:cubicBezTo>
                    <a:close/>
                    <a:moveTo>
                      <a:pt x="7326" y="3164"/>
                    </a:moveTo>
                    <a:cubicBezTo>
                      <a:pt x="7324" y="3164"/>
                      <a:pt x="7322" y="3165"/>
                      <a:pt x="7321" y="3167"/>
                    </a:cubicBezTo>
                    <a:cubicBezTo>
                      <a:pt x="7306" y="3188"/>
                      <a:pt x="7314" y="3246"/>
                      <a:pt x="7321" y="3261"/>
                    </a:cubicBezTo>
                    <a:cubicBezTo>
                      <a:pt x="7324" y="3267"/>
                      <a:pt x="7329" y="3271"/>
                      <a:pt x="7334" y="3271"/>
                    </a:cubicBezTo>
                    <a:cubicBezTo>
                      <a:pt x="7341" y="3271"/>
                      <a:pt x="7349" y="3265"/>
                      <a:pt x="7357" y="3253"/>
                    </a:cubicBezTo>
                    <a:lnTo>
                      <a:pt x="7357" y="3261"/>
                    </a:lnTo>
                    <a:cubicBezTo>
                      <a:pt x="7370" y="3241"/>
                      <a:pt x="7342" y="3164"/>
                      <a:pt x="7326" y="3164"/>
                    </a:cubicBezTo>
                    <a:close/>
                    <a:moveTo>
                      <a:pt x="1337" y="3231"/>
                    </a:moveTo>
                    <a:cubicBezTo>
                      <a:pt x="1324" y="3231"/>
                      <a:pt x="1313" y="3255"/>
                      <a:pt x="1313" y="3268"/>
                    </a:cubicBezTo>
                    <a:cubicBezTo>
                      <a:pt x="1313" y="3282"/>
                      <a:pt x="1320" y="3289"/>
                      <a:pt x="1334" y="3289"/>
                    </a:cubicBezTo>
                    <a:cubicBezTo>
                      <a:pt x="1340" y="3289"/>
                      <a:pt x="1351" y="3314"/>
                      <a:pt x="1368" y="3314"/>
                    </a:cubicBezTo>
                    <a:cubicBezTo>
                      <a:pt x="1371" y="3314"/>
                      <a:pt x="1374" y="3313"/>
                      <a:pt x="1378" y="3311"/>
                    </a:cubicBezTo>
                    <a:lnTo>
                      <a:pt x="1385" y="3311"/>
                    </a:lnTo>
                    <a:cubicBezTo>
                      <a:pt x="1407" y="3304"/>
                      <a:pt x="1407" y="3275"/>
                      <a:pt x="1392" y="3275"/>
                    </a:cubicBezTo>
                    <a:cubicBezTo>
                      <a:pt x="1385" y="3275"/>
                      <a:pt x="1356" y="3239"/>
                      <a:pt x="1342" y="3232"/>
                    </a:cubicBezTo>
                    <a:cubicBezTo>
                      <a:pt x="1340" y="3231"/>
                      <a:pt x="1339" y="3231"/>
                      <a:pt x="1337" y="3231"/>
                    </a:cubicBezTo>
                    <a:close/>
                    <a:moveTo>
                      <a:pt x="1188" y="3443"/>
                    </a:moveTo>
                    <a:cubicBezTo>
                      <a:pt x="1164" y="3443"/>
                      <a:pt x="1125" y="3459"/>
                      <a:pt x="1125" y="3470"/>
                    </a:cubicBezTo>
                    <a:lnTo>
                      <a:pt x="1133" y="3470"/>
                    </a:lnTo>
                    <a:cubicBezTo>
                      <a:pt x="1133" y="3472"/>
                      <a:pt x="1139" y="3473"/>
                      <a:pt x="1148" y="3473"/>
                    </a:cubicBezTo>
                    <a:cubicBezTo>
                      <a:pt x="1166" y="3473"/>
                      <a:pt x="1195" y="3470"/>
                      <a:pt x="1205" y="3470"/>
                    </a:cubicBezTo>
                    <a:cubicBezTo>
                      <a:pt x="1219" y="3470"/>
                      <a:pt x="1219" y="3455"/>
                      <a:pt x="1205" y="3448"/>
                    </a:cubicBezTo>
                    <a:cubicBezTo>
                      <a:pt x="1201" y="3445"/>
                      <a:pt x="1195" y="3443"/>
                      <a:pt x="1188" y="3443"/>
                    </a:cubicBezTo>
                    <a:close/>
                    <a:moveTo>
                      <a:pt x="1088" y="3251"/>
                    </a:moveTo>
                    <a:cubicBezTo>
                      <a:pt x="1074" y="3251"/>
                      <a:pt x="1060" y="3251"/>
                      <a:pt x="1046" y="3253"/>
                    </a:cubicBezTo>
                    <a:cubicBezTo>
                      <a:pt x="1010" y="3253"/>
                      <a:pt x="981" y="3275"/>
                      <a:pt x="959" y="3304"/>
                    </a:cubicBezTo>
                    <a:cubicBezTo>
                      <a:pt x="955" y="3313"/>
                      <a:pt x="978" y="3319"/>
                      <a:pt x="1001" y="3319"/>
                    </a:cubicBezTo>
                    <a:cubicBezTo>
                      <a:pt x="1016" y="3319"/>
                      <a:pt x="1030" y="3317"/>
                      <a:pt x="1039" y="3311"/>
                    </a:cubicBezTo>
                    <a:cubicBezTo>
                      <a:pt x="1082" y="3311"/>
                      <a:pt x="1125" y="3318"/>
                      <a:pt x="1169" y="3347"/>
                    </a:cubicBezTo>
                    <a:cubicBezTo>
                      <a:pt x="1183" y="3369"/>
                      <a:pt x="1219" y="3376"/>
                      <a:pt x="1248" y="3376"/>
                    </a:cubicBezTo>
                    <a:cubicBezTo>
                      <a:pt x="1250" y="3375"/>
                      <a:pt x="1252" y="3375"/>
                      <a:pt x="1253" y="3375"/>
                    </a:cubicBezTo>
                    <a:cubicBezTo>
                      <a:pt x="1275" y="3375"/>
                      <a:pt x="1263" y="3420"/>
                      <a:pt x="1270" y="3434"/>
                    </a:cubicBezTo>
                    <a:cubicBezTo>
                      <a:pt x="1277" y="3448"/>
                      <a:pt x="1342" y="3462"/>
                      <a:pt x="1356" y="3470"/>
                    </a:cubicBezTo>
                    <a:cubicBezTo>
                      <a:pt x="1359" y="3472"/>
                      <a:pt x="1362" y="3473"/>
                      <a:pt x="1365" y="3473"/>
                    </a:cubicBezTo>
                    <a:cubicBezTo>
                      <a:pt x="1380" y="3473"/>
                      <a:pt x="1404" y="3454"/>
                      <a:pt x="1422" y="3454"/>
                    </a:cubicBezTo>
                    <a:cubicBezTo>
                      <a:pt x="1424" y="3454"/>
                      <a:pt x="1426" y="3455"/>
                      <a:pt x="1428" y="3455"/>
                    </a:cubicBezTo>
                    <a:cubicBezTo>
                      <a:pt x="1457" y="3455"/>
                      <a:pt x="1421" y="3361"/>
                      <a:pt x="1378" y="3361"/>
                    </a:cubicBezTo>
                    <a:cubicBezTo>
                      <a:pt x="1334" y="3361"/>
                      <a:pt x="1298" y="3325"/>
                      <a:pt x="1284" y="3318"/>
                    </a:cubicBezTo>
                    <a:cubicBezTo>
                      <a:pt x="1262" y="3304"/>
                      <a:pt x="1233" y="3289"/>
                      <a:pt x="1212" y="3275"/>
                    </a:cubicBezTo>
                    <a:cubicBezTo>
                      <a:pt x="1169" y="3259"/>
                      <a:pt x="1129" y="3251"/>
                      <a:pt x="1088" y="3251"/>
                    </a:cubicBezTo>
                    <a:close/>
                    <a:moveTo>
                      <a:pt x="1558" y="3426"/>
                    </a:moveTo>
                    <a:cubicBezTo>
                      <a:pt x="1544" y="3426"/>
                      <a:pt x="1500" y="3455"/>
                      <a:pt x="1500" y="3470"/>
                    </a:cubicBezTo>
                    <a:lnTo>
                      <a:pt x="1508" y="3470"/>
                    </a:lnTo>
                    <a:cubicBezTo>
                      <a:pt x="1508" y="3473"/>
                      <a:pt x="1517" y="3474"/>
                      <a:pt x="1530" y="3474"/>
                    </a:cubicBezTo>
                    <a:cubicBezTo>
                      <a:pt x="1547" y="3474"/>
                      <a:pt x="1568" y="3471"/>
                      <a:pt x="1572" y="3462"/>
                    </a:cubicBezTo>
                    <a:cubicBezTo>
                      <a:pt x="1580" y="3441"/>
                      <a:pt x="1580" y="3426"/>
                      <a:pt x="1558" y="3426"/>
                    </a:cubicBezTo>
                    <a:close/>
                    <a:moveTo>
                      <a:pt x="7411" y="3397"/>
                    </a:moveTo>
                    <a:cubicBezTo>
                      <a:pt x="7372" y="3397"/>
                      <a:pt x="7379" y="3506"/>
                      <a:pt x="7400" y="3520"/>
                    </a:cubicBezTo>
                    <a:cubicBezTo>
                      <a:pt x="7402" y="3522"/>
                      <a:pt x="7404" y="3523"/>
                      <a:pt x="7406" y="3523"/>
                    </a:cubicBezTo>
                    <a:cubicBezTo>
                      <a:pt x="7423" y="3523"/>
                      <a:pt x="7452" y="3481"/>
                      <a:pt x="7465" y="3455"/>
                    </a:cubicBezTo>
                    <a:lnTo>
                      <a:pt x="7465" y="3462"/>
                    </a:lnTo>
                    <a:cubicBezTo>
                      <a:pt x="7472" y="3434"/>
                      <a:pt x="7451" y="3412"/>
                      <a:pt x="7415" y="3398"/>
                    </a:cubicBezTo>
                    <a:cubicBezTo>
                      <a:pt x="7413" y="3397"/>
                      <a:pt x="7412" y="3397"/>
                      <a:pt x="7411" y="3397"/>
                    </a:cubicBezTo>
                    <a:close/>
                    <a:moveTo>
                      <a:pt x="7575" y="3591"/>
                    </a:moveTo>
                    <a:cubicBezTo>
                      <a:pt x="7560" y="3591"/>
                      <a:pt x="7537" y="3616"/>
                      <a:pt x="7537" y="3636"/>
                    </a:cubicBezTo>
                    <a:cubicBezTo>
                      <a:pt x="7537" y="3664"/>
                      <a:pt x="7487" y="3672"/>
                      <a:pt x="7472" y="3693"/>
                    </a:cubicBezTo>
                    <a:cubicBezTo>
                      <a:pt x="7465" y="3708"/>
                      <a:pt x="7465" y="3722"/>
                      <a:pt x="7472" y="3722"/>
                    </a:cubicBezTo>
                    <a:cubicBezTo>
                      <a:pt x="7487" y="3722"/>
                      <a:pt x="7537" y="3773"/>
                      <a:pt x="7544" y="3780"/>
                    </a:cubicBezTo>
                    <a:lnTo>
                      <a:pt x="7544" y="3787"/>
                    </a:lnTo>
                    <a:cubicBezTo>
                      <a:pt x="7545" y="3788"/>
                      <a:pt x="7546" y="3788"/>
                      <a:pt x="7547" y="3788"/>
                    </a:cubicBezTo>
                    <a:cubicBezTo>
                      <a:pt x="7559" y="3788"/>
                      <a:pt x="7597" y="3758"/>
                      <a:pt x="7624" y="3751"/>
                    </a:cubicBezTo>
                    <a:cubicBezTo>
                      <a:pt x="7653" y="3751"/>
                      <a:pt x="7674" y="3672"/>
                      <a:pt x="7653" y="3664"/>
                    </a:cubicBezTo>
                    <a:cubicBezTo>
                      <a:pt x="7631" y="3657"/>
                      <a:pt x="7602" y="3599"/>
                      <a:pt x="7580" y="3592"/>
                    </a:cubicBezTo>
                    <a:cubicBezTo>
                      <a:pt x="7579" y="3592"/>
                      <a:pt x="7577" y="3591"/>
                      <a:pt x="7575" y="3591"/>
                    </a:cubicBezTo>
                    <a:close/>
                    <a:moveTo>
                      <a:pt x="6089" y="3796"/>
                    </a:moveTo>
                    <a:cubicBezTo>
                      <a:pt x="6078" y="3796"/>
                      <a:pt x="6064" y="3806"/>
                      <a:pt x="6051" y="3823"/>
                    </a:cubicBezTo>
                    <a:lnTo>
                      <a:pt x="6051" y="3838"/>
                    </a:lnTo>
                    <a:cubicBezTo>
                      <a:pt x="6038" y="3863"/>
                      <a:pt x="6112" y="3912"/>
                      <a:pt x="6133" y="3912"/>
                    </a:cubicBezTo>
                    <a:cubicBezTo>
                      <a:pt x="6135" y="3912"/>
                      <a:pt x="6137" y="3911"/>
                      <a:pt x="6138" y="3910"/>
                    </a:cubicBezTo>
                    <a:cubicBezTo>
                      <a:pt x="6138" y="3874"/>
                      <a:pt x="6131" y="3838"/>
                      <a:pt x="6109" y="3809"/>
                    </a:cubicBezTo>
                    <a:cubicBezTo>
                      <a:pt x="6103" y="3800"/>
                      <a:pt x="6097" y="3796"/>
                      <a:pt x="6089" y="3796"/>
                    </a:cubicBezTo>
                    <a:close/>
                    <a:moveTo>
                      <a:pt x="6580" y="3970"/>
                    </a:moveTo>
                    <a:cubicBezTo>
                      <a:pt x="6579" y="3970"/>
                      <a:pt x="6581" y="3973"/>
                      <a:pt x="6585" y="3982"/>
                    </a:cubicBezTo>
                    <a:lnTo>
                      <a:pt x="6585" y="3975"/>
                    </a:lnTo>
                    <a:cubicBezTo>
                      <a:pt x="6582" y="3972"/>
                      <a:pt x="6580" y="3970"/>
                      <a:pt x="6580" y="3970"/>
                    </a:cubicBezTo>
                    <a:close/>
                    <a:moveTo>
                      <a:pt x="7745" y="4112"/>
                    </a:moveTo>
                    <a:cubicBezTo>
                      <a:pt x="7702" y="4112"/>
                      <a:pt x="7662" y="4132"/>
                      <a:pt x="7667" y="4176"/>
                    </a:cubicBezTo>
                    <a:lnTo>
                      <a:pt x="7667" y="4184"/>
                    </a:lnTo>
                    <a:cubicBezTo>
                      <a:pt x="7681" y="4193"/>
                      <a:pt x="7701" y="4198"/>
                      <a:pt x="7722" y="4198"/>
                    </a:cubicBezTo>
                    <a:cubicBezTo>
                      <a:pt x="7766" y="4198"/>
                      <a:pt x="7814" y="4177"/>
                      <a:pt x="7818" y="4133"/>
                    </a:cubicBezTo>
                    <a:cubicBezTo>
                      <a:pt x="7799" y="4119"/>
                      <a:pt x="7772" y="4112"/>
                      <a:pt x="7745" y="4112"/>
                    </a:cubicBezTo>
                    <a:close/>
                    <a:moveTo>
                      <a:pt x="7883" y="4198"/>
                    </a:moveTo>
                    <a:lnTo>
                      <a:pt x="7847" y="4220"/>
                    </a:lnTo>
                    <a:cubicBezTo>
                      <a:pt x="7839" y="4224"/>
                      <a:pt x="7816" y="4228"/>
                      <a:pt x="7797" y="4228"/>
                    </a:cubicBezTo>
                    <a:cubicBezTo>
                      <a:pt x="7783" y="4228"/>
                      <a:pt x="7771" y="4226"/>
                      <a:pt x="7768" y="4220"/>
                    </a:cubicBezTo>
                    <a:cubicBezTo>
                      <a:pt x="7767" y="4218"/>
                      <a:pt x="7766" y="4217"/>
                      <a:pt x="7764" y="4217"/>
                    </a:cubicBezTo>
                    <a:cubicBezTo>
                      <a:pt x="7757" y="4217"/>
                      <a:pt x="7744" y="4249"/>
                      <a:pt x="7732" y="4249"/>
                    </a:cubicBezTo>
                    <a:cubicBezTo>
                      <a:pt x="7725" y="4255"/>
                      <a:pt x="7730" y="4279"/>
                      <a:pt x="7742" y="4279"/>
                    </a:cubicBezTo>
                    <a:cubicBezTo>
                      <a:pt x="7743" y="4279"/>
                      <a:pt x="7745" y="4278"/>
                      <a:pt x="7746" y="4277"/>
                    </a:cubicBezTo>
                    <a:cubicBezTo>
                      <a:pt x="7749" y="4277"/>
                      <a:pt x="7751" y="4276"/>
                      <a:pt x="7754" y="4276"/>
                    </a:cubicBezTo>
                    <a:cubicBezTo>
                      <a:pt x="7778" y="4276"/>
                      <a:pt x="7823" y="4302"/>
                      <a:pt x="7862" y="4328"/>
                    </a:cubicBezTo>
                    <a:cubicBezTo>
                      <a:pt x="7869" y="4285"/>
                      <a:pt x="7876" y="4241"/>
                      <a:pt x="7883" y="4198"/>
                    </a:cubicBezTo>
                    <a:close/>
                    <a:moveTo>
                      <a:pt x="7454" y="4111"/>
                    </a:moveTo>
                    <a:cubicBezTo>
                      <a:pt x="7417" y="4111"/>
                      <a:pt x="7343" y="4214"/>
                      <a:pt x="7357" y="4270"/>
                    </a:cubicBezTo>
                    <a:cubicBezTo>
                      <a:pt x="7366" y="4311"/>
                      <a:pt x="7378" y="4323"/>
                      <a:pt x="7387" y="4323"/>
                    </a:cubicBezTo>
                    <a:cubicBezTo>
                      <a:pt x="7393" y="4323"/>
                      <a:pt x="7397" y="4319"/>
                      <a:pt x="7400" y="4314"/>
                    </a:cubicBezTo>
                    <a:cubicBezTo>
                      <a:pt x="7401" y="4312"/>
                      <a:pt x="7403" y="4312"/>
                      <a:pt x="7406" y="4312"/>
                    </a:cubicBezTo>
                    <a:cubicBezTo>
                      <a:pt x="7421" y="4312"/>
                      <a:pt x="7460" y="4328"/>
                      <a:pt x="7472" y="4328"/>
                    </a:cubicBezTo>
                    <a:cubicBezTo>
                      <a:pt x="7475" y="4329"/>
                      <a:pt x="7477" y="4330"/>
                      <a:pt x="7479" y="4330"/>
                    </a:cubicBezTo>
                    <a:cubicBezTo>
                      <a:pt x="7486" y="4330"/>
                      <a:pt x="7484" y="4317"/>
                      <a:pt x="7472" y="4299"/>
                    </a:cubicBezTo>
                    <a:cubicBezTo>
                      <a:pt x="7458" y="4263"/>
                      <a:pt x="7465" y="4227"/>
                      <a:pt x="7487" y="4198"/>
                    </a:cubicBezTo>
                    <a:cubicBezTo>
                      <a:pt x="7501" y="4198"/>
                      <a:pt x="7487" y="4119"/>
                      <a:pt x="7458" y="4112"/>
                    </a:cubicBezTo>
                    <a:cubicBezTo>
                      <a:pt x="7457" y="4111"/>
                      <a:pt x="7455" y="4111"/>
                      <a:pt x="7454" y="4111"/>
                    </a:cubicBezTo>
                    <a:close/>
                    <a:moveTo>
                      <a:pt x="7262" y="3924"/>
                    </a:moveTo>
                    <a:cubicBezTo>
                      <a:pt x="7238" y="3924"/>
                      <a:pt x="7161" y="4091"/>
                      <a:pt x="7104" y="4119"/>
                    </a:cubicBezTo>
                    <a:cubicBezTo>
                      <a:pt x="7054" y="4155"/>
                      <a:pt x="7025" y="4220"/>
                      <a:pt x="7039" y="4285"/>
                    </a:cubicBezTo>
                    <a:cubicBezTo>
                      <a:pt x="7054" y="4306"/>
                      <a:pt x="7176" y="4321"/>
                      <a:pt x="7198" y="4335"/>
                    </a:cubicBezTo>
                    <a:cubicBezTo>
                      <a:pt x="7205" y="4342"/>
                      <a:pt x="7212" y="4345"/>
                      <a:pt x="7218" y="4345"/>
                    </a:cubicBezTo>
                    <a:cubicBezTo>
                      <a:pt x="7233" y="4345"/>
                      <a:pt x="7246" y="4333"/>
                      <a:pt x="7256" y="4328"/>
                    </a:cubicBezTo>
                    <a:cubicBezTo>
                      <a:pt x="7263" y="4328"/>
                      <a:pt x="7263" y="4321"/>
                      <a:pt x="7256" y="4314"/>
                    </a:cubicBezTo>
                    <a:cubicBezTo>
                      <a:pt x="7256" y="4314"/>
                      <a:pt x="7299" y="4263"/>
                      <a:pt x="7306" y="4234"/>
                    </a:cubicBezTo>
                    <a:cubicBezTo>
                      <a:pt x="7314" y="4198"/>
                      <a:pt x="7321" y="4155"/>
                      <a:pt x="7321" y="4126"/>
                    </a:cubicBezTo>
                    <a:cubicBezTo>
                      <a:pt x="7321" y="4097"/>
                      <a:pt x="7335" y="4018"/>
                      <a:pt x="7335" y="3996"/>
                    </a:cubicBezTo>
                    <a:cubicBezTo>
                      <a:pt x="7342" y="3982"/>
                      <a:pt x="7292" y="3931"/>
                      <a:pt x="7263" y="3924"/>
                    </a:cubicBezTo>
                    <a:cubicBezTo>
                      <a:pt x="7263" y="3924"/>
                      <a:pt x="7262" y="3924"/>
                      <a:pt x="7262" y="3924"/>
                    </a:cubicBezTo>
                    <a:close/>
                    <a:moveTo>
                      <a:pt x="6627" y="3964"/>
                    </a:moveTo>
                    <a:cubicBezTo>
                      <a:pt x="6623" y="3964"/>
                      <a:pt x="6608" y="3990"/>
                      <a:pt x="6596" y="3990"/>
                    </a:cubicBezTo>
                    <a:cubicBezTo>
                      <a:pt x="6595" y="3990"/>
                      <a:pt x="6593" y="3990"/>
                      <a:pt x="6592" y="3989"/>
                    </a:cubicBezTo>
                    <a:lnTo>
                      <a:pt x="6592" y="3989"/>
                    </a:lnTo>
                    <a:lnTo>
                      <a:pt x="6650" y="4032"/>
                    </a:lnTo>
                    <a:cubicBezTo>
                      <a:pt x="6708" y="4068"/>
                      <a:pt x="6809" y="4328"/>
                      <a:pt x="6830" y="4342"/>
                    </a:cubicBezTo>
                    <a:cubicBezTo>
                      <a:pt x="6833" y="4345"/>
                      <a:pt x="6835" y="4346"/>
                      <a:pt x="6838" y="4346"/>
                    </a:cubicBezTo>
                    <a:cubicBezTo>
                      <a:pt x="6859" y="4346"/>
                      <a:pt x="6886" y="4274"/>
                      <a:pt x="6874" y="4241"/>
                    </a:cubicBezTo>
                    <a:lnTo>
                      <a:pt x="6874" y="4241"/>
                    </a:lnTo>
                    <a:lnTo>
                      <a:pt x="6874" y="4256"/>
                    </a:lnTo>
                    <a:cubicBezTo>
                      <a:pt x="6845" y="4198"/>
                      <a:pt x="6801" y="4148"/>
                      <a:pt x="6751" y="4112"/>
                    </a:cubicBezTo>
                    <a:lnTo>
                      <a:pt x="6737" y="4083"/>
                    </a:lnTo>
                    <a:lnTo>
                      <a:pt x="6715" y="4047"/>
                    </a:lnTo>
                    <a:cubicBezTo>
                      <a:pt x="6693" y="4003"/>
                      <a:pt x="6636" y="3975"/>
                      <a:pt x="6628" y="3967"/>
                    </a:cubicBezTo>
                    <a:cubicBezTo>
                      <a:pt x="6628" y="3965"/>
                      <a:pt x="6628" y="3964"/>
                      <a:pt x="6627" y="3964"/>
                    </a:cubicBezTo>
                    <a:close/>
                    <a:moveTo>
                      <a:pt x="6966" y="4409"/>
                    </a:moveTo>
                    <a:cubicBezTo>
                      <a:pt x="6938" y="4409"/>
                      <a:pt x="6911" y="4422"/>
                      <a:pt x="6895" y="4443"/>
                    </a:cubicBezTo>
                    <a:cubicBezTo>
                      <a:pt x="6895" y="4458"/>
                      <a:pt x="7068" y="4487"/>
                      <a:pt x="7126" y="4508"/>
                    </a:cubicBezTo>
                    <a:cubicBezTo>
                      <a:pt x="7162" y="4517"/>
                      <a:pt x="7189" y="4523"/>
                      <a:pt x="7203" y="4523"/>
                    </a:cubicBezTo>
                    <a:cubicBezTo>
                      <a:pt x="7212" y="4523"/>
                      <a:pt x="7215" y="4521"/>
                      <a:pt x="7213" y="4515"/>
                    </a:cubicBezTo>
                    <a:cubicBezTo>
                      <a:pt x="7198" y="4508"/>
                      <a:pt x="7039" y="4429"/>
                      <a:pt x="6996" y="4414"/>
                    </a:cubicBezTo>
                    <a:cubicBezTo>
                      <a:pt x="6987" y="4411"/>
                      <a:pt x="6976" y="4409"/>
                      <a:pt x="6966" y="4409"/>
                    </a:cubicBezTo>
                    <a:close/>
                    <a:moveTo>
                      <a:pt x="5022" y="4679"/>
                    </a:moveTo>
                    <a:cubicBezTo>
                      <a:pt x="5012" y="4679"/>
                      <a:pt x="4989" y="4710"/>
                      <a:pt x="4984" y="4732"/>
                    </a:cubicBezTo>
                    <a:cubicBezTo>
                      <a:pt x="4977" y="4761"/>
                      <a:pt x="4890" y="4818"/>
                      <a:pt x="4876" y="4840"/>
                    </a:cubicBezTo>
                    <a:cubicBezTo>
                      <a:pt x="4854" y="4883"/>
                      <a:pt x="4847" y="4919"/>
                      <a:pt x="4847" y="4963"/>
                    </a:cubicBezTo>
                    <a:cubicBezTo>
                      <a:pt x="4847" y="4999"/>
                      <a:pt x="4840" y="5028"/>
                      <a:pt x="4832" y="5056"/>
                    </a:cubicBezTo>
                    <a:cubicBezTo>
                      <a:pt x="4832" y="5107"/>
                      <a:pt x="4840" y="5157"/>
                      <a:pt x="4854" y="5208"/>
                    </a:cubicBezTo>
                    <a:cubicBezTo>
                      <a:pt x="4854" y="5237"/>
                      <a:pt x="4919" y="5258"/>
                      <a:pt x="4933" y="5258"/>
                    </a:cubicBezTo>
                    <a:cubicBezTo>
                      <a:pt x="4970" y="5222"/>
                      <a:pt x="4998" y="5179"/>
                      <a:pt x="5013" y="5129"/>
                    </a:cubicBezTo>
                    <a:cubicBezTo>
                      <a:pt x="5020" y="5100"/>
                      <a:pt x="5020" y="5064"/>
                      <a:pt x="5027" y="5035"/>
                    </a:cubicBezTo>
                    <a:cubicBezTo>
                      <a:pt x="5027" y="5013"/>
                      <a:pt x="5027" y="4999"/>
                      <a:pt x="5042" y="4984"/>
                    </a:cubicBezTo>
                    <a:cubicBezTo>
                      <a:pt x="5056" y="4963"/>
                      <a:pt x="5063" y="4941"/>
                      <a:pt x="5063" y="4912"/>
                    </a:cubicBezTo>
                    <a:cubicBezTo>
                      <a:pt x="5056" y="4840"/>
                      <a:pt x="5042" y="4761"/>
                      <a:pt x="5027" y="4689"/>
                    </a:cubicBezTo>
                    <a:cubicBezTo>
                      <a:pt x="5027" y="4682"/>
                      <a:pt x="5025" y="4679"/>
                      <a:pt x="5022" y="4679"/>
                    </a:cubicBezTo>
                    <a:close/>
                    <a:moveTo>
                      <a:pt x="6304" y="475"/>
                    </a:moveTo>
                    <a:cubicBezTo>
                      <a:pt x="6286" y="475"/>
                      <a:pt x="6252" y="494"/>
                      <a:pt x="6246" y="513"/>
                    </a:cubicBezTo>
                    <a:cubicBezTo>
                      <a:pt x="6246" y="541"/>
                      <a:pt x="6167" y="556"/>
                      <a:pt x="6160" y="570"/>
                    </a:cubicBezTo>
                    <a:cubicBezTo>
                      <a:pt x="6152" y="582"/>
                      <a:pt x="6141" y="588"/>
                      <a:pt x="6130" y="588"/>
                    </a:cubicBezTo>
                    <a:cubicBezTo>
                      <a:pt x="6121" y="588"/>
                      <a:pt x="6112" y="584"/>
                      <a:pt x="6102" y="577"/>
                    </a:cubicBezTo>
                    <a:cubicBezTo>
                      <a:pt x="6101" y="577"/>
                      <a:pt x="6100" y="577"/>
                      <a:pt x="6098" y="577"/>
                    </a:cubicBezTo>
                    <a:cubicBezTo>
                      <a:pt x="6082" y="577"/>
                      <a:pt x="6019" y="607"/>
                      <a:pt x="5986" y="614"/>
                    </a:cubicBezTo>
                    <a:cubicBezTo>
                      <a:pt x="5943" y="621"/>
                      <a:pt x="5907" y="635"/>
                      <a:pt x="5871" y="650"/>
                    </a:cubicBezTo>
                    <a:cubicBezTo>
                      <a:pt x="5842" y="671"/>
                      <a:pt x="5821" y="686"/>
                      <a:pt x="5806" y="715"/>
                    </a:cubicBezTo>
                    <a:cubicBezTo>
                      <a:pt x="5792" y="736"/>
                      <a:pt x="5763" y="751"/>
                      <a:pt x="5741" y="758"/>
                    </a:cubicBezTo>
                    <a:cubicBezTo>
                      <a:pt x="5727" y="765"/>
                      <a:pt x="5727" y="830"/>
                      <a:pt x="5748" y="844"/>
                    </a:cubicBezTo>
                    <a:cubicBezTo>
                      <a:pt x="5752" y="846"/>
                      <a:pt x="5754" y="846"/>
                      <a:pt x="5753" y="846"/>
                    </a:cubicBezTo>
                    <a:cubicBezTo>
                      <a:pt x="5750" y="846"/>
                      <a:pt x="5708" y="834"/>
                      <a:pt x="5691" y="823"/>
                    </a:cubicBezTo>
                    <a:cubicBezTo>
                      <a:pt x="5687" y="821"/>
                      <a:pt x="5683" y="820"/>
                      <a:pt x="5679" y="820"/>
                    </a:cubicBezTo>
                    <a:cubicBezTo>
                      <a:pt x="5656" y="820"/>
                      <a:pt x="5639" y="854"/>
                      <a:pt x="5633" y="866"/>
                    </a:cubicBezTo>
                    <a:cubicBezTo>
                      <a:pt x="5631" y="869"/>
                      <a:pt x="5629" y="871"/>
                      <a:pt x="5626" y="871"/>
                    </a:cubicBezTo>
                    <a:cubicBezTo>
                      <a:pt x="5615" y="871"/>
                      <a:pt x="5599" y="854"/>
                      <a:pt x="5604" y="837"/>
                    </a:cubicBezTo>
                    <a:cubicBezTo>
                      <a:pt x="5604" y="822"/>
                      <a:pt x="5570" y="810"/>
                      <a:pt x="5549" y="810"/>
                    </a:cubicBezTo>
                    <a:cubicBezTo>
                      <a:pt x="5541" y="810"/>
                      <a:pt x="5534" y="811"/>
                      <a:pt x="5532" y="815"/>
                    </a:cubicBezTo>
                    <a:cubicBezTo>
                      <a:pt x="5530" y="819"/>
                      <a:pt x="5527" y="820"/>
                      <a:pt x="5522" y="820"/>
                    </a:cubicBezTo>
                    <a:cubicBezTo>
                      <a:pt x="5506" y="820"/>
                      <a:pt x="5478" y="807"/>
                      <a:pt x="5467" y="801"/>
                    </a:cubicBezTo>
                    <a:cubicBezTo>
                      <a:pt x="5467" y="801"/>
                      <a:pt x="5466" y="801"/>
                      <a:pt x="5465" y="801"/>
                    </a:cubicBezTo>
                    <a:cubicBezTo>
                      <a:pt x="5446" y="801"/>
                      <a:pt x="5372" y="874"/>
                      <a:pt x="5345" y="895"/>
                    </a:cubicBezTo>
                    <a:cubicBezTo>
                      <a:pt x="5296" y="925"/>
                      <a:pt x="5243" y="940"/>
                      <a:pt x="5194" y="940"/>
                    </a:cubicBezTo>
                    <a:cubicBezTo>
                      <a:pt x="5184" y="940"/>
                      <a:pt x="5174" y="939"/>
                      <a:pt x="5164" y="938"/>
                    </a:cubicBezTo>
                    <a:cubicBezTo>
                      <a:pt x="5162" y="937"/>
                      <a:pt x="5159" y="936"/>
                      <a:pt x="5157" y="936"/>
                    </a:cubicBezTo>
                    <a:cubicBezTo>
                      <a:pt x="5132" y="936"/>
                      <a:pt x="5116" y="996"/>
                      <a:pt x="5135" y="1003"/>
                    </a:cubicBezTo>
                    <a:lnTo>
                      <a:pt x="5042" y="1003"/>
                    </a:lnTo>
                    <a:cubicBezTo>
                      <a:pt x="4977" y="1017"/>
                      <a:pt x="4912" y="1039"/>
                      <a:pt x="4854" y="1075"/>
                    </a:cubicBezTo>
                    <a:cubicBezTo>
                      <a:pt x="4847" y="1080"/>
                      <a:pt x="4839" y="1082"/>
                      <a:pt x="4831" y="1082"/>
                    </a:cubicBezTo>
                    <a:cubicBezTo>
                      <a:pt x="4816" y="1082"/>
                      <a:pt x="4804" y="1073"/>
                      <a:pt x="4804" y="1054"/>
                    </a:cubicBezTo>
                    <a:cubicBezTo>
                      <a:pt x="4804" y="1039"/>
                      <a:pt x="4753" y="1025"/>
                      <a:pt x="4739" y="1017"/>
                    </a:cubicBezTo>
                    <a:cubicBezTo>
                      <a:pt x="4738" y="1017"/>
                      <a:pt x="4738" y="1017"/>
                      <a:pt x="4738" y="1017"/>
                    </a:cubicBezTo>
                    <a:cubicBezTo>
                      <a:pt x="4729" y="1017"/>
                      <a:pt x="4702" y="1105"/>
                      <a:pt x="4681" y="1126"/>
                    </a:cubicBezTo>
                    <a:cubicBezTo>
                      <a:pt x="4679" y="1127"/>
                      <a:pt x="4677" y="1127"/>
                      <a:pt x="4674" y="1127"/>
                    </a:cubicBezTo>
                    <a:cubicBezTo>
                      <a:pt x="4648" y="1127"/>
                      <a:pt x="4619" y="1052"/>
                      <a:pt x="4573" y="1032"/>
                    </a:cubicBezTo>
                    <a:cubicBezTo>
                      <a:pt x="4515" y="1017"/>
                      <a:pt x="4429" y="967"/>
                      <a:pt x="4400" y="960"/>
                    </a:cubicBezTo>
                    <a:cubicBezTo>
                      <a:pt x="4364" y="938"/>
                      <a:pt x="4335" y="916"/>
                      <a:pt x="4313" y="888"/>
                    </a:cubicBezTo>
                    <a:cubicBezTo>
                      <a:pt x="4277" y="866"/>
                      <a:pt x="4241" y="859"/>
                      <a:pt x="4205" y="859"/>
                    </a:cubicBezTo>
                    <a:cubicBezTo>
                      <a:pt x="4162" y="873"/>
                      <a:pt x="4118" y="888"/>
                      <a:pt x="4082" y="916"/>
                    </a:cubicBezTo>
                    <a:cubicBezTo>
                      <a:pt x="4068" y="931"/>
                      <a:pt x="4032" y="931"/>
                      <a:pt x="4025" y="938"/>
                    </a:cubicBezTo>
                    <a:cubicBezTo>
                      <a:pt x="4017" y="945"/>
                      <a:pt x="3931" y="1025"/>
                      <a:pt x="3902" y="1054"/>
                    </a:cubicBezTo>
                    <a:cubicBezTo>
                      <a:pt x="3859" y="1104"/>
                      <a:pt x="3823" y="1154"/>
                      <a:pt x="3794" y="1212"/>
                    </a:cubicBezTo>
                    <a:cubicBezTo>
                      <a:pt x="3779" y="1234"/>
                      <a:pt x="3758" y="1241"/>
                      <a:pt x="3736" y="1248"/>
                    </a:cubicBezTo>
                    <a:cubicBezTo>
                      <a:pt x="3722" y="1248"/>
                      <a:pt x="3715" y="1277"/>
                      <a:pt x="3715" y="1284"/>
                    </a:cubicBezTo>
                    <a:cubicBezTo>
                      <a:pt x="3715" y="1299"/>
                      <a:pt x="3621" y="1349"/>
                      <a:pt x="3606" y="1392"/>
                    </a:cubicBezTo>
                    <a:cubicBezTo>
                      <a:pt x="3606" y="1450"/>
                      <a:pt x="3606" y="1515"/>
                      <a:pt x="3621" y="1573"/>
                    </a:cubicBezTo>
                    <a:cubicBezTo>
                      <a:pt x="3621" y="1609"/>
                      <a:pt x="3657" y="1681"/>
                      <a:pt x="3678" y="1681"/>
                    </a:cubicBezTo>
                    <a:cubicBezTo>
                      <a:pt x="3707" y="1681"/>
                      <a:pt x="3693" y="1739"/>
                      <a:pt x="3686" y="1753"/>
                    </a:cubicBezTo>
                    <a:cubicBezTo>
                      <a:pt x="3678" y="1775"/>
                      <a:pt x="3707" y="1789"/>
                      <a:pt x="3700" y="1804"/>
                    </a:cubicBezTo>
                    <a:cubicBezTo>
                      <a:pt x="3700" y="1818"/>
                      <a:pt x="3635" y="1840"/>
                      <a:pt x="3614" y="1847"/>
                    </a:cubicBezTo>
                    <a:cubicBezTo>
                      <a:pt x="3585" y="1861"/>
                      <a:pt x="3563" y="1890"/>
                      <a:pt x="3556" y="1919"/>
                    </a:cubicBezTo>
                    <a:cubicBezTo>
                      <a:pt x="3556" y="1933"/>
                      <a:pt x="3484" y="1941"/>
                      <a:pt x="3462" y="1962"/>
                    </a:cubicBezTo>
                    <a:cubicBezTo>
                      <a:pt x="3469" y="1948"/>
                      <a:pt x="3477" y="1926"/>
                      <a:pt x="3484" y="1919"/>
                    </a:cubicBezTo>
                    <a:cubicBezTo>
                      <a:pt x="3491" y="1890"/>
                      <a:pt x="3484" y="1869"/>
                      <a:pt x="3469" y="1847"/>
                    </a:cubicBezTo>
                    <a:cubicBezTo>
                      <a:pt x="3455" y="1840"/>
                      <a:pt x="3455" y="1724"/>
                      <a:pt x="3440" y="1695"/>
                    </a:cubicBezTo>
                    <a:cubicBezTo>
                      <a:pt x="3419" y="1667"/>
                      <a:pt x="3397" y="1645"/>
                      <a:pt x="3368" y="1623"/>
                    </a:cubicBezTo>
                    <a:cubicBezTo>
                      <a:pt x="3361" y="1616"/>
                      <a:pt x="3376" y="1580"/>
                      <a:pt x="3383" y="1573"/>
                    </a:cubicBezTo>
                    <a:cubicBezTo>
                      <a:pt x="3388" y="1562"/>
                      <a:pt x="3355" y="1556"/>
                      <a:pt x="3331" y="1556"/>
                    </a:cubicBezTo>
                    <a:cubicBezTo>
                      <a:pt x="3322" y="1556"/>
                      <a:pt x="3315" y="1556"/>
                      <a:pt x="3311" y="1558"/>
                    </a:cubicBezTo>
                    <a:cubicBezTo>
                      <a:pt x="3296" y="1566"/>
                      <a:pt x="3289" y="1681"/>
                      <a:pt x="3282" y="1717"/>
                    </a:cubicBezTo>
                    <a:cubicBezTo>
                      <a:pt x="3282" y="1746"/>
                      <a:pt x="3296" y="1775"/>
                      <a:pt x="3318" y="1796"/>
                    </a:cubicBezTo>
                    <a:cubicBezTo>
                      <a:pt x="3332" y="1796"/>
                      <a:pt x="3325" y="1854"/>
                      <a:pt x="3303" y="1854"/>
                    </a:cubicBezTo>
                    <a:cubicBezTo>
                      <a:pt x="3282" y="1861"/>
                      <a:pt x="3267" y="1941"/>
                      <a:pt x="3275" y="1962"/>
                    </a:cubicBezTo>
                    <a:cubicBezTo>
                      <a:pt x="3289" y="1977"/>
                      <a:pt x="3260" y="2020"/>
                      <a:pt x="3246" y="2027"/>
                    </a:cubicBezTo>
                    <a:cubicBezTo>
                      <a:pt x="3243" y="2030"/>
                      <a:pt x="3252" y="2030"/>
                      <a:pt x="3266" y="2030"/>
                    </a:cubicBezTo>
                    <a:cubicBezTo>
                      <a:pt x="3295" y="2030"/>
                      <a:pt x="3344" y="2027"/>
                      <a:pt x="3368" y="2027"/>
                    </a:cubicBezTo>
                    <a:cubicBezTo>
                      <a:pt x="3412" y="2027"/>
                      <a:pt x="3448" y="2042"/>
                      <a:pt x="3440" y="2049"/>
                    </a:cubicBezTo>
                    <a:cubicBezTo>
                      <a:pt x="3440" y="2049"/>
                      <a:pt x="3361" y="2063"/>
                      <a:pt x="3347" y="2078"/>
                    </a:cubicBezTo>
                    <a:cubicBezTo>
                      <a:pt x="3332" y="2099"/>
                      <a:pt x="3282" y="2135"/>
                      <a:pt x="3275" y="2150"/>
                    </a:cubicBezTo>
                    <a:cubicBezTo>
                      <a:pt x="3260" y="2164"/>
                      <a:pt x="3289" y="2193"/>
                      <a:pt x="3311" y="2193"/>
                    </a:cubicBezTo>
                    <a:cubicBezTo>
                      <a:pt x="3312" y="2193"/>
                      <a:pt x="3313" y="2193"/>
                      <a:pt x="3314" y="2193"/>
                    </a:cubicBezTo>
                    <a:cubicBezTo>
                      <a:pt x="3335" y="2193"/>
                      <a:pt x="3362" y="2266"/>
                      <a:pt x="3376" y="2280"/>
                    </a:cubicBezTo>
                    <a:cubicBezTo>
                      <a:pt x="3397" y="2294"/>
                      <a:pt x="3383" y="2337"/>
                      <a:pt x="3376" y="2345"/>
                    </a:cubicBezTo>
                    <a:cubicBezTo>
                      <a:pt x="3374" y="2348"/>
                      <a:pt x="3365" y="2350"/>
                      <a:pt x="3353" y="2350"/>
                    </a:cubicBezTo>
                    <a:cubicBezTo>
                      <a:pt x="3326" y="2350"/>
                      <a:pt x="3281" y="2343"/>
                      <a:pt x="3247" y="2343"/>
                    </a:cubicBezTo>
                    <a:cubicBezTo>
                      <a:pt x="3238" y="2343"/>
                      <a:pt x="3231" y="2343"/>
                      <a:pt x="3224" y="2345"/>
                    </a:cubicBezTo>
                    <a:cubicBezTo>
                      <a:pt x="3188" y="2352"/>
                      <a:pt x="3138" y="2438"/>
                      <a:pt x="3138" y="2467"/>
                    </a:cubicBezTo>
                    <a:cubicBezTo>
                      <a:pt x="3138" y="2518"/>
                      <a:pt x="3138" y="2568"/>
                      <a:pt x="3145" y="2619"/>
                    </a:cubicBezTo>
                    <a:cubicBezTo>
                      <a:pt x="3152" y="2640"/>
                      <a:pt x="3239" y="2655"/>
                      <a:pt x="3253" y="2669"/>
                    </a:cubicBezTo>
                    <a:cubicBezTo>
                      <a:pt x="3258" y="2674"/>
                      <a:pt x="3272" y="2676"/>
                      <a:pt x="3289" y="2676"/>
                    </a:cubicBezTo>
                    <a:cubicBezTo>
                      <a:pt x="3307" y="2676"/>
                      <a:pt x="3328" y="2674"/>
                      <a:pt x="3343" y="2674"/>
                    </a:cubicBezTo>
                    <a:cubicBezTo>
                      <a:pt x="3351" y="2674"/>
                      <a:pt x="3358" y="2675"/>
                      <a:pt x="3361" y="2676"/>
                    </a:cubicBezTo>
                    <a:cubicBezTo>
                      <a:pt x="3362" y="2677"/>
                      <a:pt x="3362" y="2677"/>
                      <a:pt x="3363" y="2677"/>
                    </a:cubicBezTo>
                    <a:cubicBezTo>
                      <a:pt x="3380" y="2677"/>
                      <a:pt x="3434" y="2596"/>
                      <a:pt x="3440" y="2561"/>
                    </a:cubicBezTo>
                    <a:cubicBezTo>
                      <a:pt x="3455" y="2518"/>
                      <a:pt x="3534" y="2446"/>
                      <a:pt x="3556" y="2417"/>
                    </a:cubicBezTo>
                    <a:cubicBezTo>
                      <a:pt x="3570" y="2388"/>
                      <a:pt x="3664" y="2388"/>
                      <a:pt x="3686" y="2373"/>
                    </a:cubicBezTo>
                    <a:cubicBezTo>
                      <a:pt x="3687" y="2372"/>
                      <a:pt x="3689" y="2372"/>
                      <a:pt x="3690" y="2372"/>
                    </a:cubicBezTo>
                    <a:cubicBezTo>
                      <a:pt x="3705" y="2372"/>
                      <a:pt x="3694" y="2449"/>
                      <a:pt x="3707" y="2489"/>
                    </a:cubicBezTo>
                    <a:cubicBezTo>
                      <a:pt x="3711" y="2510"/>
                      <a:pt x="3734" y="2521"/>
                      <a:pt x="3755" y="2521"/>
                    </a:cubicBezTo>
                    <a:cubicBezTo>
                      <a:pt x="3776" y="2521"/>
                      <a:pt x="3794" y="2510"/>
                      <a:pt x="3787" y="2489"/>
                    </a:cubicBezTo>
                    <a:cubicBezTo>
                      <a:pt x="3781" y="2456"/>
                      <a:pt x="3792" y="2440"/>
                      <a:pt x="3798" y="2440"/>
                    </a:cubicBezTo>
                    <a:cubicBezTo>
                      <a:pt x="3800" y="2440"/>
                      <a:pt x="3801" y="2442"/>
                      <a:pt x="3801" y="2446"/>
                    </a:cubicBezTo>
                    <a:cubicBezTo>
                      <a:pt x="3808" y="2460"/>
                      <a:pt x="3895" y="2496"/>
                      <a:pt x="3902" y="2518"/>
                    </a:cubicBezTo>
                    <a:cubicBezTo>
                      <a:pt x="3916" y="2539"/>
                      <a:pt x="3916" y="2590"/>
                      <a:pt x="3895" y="2590"/>
                    </a:cubicBezTo>
                    <a:cubicBezTo>
                      <a:pt x="3880" y="2590"/>
                      <a:pt x="3880" y="2647"/>
                      <a:pt x="3895" y="2655"/>
                    </a:cubicBezTo>
                    <a:cubicBezTo>
                      <a:pt x="3896" y="2655"/>
                      <a:pt x="3897" y="2655"/>
                      <a:pt x="3898" y="2655"/>
                    </a:cubicBezTo>
                    <a:cubicBezTo>
                      <a:pt x="3919" y="2655"/>
                      <a:pt x="3946" y="2589"/>
                      <a:pt x="3967" y="2583"/>
                    </a:cubicBezTo>
                    <a:cubicBezTo>
                      <a:pt x="3989" y="2568"/>
                      <a:pt x="4003" y="2525"/>
                      <a:pt x="3996" y="2525"/>
                    </a:cubicBezTo>
                    <a:cubicBezTo>
                      <a:pt x="3984" y="2519"/>
                      <a:pt x="4002" y="2493"/>
                      <a:pt x="4017" y="2493"/>
                    </a:cubicBezTo>
                    <a:cubicBezTo>
                      <a:pt x="4020" y="2493"/>
                      <a:pt x="4022" y="2494"/>
                      <a:pt x="4025" y="2496"/>
                    </a:cubicBezTo>
                    <a:cubicBezTo>
                      <a:pt x="4003" y="2446"/>
                      <a:pt x="3974" y="2409"/>
                      <a:pt x="3945" y="2373"/>
                    </a:cubicBezTo>
                    <a:cubicBezTo>
                      <a:pt x="3932" y="2360"/>
                      <a:pt x="3927" y="2354"/>
                      <a:pt x="3928" y="2354"/>
                    </a:cubicBezTo>
                    <a:lnTo>
                      <a:pt x="3928" y="2354"/>
                    </a:lnTo>
                    <a:cubicBezTo>
                      <a:pt x="3931" y="2354"/>
                      <a:pt x="3955" y="2373"/>
                      <a:pt x="3996" y="2409"/>
                    </a:cubicBezTo>
                    <a:lnTo>
                      <a:pt x="4046" y="2474"/>
                    </a:lnTo>
                    <a:cubicBezTo>
                      <a:pt x="4054" y="2482"/>
                      <a:pt x="4068" y="2518"/>
                      <a:pt x="4075" y="2532"/>
                    </a:cubicBezTo>
                    <a:lnTo>
                      <a:pt x="4082" y="2546"/>
                    </a:lnTo>
                    <a:cubicBezTo>
                      <a:pt x="4097" y="2583"/>
                      <a:pt x="4097" y="2619"/>
                      <a:pt x="4097" y="2647"/>
                    </a:cubicBezTo>
                    <a:cubicBezTo>
                      <a:pt x="4111" y="2676"/>
                      <a:pt x="4133" y="2691"/>
                      <a:pt x="4155" y="2698"/>
                    </a:cubicBezTo>
                    <a:cubicBezTo>
                      <a:pt x="4183" y="2698"/>
                      <a:pt x="4198" y="2705"/>
                      <a:pt x="4191" y="2712"/>
                    </a:cubicBezTo>
                    <a:cubicBezTo>
                      <a:pt x="4191" y="2712"/>
                      <a:pt x="4205" y="2756"/>
                      <a:pt x="4227" y="2756"/>
                    </a:cubicBezTo>
                    <a:cubicBezTo>
                      <a:pt x="4248" y="2756"/>
                      <a:pt x="4255" y="2698"/>
                      <a:pt x="4234" y="2698"/>
                    </a:cubicBezTo>
                    <a:cubicBezTo>
                      <a:pt x="4212" y="2698"/>
                      <a:pt x="4219" y="2611"/>
                      <a:pt x="4212" y="2583"/>
                    </a:cubicBezTo>
                    <a:cubicBezTo>
                      <a:pt x="4212" y="2546"/>
                      <a:pt x="4234" y="2518"/>
                      <a:pt x="4241" y="2518"/>
                    </a:cubicBezTo>
                    <a:cubicBezTo>
                      <a:pt x="4248" y="2518"/>
                      <a:pt x="4241" y="2590"/>
                      <a:pt x="4241" y="2604"/>
                    </a:cubicBezTo>
                    <a:cubicBezTo>
                      <a:pt x="4241" y="2633"/>
                      <a:pt x="4248" y="2655"/>
                      <a:pt x="4255" y="2676"/>
                    </a:cubicBezTo>
                    <a:lnTo>
                      <a:pt x="4284" y="2698"/>
                    </a:lnTo>
                    <a:lnTo>
                      <a:pt x="4328" y="2734"/>
                    </a:lnTo>
                    <a:cubicBezTo>
                      <a:pt x="4353" y="2726"/>
                      <a:pt x="4381" y="2723"/>
                      <a:pt x="4408" y="2723"/>
                    </a:cubicBezTo>
                    <a:cubicBezTo>
                      <a:pt x="4457" y="2723"/>
                      <a:pt x="4498" y="2734"/>
                      <a:pt x="4493" y="2748"/>
                    </a:cubicBezTo>
                    <a:cubicBezTo>
                      <a:pt x="4493" y="2755"/>
                      <a:pt x="4505" y="2758"/>
                      <a:pt x="4518" y="2758"/>
                    </a:cubicBezTo>
                    <a:cubicBezTo>
                      <a:pt x="4534" y="2758"/>
                      <a:pt x="4551" y="2753"/>
                      <a:pt x="4551" y="2741"/>
                    </a:cubicBezTo>
                    <a:cubicBezTo>
                      <a:pt x="4553" y="2732"/>
                      <a:pt x="4555" y="2729"/>
                      <a:pt x="4556" y="2729"/>
                    </a:cubicBezTo>
                    <a:cubicBezTo>
                      <a:pt x="4558" y="2729"/>
                      <a:pt x="4558" y="2746"/>
                      <a:pt x="4558" y="2756"/>
                    </a:cubicBezTo>
                    <a:cubicBezTo>
                      <a:pt x="4558" y="2777"/>
                      <a:pt x="4508" y="2835"/>
                      <a:pt x="4501" y="2864"/>
                    </a:cubicBezTo>
                    <a:cubicBezTo>
                      <a:pt x="4498" y="2878"/>
                      <a:pt x="4469" y="2884"/>
                      <a:pt x="4431" y="2884"/>
                    </a:cubicBezTo>
                    <a:cubicBezTo>
                      <a:pt x="4375" y="2884"/>
                      <a:pt x="4298" y="2872"/>
                      <a:pt x="4255" y="2864"/>
                    </a:cubicBezTo>
                    <a:cubicBezTo>
                      <a:pt x="4248" y="2863"/>
                      <a:pt x="4240" y="2863"/>
                      <a:pt x="4231" y="2863"/>
                    </a:cubicBezTo>
                    <a:cubicBezTo>
                      <a:pt x="4161" y="2863"/>
                      <a:pt x="4075" y="2888"/>
                      <a:pt x="4075" y="2907"/>
                    </a:cubicBezTo>
                    <a:cubicBezTo>
                      <a:pt x="4075" y="2910"/>
                      <a:pt x="4073" y="2911"/>
                      <a:pt x="4070" y="2911"/>
                    </a:cubicBezTo>
                    <a:cubicBezTo>
                      <a:pt x="4047" y="2911"/>
                      <a:pt x="3953" y="2854"/>
                      <a:pt x="3909" y="2835"/>
                    </a:cubicBezTo>
                    <a:cubicBezTo>
                      <a:pt x="3859" y="2813"/>
                      <a:pt x="3816" y="2734"/>
                      <a:pt x="3801" y="2727"/>
                    </a:cubicBezTo>
                    <a:cubicBezTo>
                      <a:pt x="3794" y="2720"/>
                      <a:pt x="3816" y="2691"/>
                      <a:pt x="3801" y="2676"/>
                    </a:cubicBezTo>
                    <a:cubicBezTo>
                      <a:pt x="3797" y="2667"/>
                      <a:pt x="3754" y="2661"/>
                      <a:pt x="3713" y="2661"/>
                    </a:cubicBezTo>
                    <a:cubicBezTo>
                      <a:pt x="3688" y="2661"/>
                      <a:pt x="3663" y="2664"/>
                      <a:pt x="3650" y="2669"/>
                    </a:cubicBezTo>
                    <a:cubicBezTo>
                      <a:pt x="3614" y="2684"/>
                      <a:pt x="3440" y="2698"/>
                      <a:pt x="3397" y="2720"/>
                    </a:cubicBezTo>
                    <a:cubicBezTo>
                      <a:pt x="3379" y="2727"/>
                      <a:pt x="3359" y="2730"/>
                      <a:pt x="3339" y="2730"/>
                    </a:cubicBezTo>
                    <a:cubicBezTo>
                      <a:pt x="3318" y="2730"/>
                      <a:pt x="3296" y="2727"/>
                      <a:pt x="3275" y="2720"/>
                    </a:cubicBezTo>
                    <a:cubicBezTo>
                      <a:pt x="3253" y="2720"/>
                      <a:pt x="3210" y="2770"/>
                      <a:pt x="3181" y="2784"/>
                    </a:cubicBezTo>
                    <a:cubicBezTo>
                      <a:pt x="3145" y="2835"/>
                      <a:pt x="3123" y="2900"/>
                      <a:pt x="3116" y="2965"/>
                    </a:cubicBezTo>
                    <a:lnTo>
                      <a:pt x="3087" y="3022"/>
                    </a:lnTo>
                    <a:lnTo>
                      <a:pt x="3065" y="3066"/>
                    </a:lnTo>
                    <a:cubicBezTo>
                      <a:pt x="3008" y="3131"/>
                      <a:pt x="2957" y="3203"/>
                      <a:pt x="2921" y="3282"/>
                    </a:cubicBezTo>
                    <a:cubicBezTo>
                      <a:pt x="2900" y="3390"/>
                      <a:pt x="2892" y="3491"/>
                      <a:pt x="2892" y="3599"/>
                    </a:cubicBezTo>
                    <a:cubicBezTo>
                      <a:pt x="2907" y="3686"/>
                      <a:pt x="2936" y="3780"/>
                      <a:pt x="2972" y="3859"/>
                    </a:cubicBezTo>
                    <a:cubicBezTo>
                      <a:pt x="3015" y="3924"/>
                      <a:pt x="3073" y="3975"/>
                      <a:pt x="3130" y="4018"/>
                    </a:cubicBezTo>
                    <a:cubicBezTo>
                      <a:pt x="3195" y="4032"/>
                      <a:pt x="3260" y="4039"/>
                      <a:pt x="3325" y="4039"/>
                    </a:cubicBezTo>
                    <a:cubicBezTo>
                      <a:pt x="3368" y="4032"/>
                      <a:pt x="3404" y="4003"/>
                      <a:pt x="3419" y="3960"/>
                    </a:cubicBezTo>
                    <a:lnTo>
                      <a:pt x="3477" y="3967"/>
                    </a:lnTo>
                    <a:lnTo>
                      <a:pt x="3498" y="3967"/>
                    </a:lnTo>
                    <a:cubicBezTo>
                      <a:pt x="3498" y="3996"/>
                      <a:pt x="3585" y="4025"/>
                      <a:pt x="3606" y="4032"/>
                    </a:cubicBezTo>
                    <a:cubicBezTo>
                      <a:pt x="3621" y="4036"/>
                      <a:pt x="3635" y="4038"/>
                      <a:pt x="3650" y="4038"/>
                    </a:cubicBezTo>
                    <a:cubicBezTo>
                      <a:pt x="3664" y="4038"/>
                      <a:pt x="3678" y="4036"/>
                      <a:pt x="3693" y="4032"/>
                    </a:cubicBezTo>
                    <a:cubicBezTo>
                      <a:pt x="3707" y="4032"/>
                      <a:pt x="3729" y="4176"/>
                      <a:pt x="3715" y="4213"/>
                    </a:cubicBezTo>
                    <a:cubicBezTo>
                      <a:pt x="3722" y="4292"/>
                      <a:pt x="3736" y="4371"/>
                      <a:pt x="3758" y="4451"/>
                    </a:cubicBezTo>
                    <a:cubicBezTo>
                      <a:pt x="3772" y="4494"/>
                      <a:pt x="3823" y="4616"/>
                      <a:pt x="3823" y="4660"/>
                    </a:cubicBezTo>
                    <a:cubicBezTo>
                      <a:pt x="3816" y="4739"/>
                      <a:pt x="3808" y="4818"/>
                      <a:pt x="3787" y="4898"/>
                    </a:cubicBezTo>
                    <a:cubicBezTo>
                      <a:pt x="3808" y="4984"/>
                      <a:pt x="3830" y="5064"/>
                      <a:pt x="3873" y="5143"/>
                    </a:cubicBezTo>
                    <a:cubicBezTo>
                      <a:pt x="3888" y="5201"/>
                      <a:pt x="3902" y="5258"/>
                      <a:pt x="3902" y="5323"/>
                    </a:cubicBezTo>
                    <a:cubicBezTo>
                      <a:pt x="3902" y="5345"/>
                      <a:pt x="3981" y="5496"/>
                      <a:pt x="3996" y="5554"/>
                    </a:cubicBezTo>
                    <a:cubicBezTo>
                      <a:pt x="4005" y="5590"/>
                      <a:pt x="4088" y="5607"/>
                      <a:pt x="4163" y="5607"/>
                    </a:cubicBezTo>
                    <a:cubicBezTo>
                      <a:pt x="4207" y="5607"/>
                      <a:pt x="4248" y="5601"/>
                      <a:pt x="4270" y="5590"/>
                    </a:cubicBezTo>
                    <a:cubicBezTo>
                      <a:pt x="4328" y="5532"/>
                      <a:pt x="4378" y="5468"/>
                      <a:pt x="4436" y="5410"/>
                    </a:cubicBezTo>
                    <a:cubicBezTo>
                      <a:pt x="4457" y="5359"/>
                      <a:pt x="4479" y="5309"/>
                      <a:pt x="4486" y="5258"/>
                    </a:cubicBezTo>
                    <a:cubicBezTo>
                      <a:pt x="4501" y="5237"/>
                      <a:pt x="4522" y="5215"/>
                      <a:pt x="4551" y="5201"/>
                    </a:cubicBezTo>
                    <a:cubicBezTo>
                      <a:pt x="4566" y="5193"/>
                      <a:pt x="4623" y="4984"/>
                      <a:pt x="4667" y="4934"/>
                    </a:cubicBezTo>
                    <a:cubicBezTo>
                      <a:pt x="4724" y="4818"/>
                      <a:pt x="4753" y="4696"/>
                      <a:pt x="4753" y="4573"/>
                    </a:cubicBezTo>
                    <a:cubicBezTo>
                      <a:pt x="4760" y="4487"/>
                      <a:pt x="4768" y="4393"/>
                      <a:pt x="4796" y="4306"/>
                    </a:cubicBezTo>
                    <a:cubicBezTo>
                      <a:pt x="4818" y="4263"/>
                      <a:pt x="4847" y="4220"/>
                      <a:pt x="4883" y="4191"/>
                    </a:cubicBezTo>
                    <a:cubicBezTo>
                      <a:pt x="4941" y="4112"/>
                      <a:pt x="4991" y="4032"/>
                      <a:pt x="5042" y="3953"/>
                    </a:cubicBezTo>
                    <a:cubicBezTo>
                      <a:pt x="5078" y="3888"/>
                      <a:pt x="5099" y="3816"/>
                      <a:pt x="5107" y="3737"/>
                    </a:cubicBezTo>
                    <a:cubicBezTo>
                      <a:pt x="5101" y="3714"/>
                      <a:pt x="5051" y="3696"/>
                      <a:pt x="5023" y="3696"/>
                    </a:cubicBezTo>
                    <a:cubicBezTo>
                      <a:pt x="5015" y="3696"/>
                      <a:pt x="5009" y="3697"/>
                      <a:pt x="5006" y="3700"/>
                    </a:cubicBezTo>
                    <a:cubicBezTo>
                      <a:pt x="4977" y="3722"/>
                      <a:pt x="4933" y="3729"/>
                      <a:pt x="4897" y="3729"/>
                    </a:cubicBezTo>
                    <a:cubicBezTo>
                      <a:pt x="4876" y="3729"/>
                      <a:pt x="4825" y="3607"/>
                      <a:pt x="4789" y="3578"/>
                    </a:cubicBezTo>
                    <a:cubicBezTo>
                      <a:pt x="4760" y="3556"/>
                      <a:pt x="4731" y="3419"/>
                      <a:pt x="4710" y="3390"/>
                    </a:cubicBezTo>
                    <a:cubicBezTo>
                      <a:pt x="4681" y="3354"/>
                      <a:pt x="4652" y="3311"/>
                      <a:pt x="4623" y="3282"/>
                    </a:cubicBezTo>
                    <a:cubicBezTo>
                      <a:pt x="4602" y="3261"/>
                      <a:pt x="4602" y="3188"/>
                      <a:pt x="4594" y="3167"/>
                    </a:cubicBezTo>
                    <a:cubicBezTo>
                      <a:pt x="4594" y="3164"/>
                      <a:pt x="4596" y="3163"/>
                      <a:pt x="4598" y="3163"/>
                    </a:cubicBezTo>
                    <a:cubicBezTo>
                      <a:pt x="4607" y="3163"/>
                      <a:pt x="4632" y="3186"/>
                      <a:pt x="4638" y="3210"/>
                    </a:cubicBezTo>
                    <a:cubicBezTo>
                      <a:pt x="4667" y="3282"/>
                      <a:pt x="4710" y="3340"/>
                      <a:pt x="4753" y="3405"/>
                    </a:cubicBezTo>
                    <a:cubicBezTo>
                      <a:pt x="4775" y="3441"/>
                      <a:pt x="4847" y="3571"/>
                      <a:pt x="4861" y="3614"/>
                    </a:cubicBezTo>
                    <a:cubicBezTo>
                      <a:pt x="4870" y="3629"/>
                      <a:pt x="4900" y="3634"/>
                      <a:pt x="4936" y="3634"/>
                    </a:cubicBezTo>
                    <a:cubicBezTo>
                      <a:pt x="4989" y="3634"/>
                      <a:pt x="5055" y="3623"/>
                      <a:pt x="5085" y="3614"/>
                    </a:cubicBezTo>
                    <a:cubicBezTo>
                      <a:pt x="5128" y="3592"/>
                      <a:pt x="5164" y="3571"/>
                      <a:pt x="5200" y="3535"/>
                    </a:cubicBezTo>
                    <a:cubicBezTo>
                      <a:pt x="5200" y="3520"/>
                      <a:pt x="5280" y="3484"/>
                      <a:pt x="5301" y="3470"/>
                    </a:cubicBezTo>
                    <a:cubicBezTo>
                      <a:pt x="5323" y="3448"/>
                      <a:pt x="5345" y="3354"/>
                      <a:pt x="5359" y="3340"/>
                    </a:cubicBezTo>
                    <a:cubicBezTo>
                      <a:pt x="5373" y="3325"/>
                      <a:pt x="5345" y="3239"/>
                      <a:pt x="5330" y="3210"/>
                    </a:cubicBezTo>
                    <a:cubicBezTo>
                      <a:pt x="5301" y="3188"/>
                      <a:pt x="5258" y="3174"/>
                      <a:pt x="5215" y="3174"/>
                    </a:cubicBezTo>
                    <a:cubicBezTo>
                      <a:pt x="5213" y="3175"/>
                      <a:pt x="5212" y="3176"/>
                      <a:pt x="5210" y="3176"/>
                    </a:cubicBezTo>
                    <a:cubicBezTo>
                      <a:pt x="5194" y="3176"/>
                      <a:pt x="5164" y="3114"/>
                      <a:pt x="5157" y="3095"/>
                    </a:cubicBezTo>
                    <a:cubicBezTo>
                      <a:pt x="5143" y="3066"/>
                      <a:pt x="5085" y="3037"/>
                      <a:pt x="5078" y="3015"/>
                    </a:cubicBezTo>
                    <a:cubicBezTo>
                      <a:pt x="5070" y="3001"/>
                      <a:pt x="5092" y="2972"/>
                      <a:pt x="5099" y="2965"/>
                    </a:cubicBezTo>
                    <a:cubicBezTo>
                      <a:pt x="5157" y="2994"/>
                      <a:pt x="5208" y="3030"/>
                      <a:pt x="5251" y="3080"/>
                    </a:cubicBezTo>
                    <a:cubicBezTo>
                      <a:pt x="5287" y="3116"/>
                      <a:pt x="5308" y="3160"/>
                      <a:pt x="5330" y="3203"/>
                    </a:cubicBezTo>
                    <a:cubicBezTo>
                      <a:pt x="5348" y="3210"/>
                      <a:pt x="5368" y="3214"/>
                      <a:pt x="5388" y="3214"/>
                    </a:cubicBezTo>
                    <a:cubicBezTo>
                      <a:pt x="5408" y="3214"/>
                      <a:pt x="5427" y="3210"/>
                      <a:pt x="5446" y="3203"/>
                    </a:cubicBezTo>
                    <a:cubicBezTo>
                      <a:pt x="5452" y="3196"/>
                      <a:pt x="5460" y="3193"/>
                      <a:pt x="5468" y="3193"/>
                    </a:cubicBezTo>
                    <a:cubicBezTo>
                      <a:pt x="5478" y="3193"/>
                      <a:pt x="5488" y="3198"/>
                      <a:pt x="5496" y="3210"/>
                    </a:cubicBezTo>
                    <a:lnTo>
                      <a:pt x="5525" y="3203"/>
                    </a:lnTo>
                    <a:lnTo>
                      <a:pt x="5619" y="3188"/>
                    </a:lnTo>
                    <a:cubicBezTo>
                      <a:pt x="5647" y="3217"/>
                      <a:pt x="5669" y="3253"/>
                      <a:pt x="5676" y="3289"/>
                    </a:cubicBezTo>
                    <a:cubicBezTo>
                      <a:pt x="5684" y="3318"/>
                      <a:pt x="5698" y="3340"/>
                      <a:pt x="5727" y="3347"/>
                    </a:cubicBezTo>
                    <a:cubicBezTo>
                      <a:pt x="5741" y="3347"/>
                      <a:pt x="5756" y="3412"/>
                      <a:pt x="5763" y="3434"/>
                    </a:cubicBezTo>
                    <a:cubicBezTo>
                      <a:pt x="5763" y="3448"/>
                      <a:pt x="5821" y="3542"/>
                      <a:pt x="5835" y="3578"/>
                    </a:cubicBezTo>
                    <a:cubicBezTo>
                      <a:pt x="5849" y="3628"/>
                      <a:pt x="5878" y="3679"/>
                      <a:pt x="5907" y="3722"/>
                    </a:cubicBezTo>
                    <a:cubicBezTo>
                      <a:pt x="5914" y="3751"/>
                      <a:pt x="5922" y="3787"/>
                      <a:pt x="5922" y="3816"/>
                    </a:cubicBezTo>
                    <a:cubicBezTo>
                      <a:pt x="5929" y="3845"/>
                      <a:pt x="5958" y="3859"/>
                      <a:pt x="5979" y="3866"/>
                    </a:cubicBezTo>
                    <a:cubicBezTo>
                      <a:pt x="6001" y="3866"/>
                      <a:pt x="6051" y="3722"/>
                      <a:pt x="6059" y="3672"/>
                    </a:cubicBezTo>
                    <a:cubicBezTo>
                      <a:pt x="6066" y="3636"/>
                      <a:pt x="6087" y="3607"/>
                      <a:pt x="6116" y="3585"/>
                    </a:cubicBezTo>
                    <a:cubicBezTo>
                      <a:pt x="6123" y="3585"/>
                      <a:pt x="6131" y="3556"/>
                      <a:pt x="6131" y="3542"/>
                    </a:cubicBezTo>
                    <a:cubicBezTo>
                      <a:pt x="6131" y="3535"/>
                      <a:pt x="6188" y="3535"/>
                      <a:pt x="6196" y="3520"/>
                    </a:cubicBezTo>
                    <a:cubicBezTo>
                      <a:pt x="6196" y="3506"/>
                      <a:pt x="6217" y="3412"/>
                      <a:pt x="6232" y="3398"/>
                    </a:cubicBezTo>
                    <a:cubicBezTo>
                      <a:pt x="6268" y="3376"/>
                      <a:pt x="6311" y="3347"/>
                      <a:pt x="6347" y="3333"/>
                    </a:cubicBezTo>
                    <a:cubicBezTo>
                      <a:pt x="6350" y="3331"/>
                      <a:pt x="6354" y="3330"/>
                      <a:pt x="6358" y="3330"/>
                    </a:cubicBezTo>
                    <a:cubicBezTo>
                      <a:pt x="6389" y="3330"/>
                      <a:pt x="6442" y="3379"/>
                      <a:pt x="6455" y="3405"/>
                    </a:cubicBezTo>
                    <a:cubicBezTo>
                      <a:pt x="6470" y="3434"/>
                      <a:pt x="6477" y="3470"/>
                      <a:pt x="6477" y="3506"/>
                    </a:cubicBezTo>
                    <a:cubicBezTo>
                      <a:pt x="6470" y="3513"/>
                      <a:pt x="6506" y="3571"/>
                      <a:pt x="6542" y="3571"/>
                    </a:cubicBezTo>
                    <a:cubicBezTo>
                      <a:pt x="6578" y="3571"/>
                      <a:pt x="6585" y="3614"/>
                      <a:pt x="6585" y="3628"/>
                    </a:cubicBezTo>
                    <a:cubicBezTo>
                      <a:pt x="6592" y="3643"/>
                      <a:pt x="6636" y="3686"/>
                      <a:pt x="6643" y="3708"/>
                    </a:cubicBezTo>
                    <a:cubicBezTo>
                      <a:pt x="6650" y="3737"/>
                      <a:pt x="6650" y="3773"/>
                      <a:pt x="6643" y="3801"/>
                    </a:cubicBezTo>
                    <a:cubicBezTo>
                      <a:pt x="6636" y="3838"/>
                      <a:pt x="6636" y="3874"/>
                      <a:pt x="6643" y="3902"/>
                    </a:cubicBezTo>
                    <a:cubicBezTo>
                      <a:pt x="6686" y="3967"/>
                      <a:pt x="6737" y="4018"/>
                      <a:pt x="6794" y="4061"/>
                    </a:cubicBezTo>
                    <a:cubicBezTo>
                      <a:pt x="6800" y="4066"/>
                      <a:pt x="6805" y="4069"/>
                      <a:pt x="6809" y="4069"/>
                    </a:cubicBezTo>
                    <a:cubicBezTo>
                      <a:pt x="6836" y="4069"/>
                      <a:pt x="6849" y="3992"/>
                      <a:pt x="6830" y="3967"/>
                    </a:cubicBezTo>
                    <a:cubicBezTo>
                      <a:pt x="6809" y="3938"/>
                      <a:pt x="6744" y="3866"/>
                      <a:pt x="6729" y="3845"/>
                    </a:cubicBezTo>
                    <a:cubicBezTo>
                      <a:pt x="6708" y="3809"/>
                      <a:pt x="6708" y="3758"/>
                      <a:pt x="6715" y="3715"/>
                    </a:cubicBezTo>
                    <a:cubicBezTo>
                      <a:pt x="6716" y="3710"/>
                      <a:pt x="6720" y="3708"/>
                      <a:pt x="6725" y="3708"/>
                    </a:cubicBezTo>
                    <a:cubicBezTo>
                      <a:pt x="6743" y="3708"/>
                      <a:pt x="6777" y="3733"/>
                      <a:pt x="6794" y="3744"/>
                    </a:cubicBezTo>
                    <a:cubicBezTo>
                      <a:pt x="6816" y="3765"/>
                      <a:pt x="6838" y="3787"/>
                      <a:pt x="6852" y="3816"/>
                    </a:cubicBezTo>
                    <a:cubicBezTo>
                      <a:pt x="6852" y="3817"/>
                      <a:pt x="6853" y="3818"/>
                      <a:pt x="6854" y="3818"/>
                    </a:cubicBezTo>
                    <a:cubicBezTo>
                      <a:pt x="6873" y="3818"/>
                      <a:pt x="6990" y="3744"/>
                      <a:pt x="6996" y="3664"/>
                    </a:cubicBezTo>
                    <a:cubicBezTo>
                      <a:pt x="7003" y="3592"/>
                      <a:pt x="7025" y="3527"/>
                      <a:pt x="7047" y="3462"/>
                    </a:cubicBezTo>
                    <a:cubicBezTo>
                      <a:pt x="7054" y="3441"/>
                      <a:pt x="7039" y="3405"/>
                      <a:pt x="7025" y="3405"/>
                    </a:cubicBezTo>
                    <a:cubicBezTo>
                      <a:pt x="7011" y="3405"/>
                      <a:pt x="7047" y="3340"/>
                      <a:pt x="7083" y="3340"/>
                    </a:cubicBezTo>
                    <a:cubicBezTo>
                      <a:pt x="7084" y="3340"/>
                      <a:pt x="7086" y="3340"/>
                      <a:pt x="7087" y="3340"/>
                    </a:cubicBezTo>
                    <a:cubicBezTo>
                      <a:pt x="7132" y="3340"/>
                      <a:pt x="7220" y="3237"/>
                      <a:pt x="7241" y="3196"/>
                    </a:cubicBezTo>
                    <a:cubicBezTo>
                      <a:pt x="7256" y="3167"/>
                      <a:pt x="7285" y="3138"/>
                      <a:pt x="7314" y="3116"/>
                    </a:cubicBezTo>
                    <a:cubicBezTo>
                      <a:pt x="7335" y="3073"/>
                      <a:pt x="7342" y="3022"/>
                      <a:pt x="7357" y="2972"/>
                    </a:cubicBezTo>
                    <a:cubicBezTo>
                      <a:pt x="7350" y="2929"/>
                      <a:pt x="7342" y="2885"/>
                      <a:pt x="7328" y="2849"/>
                    </a:cubicBezTo>
                    <a:cubicBezTo>
                      <a:pt x="7314" y="2813"/>
                      <a:pt x="7299" y="2784"/>
                      <a:pt x="7285" y="2763"/>
                    </a:cubicBezTo>
                    <a:cubicBezTo>
                      <a:pt x="7270" y="2734"/>
                      <a:pt x="7270" y="2705"/>
                      <a:pt x="7270" y="2676"/>
                    </a:cubicBezTo>
                    <a:cubicBezTo>
                      <a:pt x="7277" y="2669"/>
                      <a:pt x="7314" y="2655"/>
                      <a:pt x="7314" y="2647"/>
                    </a:cubicBezTo>
                    <a:cubicBezTo>
                      <a:pt x="7321" y="2640"/>
                      <a:pt x="7357" y="2597"/>
                      <a:pt x="7357" y="2575"/>
                    </a:cubicBezTo>
                    <a:cubicBezTo>
                      <a:pt x="7357" y="2571"/>
                      <a:pt x="7358" y="2569"/>
                      <a:pt x="7359" y="2569"/>
                    </a:cubicBezTo>
                    <a:cubicBezTo>
                      <a:pt x="7365" y="2569"/>
                      <a:pt x="7383" y="2601"/>
                      <a:pt x="7400" y="2619"/>
                    </a:cubicBezTo>
                    <a:cubicBezTo>
                      <a:pt x="7422" y="2633"/>
                      <a:pt x="7436" y="2734"/>
                      <a:pt x="7465" y="2741"/>
                    </a:cubicBezTo>
                    <a:cubicBezTo>
                      <a:pt x="7466" y="2742"/>
                      <a:pt x="7468" y="2742"/>
                      <a:pt x="7469" y="2742"/>
                    </a:cubicBezTo>
                    <a:cubicBezTo>
                      <a:pt x="7497" y="2742"/>
                      <a:pt x="7580" y="2629"/>
                      <a:pt x="7566" y="2561"/>
                    </a:cubicBezTo>
                    <a:cubicBezTo>
                      <a:pt x="7559" y="2496"/>
                      <a:pt x="7573" y="2431"/>
                      <a:pt x="7616" y="2381"/>
                    </a:cubicBezTo>
                    <a:cubicBezTo>
                      <a:pt x="7653" y="2352"/>
                      <a:pt x="7681" y="2316"/>
                      <a:pt x="7703" y="2272"/>
                    </a:cubicBezTo>
                    <a:cubicBezTo>
                      <a:pt x="7501" y="1688"/>
                      <a:pt x="7169" y="1162"/>
                      <a:pt x="6722" y="729"/>
                    </a:cubicBezTo>
                    <a:lnTo>
                      <a:pt x="6708" y="729"/>
                    </a:lnTo>
                    <a:lnTo>
                      <a:pt x="6679" y="722"/>
                    </a:lnTo>
                    <a:cubicBezTo>
                      <a:pt x="6621" y="707"/>
                      <a:pt x="6585" y="650"/>
                      <a:pt x="6592" y="628"/>
                    </a:cubicBezTo>
                    <a:cubicBezTo>
                      <a:pt x="6600" y="621"/>
                      <a:pt x="6600" y="614"/>
                      <a:pt x="6592" y="606"/>
                    </a:cubicBezTo>
                    <a:cubicBezTo>
                      <a:pt x="6563" y="577"/>
                      <a:pt x="6527" y="549"/>
                      <a:pt x="6499" y="520"/>
                    </a:cubicBezTo>
                    <a:lnTo>
                      <a:pt x="6434" y="520"/>
                    </a:lnTo>
                    <a:cubicBezTo>
                      <a:pt x="6390" y="513"/>
                      <a:pt x="6347" y="498"/>
                      <a:pt x="6311" y="477"/>
                    </a:cubicBezTo>
                    <a:cubicBezTo>
                      <a:pt x="6309" y="476"/>
                      <a:pt x="6307" y="475"/>
                      <a:pt x="6304" y="475"/>
                    </a:cubicBezTo>
                    <a:close/>
                    <a:moveTo>
                      <a:pt x="7761" y="4631"/>
                    </a:moveTo>
                    <a:cubicBezTo>
                      <a:pt x="7703" y="4631"/>
                      <a:pt x="7638" y="4660"/>
                      <a:pt x="7638" y="4681"/>
                    </a:cubicBezTo>
                    <a:cubicBezTo>
                      <a:pt x="7638" y="4696"/>
                      <a:pt x="7566" y="4732"/>
                      <a:pt x="7537" y="4739"/>
                    </a:cubicBezTo>
                    <a:cubicBezTo>
                      <a:pt x="7508" y="4768"/>
                      <a:pt x="7479" y="4804"/>
                      <a:pt x="7458" y="4847"/>
                    </a:cubicBezTo>
                    <a:cubicBezTo>
                      <a:pt x="7451" y="4869"/>
                      <a:pt x="7393" y="4862"/>
                      <a:pt x="7371" y="4876"/>
                    </a:cubicBezTo>
                    <a:cubicBezTo>
                      <a:pt x="7350" y="4883"/>
                      <a:pt x="7306" y="4919"/>
                      <a:pt x="7306" y="4941"/>
                    </a:cubicBezTo>
                    <a:cubicBezTo>
                      <a:pt x="7306" y="4951"/>
                      <a:pt x="7303" y="4956"/>
                      <a:pt x="7298" y="4956"/>
                    </a:cubicBezTo>
                    <a:cubicBezTo>
                      <a:pt x="7293" y="4956"/>
                      <a:pt x="7285" y="4949"/>
                      <a:pt x="7277" y="4934"/>
                    </a:cubicBezTo>
                    <a:lnTo>
                      <a:pt x="7249" y="4963"/>
                    </a:lnTo>
                    <a:lnTo>
                      <a:pt x="7213" y="5006"/>
                    </a:lnTo>
                    <a:cubicBezTo>
                      <a:pt x="7191" y="5056"/>
                      <a:pt x="7155" y="5107"/>
                      <a:pt x="7104" y="5150"/>
                    </a:cubicBezTo>
                    <a:cubicBezTo>
                      <a:pt x="7083" y="5150"/>
                      <a:pt x="7083" y="5258"/>
                      <a:pt x="7083" y="5302"/>
                    </a:cubicBezTo>
                    <a:cubicBezTo>
                      <a:pt x="7083" y="5345"/>
                      <a:pt x="7090" y="5388"/>
                      <a:pt x="7119" y="5424"/>
                    </a:cubicBezTo>
                    <a:lnTo>
                      <a:pt x="7119" y="5460"/>
                    </a:lnTo>
                    <a:lnTo>
                      <a:pt x="7126" y="5525"/>
                    </a:lnTo>
                    <a:cubicBezTo>
                      <a:pt x="7119" y="5568"/>
                      <a:pt x="7133" y="5605"/>
                      <a:pt x="7169" y="5633"/>
                    </a:cubicBezTo>
                    <a:cubicBezTo>
                      <a:pt x="7213" y="5633"/>
                      <a:pt x="7263" y="5626"/>
                      <a:pt x="7314" y="5605"/>
                    </a:cubicBezTo>
                    <a:cubicBezTo>
                      <a:pt x="7328" y="5605"/>
                      <a:pt x="7350" y="5597"/>
                      <a:pt x="7364" y="5583"/>
                    </a:cubicBezTo>
                    <a:cubicBezTo>
                      <a:pt x="7544" y="5287"/>
                      <a:pt x="7689" y="4970"/>
                      <a:pt x="7782" y="4638"/>
                    </a:cubicBezTo>
                    <a:lnTo>
                      <a:pt x="7761" y="4631"/>
                    </a:lnTo>
                    <a:close/>
                    <a:moveTo>
                      <a:pt x="1953" y="6300"/>
                    </a:moveTo>
                    <a:cubicBezTo>
                      <a:pt x="1938" y="6300"/>
                      <a:pt x="1922" y="6314"/>
                      <a:pt x="1926" y="6340"/>
                    </a:cubicBezTo>
                    <a:lnTo>
                      <a:pt x="1976" y="6340"/>
                    </a:lnTo>
                    <a:cubicBezTo>
                      <a:pt x="1980" y="6312"/>
                      <a:pt x="1966" y="6300"/>
                      <a:pt x="1953" y="6300"/>
                    </a:cubicBezTo>
                    <a:close/>
                    <a:moveTo>
                      <a:pt x="1281" y="692"/>
                    </a:moveTo>
                    <a:cubicBezTo>
                      <a:pt x="1257" y="692"/>
                      <a:pt x="1183" y="782"/>
                      <a:pt x="1183" y="837"/>
                    </a:cubicBezTo>
                    <a:cubicBezTo>
                      <a:pt x="1176" y="888"/>
                      <a:pt x="1197" y="938"/>
                      <a:pt x="1226" y="974"/>
                    </a:cubicBezTo>
                    <a:cubicBezTo>
                      <a:pt x="1241" y="974"/>
                      <a:pt x="1226" y="1032"/>
                      <a:pt x="1212" y="1046"/>
                    </a:cubicBezTo>
                    <a:cubicBezTo>
                      <a:pt x="1208" y="1049"/>
                      <a:pt x="1203" y="1050"/>
                      <a:pt x="1199" y="1050"/>
                    </a:cubicBezTo>
                    <a:cubicBezTo>
                      <a:pt x="1181" y="1050"/>
                      <a:pt x="1163" y="1029"/>
                      <a:pt x="1169" y="1017"/>
                    </a:cubicBezTo>
                    <a:cubicBezTo>
                      <a:pt x="1183" y="1003"/>
                      <a:pt x="1133" y="931"/>
                      <a:pt x="1118" y="909"/>
                    </a:cubicBezTo>
                    <a:cubicBezTo>
                      <a:pt x="1089" y="880"/>
                      <a:pt x="1060" y="866"/>
                      <a:pt x="1024" y="859"/>
                    </a:cubicBezTo>
                    <a:cubicBezTo>
                      <a:pt x="1010" y="873"/>
                      <a:pt x="988" y="895"/>
                      <a:pt x="974" y="916"/>
                    </a:cubicBezTo>
                    <a:cubicBezTo>
                      <a:pt x="981" y="938"/>
                      <a:pt x="988" y="967"/>
                      <a:pt x="981" y="996"/>
                    </a:cubicBezTo>
                    <a:cubicBezTo>
                      <a:pt x="972" y="1018"/>
                      <a:pt x="957" y="1030"/>
                      <a:pt x="946" y="1030"/>
                    </a:cubicBezTo>
                    <a:cubicBezTo>
                      <a:pt x="939" y="1030"/>
                      <a:pt x="933" y="1026"/>
                      <a:pt x="931" y="1017"/>
                    </a:cubicBezTo>
                    <a:cubicBezTo>
                      <a:pt x="931" y="1003"/>
                      <a:pt x="916" y="1003"/>
                      <a:pt x="894" y="1003"/>
                    </a:cubicBezTo>
                    <a:cubicBezTo>
                      <a:pt x="404" y="1594"/>
                      <a:pt x="94" y="2316"/>
                      <a:pt x="0" y="3080"/>
                    </a:cubicBezTo>
                    <a:cubicBezTo>
                      <a:pt x="22" y="3095"/>
                      <a:pt x="36" y="3123"/>
                      <a:pt x="51" y="3145"/>
                    </a:cubicBezTo>
                    <a:cubicBezTo>
                      <a:pt x="58" y="3181"/>
                      <a:pt x="123" y="3203"/>
                      <a:pt x="130" y="3210"/>
                    </a:cubicBezTo>
                    <a:cubicBezTo>
                      <a:pt x="131" y="3210"/>
                      <a:pt x="131" y="3211"/>
                      <a:pt x="132" y="3211"/>
                    </a:cubicBezTo>
                    <a:cubicBezTo>
                      <a:pt x="144" y="3211"/>
                      <a:pt x="144" y="3144"/>
                      <a:pt x="137" y="3123"/>
                    </a:cubicBezTo>
                    <a:cubicBezTo>
                      <a:pt x="132" y="3104"/>
                      <a:pt x="140" y="3095"/>
                      <a:pt x="146" y="3095"/>
                    </a:cubicBezTo>
                    <a:cubicBezTo>
                      <a:pt x="149" y="3095"/>
                      <a:pt x="152" y="3097"/>
                      <a:pt x="152" y="3102"/>
                    </a:cubicBezTo>
                    <a:cubicBezTo>
                      <a:pt x="173" y="3138"/>
                      <a:pt x="202" y="3174"/>
                      <a:pt x="231" y="3203"/>
                    </a:cubicBezTo>
                    <a:cubicBezTo>
                      <a:pt x="245" y="3232"/>
                      <a:pt x="267" y="3383"/>
                      <a:pt x="289" y="3412"/>
                    </a:cubicBezTo>
                    <a:cubicBezTo>
                      <a:pt x="361" y="3470"/>
                      <a:pt x="447" y="3506"/>
                      <a:pt x="534" y="3527"/>
                    </a:cubicBezTo>
                    <a:cubicBezTo>
                      <a:pt x="592" y="3542"/>
                      <a:pt x="635" y="3571"/>
                      <a:pt x="671" y="3614"/>
                    </a:cubicBezTo>
                    <a:cubicBezTo>
                      <a:pt x="685" y="3636"/>
                      <a:pt x="757" y="3643"/>
                      <a:pt x="779" y="3650"/>
                    </a:cubicBezTo>
                    <a:cubicBezTo>
                      <a:pt x="794" y="3657"/>
                      <a:pt x="830" y="3708"/>
                      <a:pt x="844" y="3722"/>
                    </a:cubicBezTo>
                    <a:cubicBezTo>
                      <a:pt x="858" y="3729"/>
                      <a:pt x="873" y="3751"/>
                      <a:pt x="873" y="3765"/>
                    </a:cubicBezTo>
                    <a:cubicBezTo>
                      <a:pt x="873" y="3780"/>
                      <a:pt x="974" y="3816"/>
                      <a:pt x="995" y="3838"/>
                    </a:cubicBezTo>
                    <a:cubicBezTo>
                      <a:pt x="1008" y="3850"/>
                      <a:pt x="1023" y="3858"/>
                      <a:pt x="1038" y="3858"/>
                    </a:cubicBezTo>
                    <a:cubicBezTo>
                      <a:pt x="1048" y="3858"/>
                      <a:pt x="1059" y="3854"/>
                      <a:pt x="1068" y="3845"/>
                    </a:cubicBezTo>
                    <a:cubicBezTo>
                      <a:pt x="1068" y="3844"/>
                      <a:pt x="1068" y="3844"/>
                      <a:pt x="1069" y="3844"/>
                    </a:cubicBezTo>
                    <a:cubicBezTo>
                      <a:pt x="1077" y="3844"/>
                      <a:pt x="1097" y="3904"/>
                      <a:pt x="1104" y="3924"/>
                    </a:cubicBezTo>
                    <a:cubicBezTo>
                      <a:pt x="1118" y="3953"/>
                      <a:pt x="1118" y="3982"/>
                      <a:pt x="1111" y="4003"/>
                    </a:cubicBezTo>
                    <a:cubicBezTo>
                      <a:pt x="1096" y="4054"/>
                      <a:pt x="1089" y="4090"/>
                      <a:pt x="1075" y="4133"/>
                    </a:cubicBezTo>
                    <a:cubicBezTo>
                      <a:pt x="1046" y="4198"/>
                      <a:pt x="1032" y="4263"/>
                      <a:pt x="1024" y="4328"/>
                    </a:cubicBezTo>
                    <a:cubicBezTo>
                      <a:pt x="1046" y="4364"/>
                      <a:pt x="1068" y="4400"/>
                      <a:pt x="1104" y="4422"/>
                    </a:cubicBezTo>
                    <a:cubicBezTo>
                      <a:pt x="1118" y="4429"/>
                      <a:pt x="1118" y="4458"/>
                      <a:pt x="1104" y="4465"/>
                    </a:cubicBezTo>
                    <a:cubicBezTo>
                      <a:pt x="1082" y="4465"/>
                      <a:pt x="1089" y="4609"/>
                      <a:pt x="1133" y="4624"/>
                    </a:cubicBezTo>
                    <a:cubicBezTo>
                      <a:pt x="1169" y="4653"/>
                      <a:pt x="1190" y="4689"/>
                      <a:pt x="1190" y="4739"/>
                    </a:cubicBezTo>
                    <a:cubicBezTo>
                      <a:pt x="1183" y="4746"/>
                      <a:pt x="1255" y="4818"/>
                      <a:pt x="1284" y="4847"/>
                    </a:cubicBezTo>
                    <a:cubicBezTo>
                      <a:pt x="1320" y="4898"/>
                      <a:pt x="1356" y="4963"/>
                      <a:pt x="1378" y="5028"/>
                    </a:cubicBezTo>
                    <a:cubicBezTo>
                      <a:pt x="1385" y="5064"/>
                      <a:pt x="1385" y="5107"/>
                      <a:pt x="1378" y="5143"/>
                    </a:cubicBezTo>
                    <a:cubicBezTo>
                      <a:pt x="1378" y="5157"/>
                      <a:pt x="1392" y="5193"/>
                      <a:pt x="1399" y="5208"/>
                    </a:cubicBezTo>
                    <a:cubicBezTo>
                      <a:pt x="1385" y="5266"/>
                      <a:pt x="1378" y="5323"/>
                      <a:pt x="1385" y="5388"/>
                    </a:cubicBezTo>
                    <a:cubicBezTo>
                      <a:pt x="1392" y="5431"/>
                      <a:pt x="1327" y="5583"/>
                      <a:pt x="1327" y="5655"/>
                    </a:cubicBezTo>
                    <a:cubicBezTo>
                      <a:pt x="1327" y="5731"/>
                      <a:pt x="1361" y="5821"/>
                      <a:pt x="1376" y="5821"/>
                    </a:cubicBezTo>
                    <a:cubicBezTo>
                      <a:pt x="1377" y="5821"/>
                      <a:pt x="1377" y="5821"/>
                      <a:pt x="1378" y="5821"/>
                    </a:cubicBezTo>
                    <a:cubicBezTo>
                      <a:pt x="1378" y="5821"/>
                      <a:pt x="1378" y="5820"/>
                      <a:pt x="1379" y="5820"/>
                    </a:cubicBezTo>
                    <a:cubicBezTo>
                      <a:pt x="1386" y="5820"/>
                      <a:pt x="1391" y="5886"/>
                      <a:pt x="1378" y="5893"/>
                    </a:cubicBezTo>
                    <a:cubicBezTo>
                      <a:pt x="1356" y="5900"/>
                      <a:pt x="1327" y="5958"/>
                      <a:pt x="1342" y="5965"/>
                    </a:cubicBezTo>
                    <a:cubicBezTo>
                      <a:pt x="1349" y="5965"/>
                      <a:pt x="1342" y="6023"/>
                      <a:pt x="1342" y="6045"/>
                    </a:cubicBezTo>
                    <a:cubicBezTo>
                      <a:pt x="1342" y="6066"/>
                      <a:pt x="1363" y="6218"/>
                      <a:pt x="1363" y="6261"/>
                    </a:cubicBezTo>
                    <a:cubicBezTo>
                      <a:pt x="1385" y="6311"/>
                      <a:pt x="1407" y="6369"/>
                      <a:pt x="1435" y="6420"/>
                    </a:cubicBezTo>
                    <a:cubicBezTo>
                      <a:pt x="1450" y="6448"/>
                      <a:pt x="1457" y="6506"/>
                      <a:pt x="1464" y="6521"/>
                    </a:cubicBezTo>
                    <a:cubicBezTo>
                      <a:pt x="1464" y="6528"/>
                      <a:pt x="1471" y="6528"/>
                      <a:pt x="1471" y="6535"/>
                    </a:cubicBezTo>
                    <a:cubicBezTo>
                      <a:pt x="1493" y="6542"/>
                      <a:pt x="1515" y="6549"/>
                      <a:pt x="1529" y="6564"/>
                    </a:cubicBezTo>
                    <a:cubicBezTo>
                      <a:pt x="1551" y="6567"/>
                      <a:pt x="1572" y="6569"/>
                      <a:pt x="1594" y="6569"/>
                    </a:cubicBezTo>
                    <a:cubicBezTo>
                      <a:pt x="1616" y="6569"/>
                      <a:pt x="1637" y="6567"/>
                      <a:pt x="1659" y="6564"/>
                    </a:cubicBezTo>
                    <a:cubicBezTo>
                      <a:pt x="1681" y="6557"/>
                      <a:pt x="1659" y="6528"/>
                      <a:pt x="1645" y="6521"/>
                    </a:cubicBezTo>
                    <a:cubicBezTo>
                      <a:pt x="1637" y="6506"/>
                      <a:pt x="1623" y="6434"/>
                      <a:pt x="1609" y="6427"/>
                    </a:cubicBezTo>
                    <a:cubicBezTo>
                      <a:pt x="1594" y="6391"/>
                      <a:pt x="1587" y="6355"/>
                      <a:pt x="1601" y="6319"/>
                    </a:cubicBezTo>
                    <a:cubicBezTo>
                      <a:pt x="1616" y="6297"/>
                      <a:pt x="1666" y="6268"/>
                      <a:pt x="1666" y="6254"/>
                    </a:cubicBezTo>
                    <a:cubicBezTo>
                      <a:pt x="1673" y="6232"/>
                      <a:pt x="1673" y="6160"/>
                      <a:pt x="1659" y="6153"/>
                    </a:cubicBezTo>
                    <a:cubicBezTo>
                      <a:pt x="1652" y="6138"/>
                      <a:pt x="1659" y="6052"/>
                      <a:pt x="1659" y="6001"/>
                    </a:cubicBezTo>
                    <a:cubicBezTo>
                      <a:pt x="1652" y="5958"/>
                      <a:pt x="1731" y="5915"/>
                      <a:pt x="1738" y="5886"/>
                    </a:cubicBezTo>
                    <a:cubicBezTo>
                      <a:pt x="1746" y="5850"/>
                      <a:pt x="1839" y="5807"/>
                      <a:pt x="1861" y="5792"/>
                    </a:cubicBezTo>
                    <a:cubicBezTo>
                      <a:pt x="1890" y="5749"/>
                      <a:pt x="1897" y="5698"/>
                      <a:pt x="1890" y="5648"/>
                    </a:cubicBezTo>
                    <a:cubicBezTo>
                      <a:pt x="1883" y="5626"/>
                      <a:pt x="1926" y="5612"/>
                      <a:pt x="1948" y="5612"/>
                    </a:cubicBezTo>
                    <a:cubicBezTo>
                      <a:pt x="1962" y="5605"/>
                      <a:pt x="1984" y="5605"/>
                      <a:pt x="1998" y="5597"/>
                    </a:cubicBezTo>
                    <a:cubicBezTo>
                      <a:pt x="2005" y="5597"/>
                      <a:pt x="2034" y="5554"/>
                      <a:pt x="2041" y="5540"/>
                    </a:cubicBezTo>
                    <a:cubicBezTo>
                      <a:pt x="2056" y="5532"/>
                      <a:pt x="2085" y="5424"/>
                      <a:pt x="2106" y="5403"/>
                    </a:cubicBezTo>
                    <a:cubicBezTo>
                      <a:pt x="2128" y="5374"/>
                      <a:pt x="2149" y="5338"/>
                      <a:pt x="2149" y="5302"/>
                    </a:cubicBezTo>
                    <a:cubicBezTo>
                      <a:pt x="2164" y="5273"/>
                      <a:pt x="2178" y="5237"/>
                      <a:pt x="2200" y="5215"/>
                    </a:cubicBezTo>
                    <a:cubicBezTo>
                      <a:pt x="2236" y="5186"/>
                      <a:pt x="2272" y="5165"/>
                      <a:pt x="2315" y="5150"/>
                    </a:cubicBezTo>
                    <a:cubicBezTo>
                      <a:pt x="2344" y="5085"/>
                      <a:pt x="2359" y="5013"/>
                      <a:pt x="2366" y="4948"/>
                    </a:cubicBezTo>
                    <a:cubicBezTo>
                      <a:pt x="2366" y="4898"/>
                      <a:pt x="2395" y="4826"/>
                      <a:pt x="2395" y="4811"/>
                    </a:cubicBezTo>
                    <a:cubicBezTo>
                      <a:pt x="2402" y="4797"/>
                      <a:pt x="2431" y="4775"/>
                      <a:pt x="2431" y="4775"/>
                    </a:cubicBezTo>
                    <a:cubicBezTo>
                      <a:pt x="2438" y="4768"/>
                      <a:pt x="2460" y="4703"/>
                      <a:pt x="2474" y="4681"/>
                    </a:cubicBezTo>
                    <a:cubicBezTo>
                      <a:pt x="2496" y="4653"/>
                      <a:pt x="2517" y="4624"/>
                      <a:pt x="2539" y="4595"/>
                    </a:cubicBezTo>
                    <a:cubicBezTo>
                      <a:pt x="2539" y="4566"/>
                      <a:pt x="2546" y="4537"/>
                      <a:pt x="2553" y="4515"/>
                    </a:cubicBezTo>
                    <a:lnTo>
                      <a:pt x="2553" y="4422"/>
                    </a:lnTo>
                    <a:cubicBezTo>
                      <a:pt x="2540" y="4381"/>
                      <a:pt x="2495" y="4334"/>
                      <a:pt x="2483" y="4334"/>
                    </a:cubicBezTo>
                    <a:cubicBezTo>
                      <a:pt x="2482" y="4334"/>
                      <a:pt x="2482" y="4335"/>
                      <a:pt x="2481" y="4335"/>
                    </a:cubicBezTo>
                    <a:cubicBezTo>
                      <a:pt x="2480" y="4336"/>
                      <a:pt x="2479" y="4336"/>
                      <a:pt x="2478" y="4336"/>
                    </a:cubicBezTo>
                    <a:cubicBezTo>
                      <a:pt x="2459" y="4336"/>
                      <a:pt x="2407" y="4291"/>
                      <a:pt x="2380" y="4285"/>
                    </a:cubicBezTo>
                    <a:cubicBezTo>
                      <a:pt x="2344" y="4270"/>
                      <a:pt x="2308" y="4270"/>
                      <a:pt x="2265" y="4263"/>
                    </a:cubicBezTo>
                    <a:cubicBezTo>
                      <a:pt x="2250" y="4263"/>
                      <a:pt x="2186" y="4213"/>
                      <a:pt x="2157" y="4205"/>
                    </a:cubicBezTo>
                    <a:cubicBezTo>
                      <a:pt x="2135" y="4198"/>
                      <a:pt x="2063" y="4184"/>
                      <a:pt x="2048" y="4176"/>
                    </a:cubicBezTo>
                    <a:cubicBezTo>
                      <a:pt x="2034" y="4169"/>
                      <a:pt x="2020" y="4061"/>
                      <a:pt x="1962" y="4025"/>
                    </a:cubicBezTo>
                    <a:cubicBezTo>
                      <a:pt x="1897" y="3989"/>
                      <a:pt x="1839" y="3946"/>
                      <a:pt x="1796" y="3888"/>
                    </a:cubicBezTo>
                    <a:cubicBezTo>
                      <a:pt x="1782" y="3859"/>
                      <a:pt x="1673" y="3794"/>
                      <a:pt x="1637" y="3780"/>
                    </a:cubicBezTo>
                    <a:cubicBezTo>
                      <a:pt x="1609" y="3758"/>
                      <a:pt x="1580" y="3758"/>
                      <a:pt x="1551" y="3758"/>
                    </a:cubicBezTo>
                    <a:cubicBezTo>
                      <a:pt x="1550" y="3759"/>
                      <a:pt x="1550" y="3759"/>
                      <a:pt x="1549" y="3759"/>
                    </a:cubicBezTo>
                    <a:cubicBezTo>
                      <a:pt x="1539" y="3759"/>
                      <a:pt x="1499" y="3700"/>
                      <a:pt x="1479" y="3686"/>
                    </a:cubicBezTo>
                    <a:cubicBezTo>
                      <a:pt x="1465" y="3672"/>
                      <a:pt x="1432" y="3661"/>
                      <a:pt x="1411" y="3661"/>
                    </a:cubicBezTo>
                    <a:cubicBezTo>
                      <a:pt x="1400" y="3661"/>
                      <a:pt x="1392" y="3664"/>
                      <a:pt x="1392" y="3672"/>
                    </a:cubicBezTo>
                    <a:cubicBezTo>
                      <a:pt x="1392" y="3677"/>
                      <a:pt x="1385" y="3679"/>
                      <a:pt x="1375" y="3679"/>
                    </a:cubicBezTo>
                    <a:cubicBezTo>
                      <a:pt x="1360" y="3679"/>
                      <a:pt x="1339" y="3673"/>
                      <a:pt x="1334" y="3664"/>
                    </a:cubicBezTo>
                    <a:cubicBezTo>
                      <a:pt x="1330" y="3660"/>
                      <a:pt x="1324" y="3658"/>
                      <a:pt x="1318" y="3658"/>
                    </a:cubicBezTo>
                    <a:cubicBezTo>
                      <a:pt x="1304" y="3658"/>
                      <a:pt x="1287" y="3667"/>
                      <a:pt x="1277" y="3672"/>
                    </a:cubicBezTo>
                    <a:cubicBezTo>
                      <a:pt x="1255" y="3679"/>
                      <a:pt x="1205" y="3765"/>
                      <a:pt x="1183" y="3780"/>
                    </a:cubicBezTo>
                    <a:cubicBezTo>
                      <a:pt x="1178" y="3785"/>
                      <a:pt x="1172" y="3787"/>
                      <a:pt x="1167" y="3787"/>
                    </a:cubicBezTo>
                    <a:cubicBezTo>
                      <a:pt x="1146" y="3787"/>
                      <a:pt x="1122" y="3764"/>
                      <a:pt x="1111" y="3758"/>
                    </a:cubicBezTo>
                    <a:cubicBezTo>
                      <a:pt x="1104" y="3757"/>
                      <a:pt x="1098" y="3756"/>
                      <a:pt x="1092" y="3756"/>
                    </a:cubicBezTo>
                    <a:cubicBezTo>
                      <a:pt x="1064" y="3756"/>
                      <a:pt x="1041" y="3768"/>
                      <a:pt x="1017" y="3780"/>
                    </a:cubicBezTo>
                    <a:cubicBezTo>
                      <a:pt x="1016" y="3781"/>
                      <a:pt x="1015" y="3781"/>
                      <a:pt x="1014" y="3781"/>
                    </a:cubicBezTo>
                    <a:cubicBezTo>
                      <a:pt x="998" y="3781"/>
                      <a:pt x="960" y="3683"/>
                      <a:pt x="967" y="3643"/>
                    </a:cubicBezTo>
                    <a:cubicBezTo>
                      <a:pt x="981" y="3599"/>
                      <a:pt x="931" y="3506"/>
                      <a:pt x="887" y="3506"/>
                    </a:cubicBezTo>
                    <a:cubicBezTo>
                      <a:pt x="851" y="3506"/>
                      <a:pt x="837" y="3412"/>
                      <a:pt x="844" y="3376"/>
                    </a:cubicBezTo>
                    <a:cubicBezTo>
                      <a:pt x="851" y="3340"/>
                      <a:pt x="779" y="3318"/>
                      <a:pt x="757" y="3311"/>
                    </a:cubicBezTo>
                    <a:cubicBezTo>
                      <a:pt x="736" y="3311"/>
                      <a:pt x="685" y="3361"/>
                      <a:pt x="678" y="3383"/>
                    </a:cubicBezTo>
                    <a:cubicBezTo>
                      <a:pt x="677" y="3388"/>
                      <a:pt x="671" y="3391"/>
                      <a:pt x="661" y="3391"/>
                    </a:cubicBezTo>
                    <a:cubicBezTo>
                      <a:pt x="617" y="3391"/>
                      <a:pt x="502" y="3336"/>
                      <a:pt x="519" y="3246"/>
                    </a:cubicBezTo>
                    <a:cubicBezTo>
                      <a:pt x="534" y="3160"/>
                      <a:pt x="577" y="3080"/>
                      <a:pt x="642" y="3022"/>
                    </a:cubicBezTo>
                    <a:cubicBezTo>
                      <a:pt x="673" y="3014"/>
                      <a:pt x="707" y="3007"/>
                      <a:pt x="741" y="3007"/>
                    </a:cubicBezTo>
                    <a:cubicBezTo>
                      <a:pt x="761" y="3007"/>
                      <a:pt x="781" y="3010"/>
                      <a:pt x="801" y="3015"/>
                    </a:cubicBezTo>
                    <a:cubicBezTo>
                      <a:pt x="807" y="3018"/>
                      <a:pt x="814" y="3020"/>
                      <a:pt x="821" y="3020"/>
                    </a:cubicBezTo>
                    <a:cubicBezTo>
                      <a:pt x="832" y="3020"/>
                      <a:pt x="843" y="3017"/>
                      <a:pt x="851" y="3008"/>
                    </a:cubicBezTo>
                    <a:cubicBezTo>
                      <a:pt x="863" y="3006"/>
                      <a:pt x="874" y="3005"/>
                      <a:pt x="886" y="3005"/>
                    </a:cubicBezTo>
                    <a:cubicBezTo>
                      <a:pt x="917" y="3005"/>
                      <a:pt x="947" y="3012"/>
                      <a:pt x="974" y="3022"/>
                    </a:cubicBezTo>
                    <a:cubicBezTo>
                      <a:pt x="1003" y="3030"/>
                      <a:pt x="1046" y="3138"/>
                      <a:pt x="1075" y="3152"/>
                    </a:cubicBezTo>
                    <a:cubicBezTo>
                      <a:pt x="1077" y="3153"/>
                      <a:pt x="1079" y="3154"/>
                      <a:pt x="1081" y="3154"/>
                    </a:cubicBezTo>
                    <a:cubicBezTo>
                      <a:pt x="1105" y="3154"/>
                      <a:pt x="1111" y="3079"/>
                      <a:pt x="1118" y="3059"/>
                    </a:cubicBezTo>
                    <a:cubicBezTo>
                      <a:pt x="1111" y="3030"/>
                      <a:pt x="1104" y="3001"/>
                      <a:pt x="1096" y="2979"/>
                    </a:cubicBezTo>
                    <a:cubicBezTo>
                      <a:pt x="1104" y="2914"/>
                      <a:pt x="1140" y="2857"/>
                      <a:pt x="1183" y="2813"/>
                    </a:cubicBezTo>
                    <a:cubicBezTo>
                      <a:pt x="1226" y="2784"/>
                      <a:pt x="1255" y="2748"/>
                      <a:pt x="1270" y="2705"/>
                    </a:cubicBezTo>
                    <a:cubicBezTo>
                      <a:pt x="1270" y="2691"/>
                      <a:pt x="1306" y="2684"/>
                      <a:pt x="1313" y="2676"/>
                    </a:cubicBezTo>
                    <a:cubicBezTo>
                      <a:pt x="1327" y="2669"/>
                      <a:pt x="1313" y="2568"/>
                      <a:pt x="1327" y="2546"/>
                    </a:cubicBezTo>
                    <a:cubicBezTo>
                      <a:pt x="1363" y="2510"/>
                      <a:pt x="1407" y="2482"/>
                      <a:pt x="1450" y="2460"/>
                    </a:cubicBezTo>
                    <a:cubicBezTo>
                      <a:pt x="1479" y="2438"/>
                      <a:pt x="1493" y="2409"/>
                      <a:pt x="1486" y="2373"/>
                    </a:cubicBezTo>
                    <a:cubicBezTo>
                      <a:pt x="1479" y="2359"/>
                      <a:pt x="1551" y="2294"/>
                      <a:pt x="1594" y="2280"/>
                    </a:cubicBezTo>
                    <a:cubicBezTo>
                      <a:pt x="1599" y="2278"/>
                      <a:pt x="1604" y="2277"/>
                      <a:pt x="1609" y="2277"/>
                    </a:cubicBezTo>
                    <a:cubicBezTo>
                      <a:pt x="1640" y="2277"/>
                      <a:pt x="1665" y="2308"/>
                      <a:pt x="1659" y="2308"/>
                    </a:cubicBezTo>
                    <a:cubicBezTo>
                      <a:pt x="1666" y="2308"/>
                      <a:pt x="1717" y="2280"/>
                      <a:pt x="1738" y="2265"/>
                    </a:cubicBezTo>
                    <a:cubicBezTo>
                      <a:pt x="1767" y="2251"/>
                      <a:pt x="1738" y="2200"/>
                      <a:pt x="1724" y="2179"/>
                    </a:cubicBezTo>
                    <a:cubicBezTo>
                      <a:pt x="1709" y="2164"/>
                      <a:pt x="1717" y="2114"/>
                      <a:pt x="1738" y="2107"/>
                    </a:cubicBezTo>
                    <a:cubicBezTo>
                      <a:pt x="1760" y="2099"/>
                      <a:pt x="1774" y="2049"/>
                      <a:pt x="1774" y="2042"/>
                    </a:cubicBezTo>
                    <a:cubicBezTo>
                      <a:pt x="1772" y="2037"/>
                      <a:pt x="1781" y="2036"/>
                      <a:pt x="1795" y="2036"/>
                    </a:cubicBezTo>
                    <a:cubicBezTo>
                      <a:pt x="1802" y="2036"/>
                      <a:pt x="1810" y="2036"/>
                      <a:pt x="1819" y="2036"/>
                    </a:cubicBezTo>
                    <a:cubicBezTo>
                      <a:pt x="1847" y="2036"/>
                      <a:pt x="1879" y="2034"/>
                      <a:pt x="1897" y="2020"/>
                    </a:cubicBezTo>
                    <a:cubicBezTo>
                      <a:pt x="1900" y="2018"/>
                      <a:pt x="1903" y="2017"/>
                      <a:pt x="1905" y="2017"/>
                    </a:cubicBezTo>
                    <a:cubicBezTo>
                      <a:pt x="1921" y="2017"/>
                      <a:pt x="1901" y="2089"/>
                      <a:pt x="1875" y="2121"/>
                    </a:cubicBezTo>
                    <a:cubicBezTo>
                      <a:pt x="1861" y="2150"/>
                      <a:pt x="1883" y="2186"/>
                      <a:pt x="1911" y="2186"/>
                    </a:cubicBezTo>
                    <a:cubicBezTo>
                      <a:pt x="1914" y="2185"/>
                      <a:pt x="1917" y="2184"/>
                      <a:pt x="1920" y="2184"/>
                    </a:cubicBezTo>
                    <a:cubicBezTo>
                      <a:pt x="1937" y="2184"/>
                      <a:pt x="1948" y="2202"/>
                      <a:pt x="1948" y="2215"/>
                    </a:cubicBezTo>
                    <a:cubicBezTo>
                      <a:pt x="1949" y="2216"/>
                      <a:pt x="1950" y="2216"/>
                      <a:pt x="1953" y="2216"/>
                    </a:cubicBezTo>
                    <a:cubicBezTo>
                      <a:pt x="1961" y="2216"/>
                      <a:pt x="1978" y="2210"/>
                      <a:pt x="1993" y="2210"/>
                    </a:cubicBezTo>
                    <a:cubicBezTo>
                      <a:pt x="2000" y="2210"/>
                      <a:pt x="2007" y="2211"/>
                      <a:pt x="2012" y="2215"/>
                    </a:cubicBezTo>
                    <a:cubicBezTo>
                      <a:pt x="2014" y="2215"/>
                      <a:pt x="2016" y="2216"/>
                      <a:pt x="2017" y="2216"/>
                    </a:cubicBezTo>
                    <a:cubicBezTo>
                      <a:pt x="2036" y="2216"/>
                      <a:pt x="2048" y="2178"/>
                      <a:pt x="2048" y="2164"/>
                    </a:cubicBezTo>
                    <a:cubicBezTo>
                      <a:pt x="2056" y="2143"/>
                      <a:pt x="1998" y="2099"/>
                      <a:pt x="1984" y="2078"/>
                    </a:cubicBezTo>
                    <a:cubicBezTo>
                      <a:pt x="1976" y="2020"/>
                      <a:pt x="1976" y="1955"/>
                      <a:pt x="1976" y="1890"/>
                    </a:cubicBezTo>
                    <a:cubicBezTo>
                      <a:pt x="1976" y="1871"/>
                      <a:pt x="1943" y="1830"/>
                      <a:pt x="1930" y="1830"/>
                    </a:cubicBezTo>
                    <a:cubicBezTo>
                      <a:pt x="1928" y="1830"/>
                      <a:pt x="1927" y="1831"/>
                      <a:pt x="1926" y="1832"/>
                    </a:cubicBezTo>
                    <a:cubicBezTo>
                      <a:pt x="1925" y="1833"/>
                      <a:pt x="1925" y="1833"/>
                      <a:pt x="1924" y="1833"/>
                    </a:cubicBezTo>
                    <a:cubicBezTo>
                      <a:pt x="1910" y="1833"/>
                      <a:pt x="1889" y="1759"/>
                      <a:pt x="1868" y="1739"/>
                    </a:cubicBezTo>
                    <a:cubicBezTo>
                      <a:pt x="1854" y="1724"/>
                      <a:pt x="1847" y="1695"/>
                      <a:pt x="1847" y="1674"/>
                    </a:cubicBezTo>
                    <a:cubicBezTo>
                      <a:pt x="1847" y="1659"/>
                      <a:pt x="1782" y="1587"/>
                      <a:pt x="1760" y="1558"/>
                    </a:cubicBezTo>
                    <a:cubicBezTo>
                      <a:pt x="1752" y="1541"/>
                      <a:pt x="1741" y="1534"/>
                      <a:pt x="1733" y="1534"/>
                    </a:cubicBezTo>
                    <a:cubicBezTo>
                      <a:pt x="1728" y="1534"/>
                      <a:pt x="1724" y="1538"/>
                      <a:pt x="1724" y="1544"/>
                    </a:cubicBezTo>
                    <a:cubicBezTo>
                      <a:pt x="1724" y="1555"/>
                      <a:pt x="1697" y="1561"/>
                      <a:pt x="1677" y="1561"/>
                    </a:cubicBezTo>
                    <a:cubicBezTo>
                      <a:pt x="1669" y="1561"/>
                      <a:pt x="1663" y="1560"/>
                      <a:pt x="1659" y="1558"/>
                    </a:cubicBezTo>
                    <a:cubicBezTo>
                      <a:pt x="1637" y="1558"/>
                      <a:pt x="1623" y="1486"/>
                      <a:pt x="1623" y="1457"/>
                    </a:cubicBezTo>
                    <a:cubicBezTo>
                      <a:pt x="1623" y="1436"/>
                      <a:pt x="1536" y="1429"/>
                      <a:pt x="1522" y="1407"/>
                    </a:cubicBezTo>
                    <a:cubicBezTo>
                      <a:pt x="1508" y="1385"/>
                      <a:pt x="1457" y="1392"/>
                      <a:pt x="1443" y="1378"/>
                    </a:cubicBezTo>
                    <a:cubicBezTo>
                      <a:pt x="1431" y="1366"/>
                      <a:pt x="1414" y="1355"/>
                      <a:pt x="1393" y="1355"/>
                    </a:cubicBezTo>
                    <a:cubicBezTo>
                      <a:pt x="1388" y="1355"/>
                      <a:pt x="1383" y="1355"/>
                      <a:pt x="1378" y="1356"/>
                    </a:cubicBezTo>
                    <a:cubicBezTo>
                      <a:pt x="1371" y="1356"/>
                      <a:pt x="1371" y="1558"/>
                      <a:pt x="1363" y="1609"/>
                    </a:cubicBezTo>
                    <a:cubicBezTo>
                      <a:pt x="1356" y="1667"/>
                      <a:pt x="1306" y="1710"/>
                      <a:pt x="1291" y="1710"/>
                    </a:cubicBezTo>
                    <a:cubicBezTo>
                      <a:pt x="1277" y="1710"/>
                      <a:pt x="1284" y="1746"/>
                      <a:pt x="1298" y="1746"/>
                    </a:cubicBezTo>
                    <a:cubicBezTo>
                      <a:pt x="1299" y="1746"/>
                      <a:pt x="1299" y="1745"/>
                      <a:pt x="1299" y="1745"/>
                    </a:cubicBezTo>
                    <a:lnTo>
                      <a:pt x="1299" y="1745"/>
                    </a:lnTo>
                    <a:cubicBezTo>
                      <a:pt x="1301" y="1745"/>
                      <a:pt x="1262" y="1805"/>
                      <a:pt x="1262" y="1840"/>
                    </a:cubicBezTo>
                    <a:cubicBezTo>
                      <a:pt x="1260" y="1853"/>
                      <a:pt x="1255" y="1858"/>
                      <a:pt x="1248" y="1858"/>
                    </a:cubicBezTo>
                    <a:cubicBezTo>
                      <a:pt x="1233" y="1858"/>
                      <a:pt x="1210" y="1829"/>
                      <a:pt x="1205" y="1804"/>
                    </a:cubicBezTo>
                    <a:cubicBezTo>
                      <a:pt x="1198" y="1772"/>
                      <a:pt x="1170" y="1729"/>
                      <a:pt x="1158" y="1729"/>
                    </a:cubicBezTo>
                    <a:cubicBezTo>
                      <a:pt x="1156" y="1729"/>
                      <a:pt x="1155" y="1730"/>
                      <a:pt x="1154" y="1731"/>
                    </a:cubicBezTo>
                    <a:cubicBezTo>
                      <a:pt x="1153" y="1734"/>
                      <a:pt x="1150" y="1736"/>
                      <a:pt x="1147" y="1736"/>
                    </a:cubicBezTo>
                    <a:cubicBezTo>
                      <a:pt x="1137" y="1736"/>
                      <a:pt x="1121" y="1723"/>
                      <a:pt x="1109" y="1723"/>
                    </a:cubicBezTo>
                    <a:cubicBezTo>
                      <a:pt x="1107" y="1723"/>
                      <a:pt x="1105" y="1723"/>
                      <a:pt x="1104" y="1724"/>
                    </a:cubicBezTo>
                    <a:cubicBezTo>
                      <a:pt x="1103" y="1725"/>
                      <a:pt x="1101" y="1725"/>
                      <a:pt x="1100" y="1725"/>
                    </a:cubicBezTo>
                    <a:cubicBezTo>
                      <a:pt x="1079" y="1725"/>
                      <a:pt x="1008" y="1680"/>
                      <a:pt x="988" y="1659"/>
                    </a:cubicBezTo>
                    <a:cubicBezTo>
                      <a:pt x="959" y="1645"/>
                      <a:pt x="938" y="1551"/>
                      <a:pt x="916" y="1544"/>
                    </a:cubicBezTo>
                    <a:cubicBezTo>
                      <a:pt x="902" y="1537"/>
                      <a:pt x="916" y="1522"/>
                      <a:pt x="916" y="1508"/>
                    </a:cubicBezTo>
                    <a:cubicBezTo>
                      <a:pt x="916" y="1493"/>
                      <a:pt x="981" y="1443"/>
                      <a:pt x="995" y="1421"/>
                    </a:cubicBezTo>
                    <a:cubicBezTo>
                      <a:pt x="1032" y="1378"/>
                      <a:pt x="1068" y="1335"/>
                      <a:pt x="1104" y="1292"/>
                    </a:cubicBezTo>
                    <a:cubicBezTo>
                      <a:pt x="1133" y="1277"/>
                      <a:pt x="1147" y="1248"/>
                      <a:pt x="1147" y="1219"/>
                    </a:cubicBezTo>
                    <a:cubicBezTo>
                      <a:pt x="1197" y="1198"/>
                      <a:pt x="1241" y="1176"/>
                      <a:pt x="1291" y="1162"/>
                    </a:cubicBezTo>
                    <a:cubicBezTo>
                      <a:pt x="1320" y="1154"/>
                      <a:pt x="1349" y="1061"/>
                      <a:pt x="1356" y="1039"/>
                    </a:cubicBezTo>
                    <a:cubicBezTo>
                      <a:pt x="1356" y="1010"/>
                      <a:pt x="1342" y="981"/>
                      <a:pt x="1320" y="960"/>
                    </a:cubicBezTo>
                    <a:cubicBezTo>
                      <a:pt x="1313" y="956"/>
                      <a:pt x="1324" y="954"/>
                      <a:pt x="1339" y="954"/>
                    </a:cubicBezTo>
                    <a:cubicBezTo>
                      <a:pt x="1354" y="954"/>
                      <a:pt x="1374" y="956"/>
                      <a:pt x="1385" y="960"/>
                    </a:cubicBezTo>
                    <a:cubicBezTo>
                      <a:pt x="1387" y="961"/>
                      <a:pt x="1389" y="961"/>
                      <a:pt x="1392" y="961"/>
                    </a:cubicBezTo>
                    <a:cubicBezTo>
                      <a:pt x="1409" y="961"/>
                      <a:pt x="1444" y="948"/>
                      <a:pt x="1468" y="948"/>
                    </a:cubicBezTo>
                    <a:cubicBezTo>
                      <a:pt x="1475" y="948"/>
                      <a:pt x="1481" y="950"/>
                      <a:pt x="1486" y="953"/>
                    </a:cubicBezTo>
                    <a:cubicBezTo>
                      <a:pt x="1515" y="967"/>
                      <a:pt x="1558" y="996"/>
                      <a:pt x="1594" y="1017"/>
                    </a:cubicBezTo>
                    <a:lnTo>
                      <a:pt x="1587" y="1082"/>
                    </a:lnTo>
                    <a:lnTo>
                      <a:pt x="1572" y="1191"/>
                    </a:lnTo>
                    <a:cubicBezTo>
                      <a:pt x="1479" y="1227"/>
                      <a:pt x="1457" y="1292"/>
                      <a:pt x="1486" y="1292"/>
                    </a:cubicBezTo>
                    <a:cubicBezTo>
                      <a:pt x="1565" y="1313"/>
                      <a:pt x="1637" y="1342"/>
                      <a:pt x="1702" y="1385"/>
                    </a:cubicBezTo>
                    <a:cubicBezTo>
                      <a:pt x="1709" y="1390"/>
                      <a:pt x="1716" y="1392"/>
                      <a:pt x="1721" y="1392"/>
                    </a:cubicBezTo>
                    <a:cubicBezTo>
                      <a:pt x="1750" y="1392"/>
                      <a:pt x="1762" y="1337"/>
                      <a:pt x="1774" y="1313"/>
                    </a:cubicBezTo>
                    <a:cubicBezTo>
                      <a:pt x="1782" y="1284"/>
                      <a:pt x="1782" y="1241"/>
                      <a:pt x="1774" y="1212"/>
                    </a:cubicBezTo>
                    <a:cubicBezTo>
                      <a:pt x="1767" y="1205"/>
                      <a:pt x="1778" y="1201"/>
                      <a:pt x="1792" y="1201"/>
                    </a:cubicBezTo>
                    <a:cubicBezTo>
                      <a:pt x="1807" y="1201"/>
                      <a:pt x="1825" y="1205"/>
                      <a:pt x="1832" y="1212"/>
                    </a:cubicBezTo>
                    <a:cubicBezTo>
                      <a:pt x="1836" y="1215"/>
                      <a:pt x="1840" y="1216"/>
                      <a:pt x="1844" y="1216"/>
                    </a:cubicBezTo>
                    <a:cubicBezTo>
                      <a:pt x="1859" y="1216"/>
                      <a:pt x="1871" y="1196"/>
                      <a:pt x="1883" y="1191"/>
                    </a:cubicBezTo>
                    <a:cubicBezTo>
                      <a:pt x="1897" y="1191"/>
                      <a:pt x="1904" y="1126"/>
                      <a:pt x="1911" y="1118"/>
                    </a:cubicBezTo>
                    <a:cubicBezTo>
                      <a:pt x="1919" y="1104"/>
                      <a:pt x="1883" y="1090"/>
                      <a:pt x="1883" y="1075"/>
                    </a:cubicBezTo>
                    <a:cubicBezTo>
                      <a:pt x="1875" y="1061"/>
                      <a:pt x="1810" y="1032"/>
                      <a:pt x="1789" y="1025"/>
                    </a:cubicBezTo>
                    <a:cubicBezTo>
                      <a:pt x="1767" y="1010"/>
                      <a:pt x="1760" y="967"/>
                      <a:pt x="1774" y="960"/>
                    </a:cubicBezTo>
                    <a:cubicBezTo>
                      <a:pt x="1782" y="953"/>
                      <a:pt x="1767" y="895"/>
                      <a:pt x="1753" y="873"/>
                    </a:cubicBezTo>
                    <a:cubicBezTo>
                      <a:pt x="1746" y="859"/>
                      <a:pt x="1673" y="837"/>
                      <a:pt x="1652" y="837"/>
                    </a:cubicBezTo>
                    <a:cubicBezTo>
                      <a:pt x="1630" y="837"/>
                      <a:pt x="1609" y="787"/>
                      <a:pt x="1594" y="779"/>
                    </a:cubicBezTo>
                    <a:cubicBezTo>
                      <a:pt x="1569" y="771"/>
                      <a:pt x="1546" y="767"/>
                      <a:pt x="1523" y="767"/>
                    </a:cubicBezTo>
                    <a:cubicBezTo>
                      <a:pt x="1506" y="767"/>
                      <a:pt x="1489" y="769"/>
                      <a:pt x="1471" y="772"/>
                    </a:cubicBezTo>
                    <a:cubicBezTo>
                      <a:pt x="1453" y="772"/>
                      <a:pt x="1419" y="725"/>
                      <a:pt x="1386" y="725"/>
                    </a:cubicBezTo>
                    <a:cubicBezTo>
                      <a:pt x="1381" y="725"/>
                      <a:pt x="1376" y="726"/>
                      <a:pt x="1371" y="729"/>
                    </a:cubicBezTo>
                    <a:cubicBezTo>
                      <a:pt x="1364" y="733"/>
                      <a:pt x="1358" y="734"/>
                      <a:pt x="1352" y="734"/>
                    </a:cubicBezTo>
                    <a:cubicBezTo>
                      <a:pt x="1323" y="734"/>
                      <a:pt x="1296" y="699"/>
                      <a:pt x="1284" y="693"/>
                    </a:cubicBezTo>
                    <a:cubicBezTo>
                      <a:pt x="1283" y="693"/>
                      <a:pt x="1282" y="692"/>
                      <a:pt x="1281" y="692"/>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3471;p51">
              <a:extLst>
                <a:ext uri="{FF2B5EF4-FFF2-40B4-BE49-F238E27FC236}">
                  <a16:creationId xmlns:a16="http://schemas.microsoft.com/office/drawing/2014/main" id="{B80C4BE3-1E78-4CBC-8071-8F90C1C3CE3D}"/>
                </a:ext>
              </a:extLst>
            </p:cNvPr>
            <p:cNvSpPr/>
            <p:nvPr/>
          </p:nvSpPr>
          <p:spPr>
            <a:xfrm>
              <a:off x="2140388" y="3043500"/>
              <a:ext cx="388677" cy="377707"/>
            </a:xfrm>
            <a:custGeom>
              <a:avLst/>
              <a:gdLst/>
              <a:ahLst/>
              <a:cxnLst/>
              <a:rect l="l" t="t" r="r" b="b"/>
              <a:pathLst>
                <a:path w="7653" h="7437" extrusionOk="0">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472;p51">
              <a:extLst>
                <a:ext uri="{FF2B5EF4-FFF2-40B4-BE49-F238E27FC236}">
                  <a16:creationId xmlns:a16="http://schemas.microsoft.com/office/drawing/2014/main" id="{B8449559-3F17-4081-BFA7-5DAC9BEAA4B6}"/>
                </a:ext>
              </a:extLst>
            </p:cNvPr>
            <p:cNvSpPr/>
            <p:nvPr/>
          </p:nvSpPr>
          <p:spPr>
            <a:xfrm rot="5400000">
              <a:off x="2166579" y="3051828"/>
              <a:ext cx="388677" cy="377707"/>
            </a:xfrm>
            <a:custGeom>
              <a:avLst/>
              <a:gdLst/>
              <a:ahLst/>
              <a:cxnLst/>
              <a:rect l="l" t="t" r="r" b="b"/>
              <a:pathLst>
                <a:path w="7653" h="7437" extrusionOk="0">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10638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grpSp>
        <p:nvGrpSpPr>
          <p:cNvPr id="1801" name="Google Shape;1801;p45"/>
          <p:cNvGrpSpPr/>
          <p:nvPr/>
        </p:nvGrpSpPr>
        <p:grpSpPr>
          <a:xfrm>
            <a:off x="1258183" y="3307591"/>
            <a:ext cx="3206075" cy="1157548"/>
            <a:chOff x="238125" y="1662850"/>
            <a:chExt cx="7137300" cy="2217100"/>
          </a:xfrm>
        </p:grpSpPr>
        <p:sp>
          <p:nvSpPr>
            <p:cNvPr id="1802" name="Google Shape;1802;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45"/>
          <p:cNvGrpSpPr/>
          <p:nvPr/>
        </p:nvGrpSpPr>
        <p:grpSpPr>
          <a:xfrm>
            <a:off x="1257983" y="883103"/>
            <a:ext cx="3206075" cy="1157548"/>
            <a:chOff x="238125" y="1662850"/>
            <a:chExt cx="7137300" cy="2217100"/>
          </a:xfrm>
        </p:grpSpPr>
        <p:sp>
          <p:nvSpPr>
            <p:cNvPr id="1813" name="Google Shape;1813;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5"/>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Platform Regional Sales: </a:t>
            </a:r>
            <a:r>
              <a:rPr lang="es" dirty="0"/>
              <a:t>Data C</a:t>
            </a:r>
            <a:r>
              <a:rPr lang="en-US" dirty="0"/>
              <a:t>leaning</a:t>
            </a:r>
            <a:endParaRPr dirty="0"/>
          </a:p>
        </p:txBody>
      </p:sp>
      <p:sp>
        <p:nvSpPr>
          <p:cNvPr id="1825" name="Google Shape;1825;p45"/>
          <p:cNvSpPr txBox="1"/>
          <p:nvPr/>
        </p:nvSpPr>
        <p:spPr>
          <a:xfrm>
            <a:off x="1501750" y="1082379"/>
            <a:ext cx="2679900" cy="861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b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b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826" name="Google Shape;1826;p45"/>
          <p:cNvSpPr txBox="1"/>
          <p:nvPr/>
        </p:nvSpPr>
        <p:spPr>
          <a:xfrm>
            <a:off x="1444041" y="1069488"/>
            <a:ext cx="2679900" cy="8616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Clr>
                <a:schemeClr val="dk1"/>
              </a:buClr>
              <a:buFont typeface="Arial"/>
              <a:buNone/>
            </a:pPr>
            <a:r>
              <a:rPr lang="es" sz="1800" dirty="0">
                <a:solidFill>
                  <a:schemeClr val="lt1"/>
                </a:solidFill>
                <a:latin typeface="Teko" panose="02000000000000000000" pitchFamily="2" charset="0"/>
                <a:ea typeface="Teko"/>
                <a:cs typeface="Teko" panose="02000000000000000000" pitchFamily="2" charset="0"/>
                <a:sym typeface="Teko"/>
              </a:rPr>
              <a:t>Group By Platform</a:t>
            </a:r>
            <a:endParaRPr sz="1800" dirty="0">
              <a:solidFill>
                <a:schemeClr val="lt1"/>
              </a:solidFill>
              <a:latin typeface="Teko" panose="02000000000000000000" pitchFamily="2" charset="0"/>
              <a:ea typeface="Teko"/>
              <a:cs typeface="Teko" panose="02000000000000000000" pitchFamily="2" charset="0"/>
              <a:sym typeface="Teko"/>
            </a:endParaRPr>
          </a:p>
          <a:p>
            <a:pPr marL="0" lvl="0" indent="0" algn="l" rtl="0">
              <a:spcBef>
                <a:spcPts val="0"/>
              </a:spcBef>
              <a:spcAft>
                <a:spcPts val="0"/>
              </a:spcAft>
              <a:buClr>
                <a:schemeClr val="dk1"/>
              </a:buClr>
              <a:buFont typeface="Arial"/>
              <a:buNone/>
            </a:pPr>
            <a: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Used the grouby function for Platform</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a:p>
            <a:pPr marL="0" marR="0" lvl="0" indent="0" algn="l" rtl="0">
              <a:spcBef>
                <a:spcPts val="100"/>
              </a:spcBef>
              <a:spcAft>
                <a:spcPts val="0"/>
              </a:spcAft>
              <a:buNone/>
            </a:pPr>
            <a:endParaRPr dirty="0">
              <a:solidFill>
                <a:schemeClr val="lt1"/>
              </a:solidFill>
              <a:latin typeface="Source Code Pro"/>
              <a:ea typeface="Source Code Pro"/>
              <a:cs typeface="Source Code Pro"/>
              <a:sym typeface="Source Code Pro"/>
            </a:endParaRPr>
          </a:p>
        </p:txBody>
      </p:sp>
      <p:sp>
        <p:nvSpPr>
          <p:cNvPr id="1827" name="Google Shape;1827;p45"/>
          <p:cNvSpPr txBox="1"/>
          <p:nvPr/>
        </p:nvSpPr>
        <p:spPr>
          <a:xfrm>
            <a:off x="1501750" y="3504979"/>
            <a:ext cx="2679900" cy="8616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Clr>
                <a:schemeClr val="dk1"/>
              </a:buClr>
              <a:buFont typeface="Arial"/>
              <a:buNone/>
            </a:pPr>
            <a:r>
              <a:rPr lang="es" sz="1800" dirty="0">
                <a:solidFill>
                  <a:schemeClr val="lt1"/>
                </a:solidFill>
                <a:latin typeface="Teko" panose="02000000000000000000" pitchFamily="2" charset="0"/>
                <a:ea typeface="Teko"/>
                <a:cs typeface="Teko" panose="02000000000000000000" pitchFamily="2" charset="0"/>
                <a:sym typeface="Teko"/>
              </a:rPr>
              <a:t>Cal</a:t>
            </a:r>
            <a:r>
              <a:rPr lang="en-US" sz="1800" dirty="0" err="1">
                <a:solidFill>
                  <a:schemeClr val="lt1"/>
                </a:solidFill>
                <a:latin typeface="Teko" panose="02000000000000000000" pitchFamily="2" charset="0"/>
                <a:ea typeface="Teko"/>
                <a:cs typeface="Teko" panose="02000000000000000000" pitchFamily="2" charset="0"/>
                <a:sym typeface="Teko"/>
              </a:rPr>
              <a:t>culate</a:t>
            </a:r>
            <a:r>
              <a:rPr lang="en-US" sz="1800" dirty="0">
                <a:solidFill>
                  <a:schemeClr val="lt1"/>
                </a:solidFill>
                <a:latin typeface="Teko" panose="02000000000000000000" pitchFamily="2" charset="0"/>
                <a:ea typeface="Teko"/>
                <a:cs typeface="Teko" panose="02000000000000000000" pitchFamily="2" charset="0"/>
                <a:sym typeface="Teko"/>
              </a:rPr>
              <a:t> Sales</a:t>
            </a:r>
            <a:endParaRPr sz="1800" dirty="0">
              <a:solidFill>
                <a:schemeClr val="lt1"/>
              </a:solidFill>
              <a:latin typeface="Teko" panose="02000000000000000000" pitchFamily="2" charset="0"/>
              <a:ea typeface="Teko"/>
              <a:cs typeface="Teko" panose="02000000000000000000" pitchFamily="2" charset="0"/>
              <a:sym typeface="Teko"/>
            </a:endParaRPr>
          </a:p>
          <a:p>
            <a:pPr marL="0" lvl="0" indent="0" algn="l" rtl="0">
              <a:spcBef>
                <a:spcPts val="0"/>
              </a:spcBef>
              <a:spcAft>
                <a:spcPts val="0"/>
              </a:spcAft>
              <a:buClr>
                <a:schemeClr val="dk1"/>
              </a:buClr>
              <a:buFont typeface="Arial"/>
              <a:buNone/>
            </a:pPr>
            <a: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Calculate sums for sales in each region</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a:p>
            <a:pPr marL="0" marR="0" lvl="0" indent="0" algn="l" rtl="0">
              <a:spcBef>
                <a:spcPts val="100"/>
              </a:spcBef>
              <a:spcAft>
                <a:spcPts val="0"/>
              </a:spcAft>
              <a:buNone/>
            </a:pPr>
            <a:endParaRPr dirty="0">
              <a:solidFill>
                <a:schemeClr val="lt1"/>
              </a:solidFill>
              <a:latin typeface="Source Code Pro"/>
              <a:ea typeface="Source Code Pro"/>
              <a:cs typeface="Source Code Pro"/>
              <a:sym typeface="Source Code Pro"/>
            </a:endParaRPr>
          </a:p>
        </p:txBody>
      </p:sp>
      <p:cxnSp>
        <p:nvCxnSpPr>
          <p:cNvPr id="1828" name="Google Shape;1828;p45"/>
          <p:cNvCxnSpPr/>
          <p:nvPr/>
        </p:nvCxnSpPr>
        <p:spPr>
          <a:xfrm>
            <a:off x="-457200" y="17002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30" name="Google Shape;1830;p45"/>
          <p:cNvCxnSpPr/>
          <p:nvPr/>
        </p:nvCxnSpPr>
        <p:spPr>
          <a:xfrm>
            <a:off x="-457200" y="36788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31" name="Google Shape;1831;p45"/>
          <p:cNvCxnSpPr/>
          <p:nvPr/>
        </p:nvCxnSpPr>
        <p:spPr>
          <a:xfrm rot="10800000" flipH="1">
            <a:off x="718319" y="1438831"/>
            <a:ext cx="384300" cy="263100"/>
          </a:xfrm>
          <a:prstGeom prst="bentConnector3">
            <a:avLst>
              <a:gd name="adj1" fmla="val 50000"/>
            </a:avLst>
          </a:prstGeom>
          <a:noFill/>
          <a:ln w="9525" cap="flat" cmpd="sng">
            <a:solidFill>
              <a:srgbClr val="11FFFF"/>
            </a:solidFill>
            <a:prstDash val="solid"/>
            <a:round/>
            <a:headEnd type="none" w="med" len="med"/>
            <a:tailEnd type="none" w="med" len="med"/>
          </a:ln>
        </p:spPr>
      </p:cxnSp>
      <p:cxnSp>
        <p:nvCxnSpPr>
          <p:cNvPr id="1832" name="Google Shape;1832;p45"/>
          <p:cNvCxnSpPr/>
          <p:nvPr/>
        </p:nvCxnSpPr>
        <p:spPr>
          <a:xfrm>
            <a:off x="718319" y="3677181"/>
            <a:ext cx="391200" cy="282900"/>
          </a:xfrm>
          <a:prstGeom prst="bentConnector3">
            <a:avLst>
              <a:gd name="adj1" fmla="val 50000"/>
            </a:avLst>
          </a:prstGeom>
          <a:noFill/>
          <a:ln w="9525" cap="flat" cmpd="sng">
            <a:solidFill>
              <a:srgbClr val="11FFFF"/>
            </a:solidFill>
            <a:prstDash val="solid"/>
            <a:round/>
            <a:headEnd type="none" w="med" len="med"/>
            <a:tailEnd type="none" w="med" len="med"/>
          </a:ln>
        </p:spPr>
      </p:cxnSp>
      <p:pic>
        <p:nvPicPr>
          <p:cNvPr id="4" name="Picture 3" descr="A screenshot of a social media post&#10;&#10;Description automatically generated">
            <a:extLst>
              <a:ext uri="{FF2B5EF4-FFF2-40B4-BE49-F238E27FC236}">
                <a16:creationId xmlns:a16="http://schemas.microsoft.com/office/drawing/2014/main" id="{2A504D06-D1A0-431A-A842-4FBE4A0ABF29}"/>
              </a:ext>
            </a:extLst>
          </p:cNvPr>
          <p:cNvPicPr>
            <a:picLocks noChangeAspect="1"/>
          </p:cNvPicPr>
          <p:nvPr/>
        </p:nvPicPr>
        <p:blipFill>
          <a:blip r:embed="rId3"/>
          <a:stretch>
            <a:fillRect/>
          </a:stretch>
        </p:blipFill>
        <p:spPr>
          <a:xfrm>
            <a:off x="5171356" y="1060917"/>
            <a:ext cx="3268349" cy="3337277"/>
          </a:xfrm>
          <a:prstGeom prst="rect">
            <a:avLst/>
          </a:prstGeom>
        </p:spPr>
      </p:pic>
    </p:spTree>
    <p:extLst>
      <p:ext uri="{BB962C8B-B14F-4D97-AF65-F5344CB8AC3E}">
        <p14:creationId xmlns:p14="http://schemas.microsoft.com/office/powerpoint/2010/main" val="3246548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grpSp>
        <p:nvGrpSpPr>
          <p:cNvPr id="1549" name="Google Shape;3473;p51">
            <a:extLst>
              <a:ext uri="{FF2B5EF4-FFF2-40B4-BE49-F238E27FC236}">
                <a16:creationId xmlns:a16="http://schemas.microsoft.com/office/drawing/2014/main" id="{32AB4824-1936-4176-B793-22CE90A2316A}"/>
              </a:ext>
            </a:extLst>
          </p:cNvPr>
          <p:cNvGrpSpPr>
            <a:grpSpLocks noChangeAspect="1"/>
          </p:cNvGrpSpPr>
          <p:nvPr/>
        </p:nvGrpSpPr>
        <p:grpSpPr>
          <a:xfrm>
            <a:off x="745835" y="139959"/>
            <a:ext cx="6223936" cy="3607863"/>
            <a:chOff x="1397225" y="1410350"/>
            <a:chExt cx="4786300" cy="2774500"/>
          </a:xfrm>
          <a:noFill/>
        </p:grpSpPr>
        <p:grpSp>
          <p:nvGrpSpPr>
            <p:cNvPr id="1550" name="Google Shape;3474;p51">
              <a:extLst>
                <a:ext uri="{FF2B5EF4-FFF2-40B4-BE49-F238E27FC236}">
                  <a16:creationId xmlns:a16="http://schemas.microsoft.com/office/drawing/2014/main" id="{A58F287B-F9DE-4475-8DCE-38581973BC93}"/>
                </a:ext>
              </a:extLst>
            </p:cNvPr>
            <p:cNvGrpSpPr/>
            <p:nvPr/>
          </p:nvGrpSpPr>
          <p:grpSpPr>
            <a:xfrm>
              <a:off x="4293400" y="2574725"/>
              <a:ext cx="84425" cy="80100"/>
              <a:chOff x="4293400" y="2574725"/>
              <a:chExt cx="84425" cy="80100"/>
            </a:xfrm>
            <a:grpFill/>
          </p:grpSpPr>
          <p:sp>
            <p:nvSpPr>
              <p:cNvPr id="1805" name="Google Shape;3475;p51">
                <a:extLst>
                  <a:ext uri="{FF2B5EF4-FFF2-40B4-BE49-F238E27FC236}">
                    <a16:creationId xmlns:a16="http://schemas.microsoft.com/office/drawing/2014/main" id="{EBD7AD47-E23B-4AA1-9074-B725D5713048}"/>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grpFill/>
              <a:ln>
                <a:solidFill>
                  <a:schemeClr val="bg1">
                    <a:lumMod val="50000"/>
                    <a:alpha val="45000"/>
                  </a:schemeClr>
                </a:solidFill>
              </a:ln>
            </p:spPr>
          </p:sp>
          <p:sp>
            <p:nvSpPr>
              <p:cNvPr id="1806" name="Google Shape;3476;p51">
                <a:extLst>
                  <a:ext uri="{FF2B5EF4-FFF2-40B4-BE49-F238E27FC236}">
                    <a16:creationId xmlns:a16="http://schemas.microsoft.com/office/drawing/2014/main" id="{2CE1A92C-F723-45F1-8AF2-C6DADD80AACB}"/>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1" name="Google Shape;3477;p51">
              <a:extLst>
                <a:ext uri="{FF2B5EF4-FFF2-40B4-BE49-F238E27FC236}">
                  <a16:creationId xmlns:a16="http://schemas.microsoft.com/office/drawing/2014/main" id="{F4D6B914-036D-4CEE-B96D-B08084BE9860}"/>
                </a:ext>
              </a:extLst>
            </p:cNvPr>
            <p:cNvGrpSpPr/>
            <p:nvPr/>
          </p:nvGrpSpPr>
          <p:grpSpPr>
            <a:xfrm>
              <a:off x="4000175" y="1462675"/>
              <a:ext cx="1917275" cy="1140875"/>
              <a:chOff x="4000175" y="1462675"/>
              <a:chExt cx="1917275" cy="1140875"/>
            </a:xfrm>
            <a:grpFill/>
          </p:grpSpPr>
          <p:sp>
            <p:nvSpPr>
              <p:cNvPr id="1797" name="Google Shape;3478;p51">
                <a:extLst>
                  <a:ext uri="{FF2B5EF4-FFF2-40B4-BE49-F238E27FC236}">
                    <a16:creationId xmlns:a16="http://schemas.microsoft.com/office/drawing/2014/main" id="{43A6A3C3-2158-421F-A9B0-92B30D7A8527}"/>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grpFill/>
              <a:ln>
                <a:solidFill>
                  <a:schemeClr val="bg1">
                    <a:lumMod val="50000"/>
                    <a:alpha val="45000"/>
                  </a:schemeClr>
                </a:solidFill>
              </a:ln>
            </p:spPr>
          </p:sp>
          <p:grpSp>
            <p:nvGrpSpPr>
              <p:cNvPr id="1798" name="Google Shape;3479;p51">
                <a:extLst>
                  <a:ext uri="{FF2B5EF4-FFF2-40B4-BE49-F238E27FC236}">
                    <a16:creationId xmlns:a16="http://schemas.microsoft.com/office/drawing/2014/main" id="{D0FEC81C-D86B-4928-8755-42D3F0101FC6}"/>
                  </a:ext>
                </a:extLst>
              </p:cNvPr>
              <p:cNvGrpSpPr/>
              <p:nvPr/>
            </p:nvGrpSpPr>
            <p:grpSpPr>
              <a:xfrm>
                <a:off x="4000175" y="1462675"/>
                <a:ext cx="1917275" cy="1140875"/>
                <a:chOff x="4000175" y="1462675"/>
                <a:chExt cx="1917275" cy="1140875"/>
              </a:xfrm>
              <a:grpFill/>
            </p:grpSpPr>
            <p:sp>
              <p:nvSpPr>
                <p:cNvPr id="1799" name="Google Shape;3480;p51">
                  <a:extLst>
                    <a:ext uri="{FF2B5EF4-FFF2-40B4-BE49-F238E27FC236}">
                      <a16:creationId xmlns:a16="http://schemas.microsoft.com/office/drawing/2014/main" id="{3CF488B7-6DCC-4127-AD60-66ACF3DA4B68}"/>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grpFill/>
                <a:ln>
                  <a:solidFill>
                    <a:schemeClr val="bg1">
                      <a:lumMod val="50000"/>
                      <a:alpha val="45000"/>
                    </a:schemeClr>
                  </a:solidFill>
                </a:ln>
              </p:spPr>
            </p:sp>
            <p:sp>
              <p:nvSpPr>
                <p:cNvPr id="1800" name="Google Shape;3481;p51">
                  <a:extLst>
                    <a:ext uri="{FF2B5EF4-FFF2-40B4-BE49-F238E27FC236}">
                      <a16:creationId xmlns:a16="http://schemas.microsoft.com/office/drawing/2014/main" id="{4CBB06CE-487F-4499-94C4-73C299FB92D6}"/>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3482;p51">
                  <a:extLst>
                    <a:ext uri="{FF2B5EF4-FFF2-40B4-BE49-F238E27FC236}">
                      <a16:creationId xmlns:a16="http://schemas.microsoft.com/office/drawing/2014/main" id="{522B5F98-F5A8-4CEB-B1AF-E0C69B86D634}"/>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3483;p51">
                  <a:extLst>
                    <a:ext uri="{FF2B5EF4-FFF2-40B4-BE49-F238E27FC236}">
                      <a16:creationId xmlns:a16="http://schemas.microsoft.com/office/drawing/2014/main" id="{41ED3A0B-8D72-4F73-BA3D-65D7DB3AA8B0}"/>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3484;p51">
                  <a:extLst>
                    <a:ext uri="{FF2B5EF4-FFF2-40B4-BE49-F238E27FC236}">
                      <a16:creationId xmlns:a16="http://schemas.microsoft.com/office/drawing/2014/main" id="{E3CD7925-8265-4678-AC7B-60C9226901D1}"/>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4" name="Google Shape;3485;p51">
                  <a:extLst>
                    <a:ext uri="{FF2B5EF4-FFF2-40B4-BE49-F238E27FC236}">
                      <a16:creationId xmlns:a16="http://schemas.microsoft.com/office/drawing/2014/main" id="{E820132E-6925-423E-A5ED-96B0292E5998}"/>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2" name="Google Shape;3486;p51">
              <a:extLst>
                <a:ext uri="{FF2B5EF4-FFF2-40B4-BE49-F238E27FC236}">
                  <a16:creationId xmlns:a16="http://schemas.microsoft.com/office/drawing/2014/main" id="{B7D98E91-9177-4243-942F-317052F6ABD4}"/>
                </a:ext>
              </a:extLst>
            </p:cNvPr>
            <p:cNvGrpSpPr/>
            <p:nvPr/>
          </p:nvGrpSpPr>
          <p:grpSpPr>
            <a:xfrm>
              <a:off x="3960625" y="2587825"/>
              <a:ext cx="94050" cy="104125"/>
              <a:chOff x="3960625" y="2587825"/>
              <a:chExt cx="94050" cy="104125"/>
            </a:xfrm>
            <a:grpFill/>
          </p:grpSpPr>
          <p:sp>
            <p:nvSpPr>
              <p:cNvPr id="1795" name="Google Shape;3487;p51">
                <a:extLst>
                  <a:ext uri="{FF2B5EF4-FFF2-40B4-BE49-F238E27FC236}">
                    <a16:creationId xmlns:a16="http://schemas.microsoft.com/office/drawing/2014/main" id="{3929CCDC-7D47-4662-A5E0-7F79055CD93E}"/>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grpFill/>
              <a:ln>
                <a:solidFill>
                  <a:schemeClr val="bg1">
                    <a:lumMod val="50000"/>
                    <a:alpha val="45000"/>
                  </a:schemeClr>
                </a:solidFill>
              </a:ln>
            </p:spPr>
          </p:sp>
          <p:sp>
            <p:nvSpPr>
              <p:cNvPr id="1796" name="Google Shape;3488;p51">
                <a:extLst>
                  <a:ext uri="{FF2B5EF4-FFF2-40B4-BE49-F238E27FC236}">
                    <a16:creationId xmlns:a16="http://schemas.microsoft.com/office/drawing/2014/main" id="{0D4AD87E-8891-4CA9-A835-D6EB8074FCED}"/>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3" name="Google Shape;3489;p51">
              <a:extLst>
                <a:ext uri="{FF2B5EF4-FFF2-40B4-BE49-F238E27FC236}">
                  <a16:creationId xmlns:a16="http://schemas.microsoft.com/office/drawing/2014/main" id="{29BA7EB4-4C66-4ED2-88DB-F3C0B18BBC3E}"/>
                </a:ext>
              </a:extLst>
            </p:cNvPr>
            <p:cNvGrpSpPr/>
            <p:nvPr/>
          </p:nvGrpSpPr>
          <p:grpSpPr>
            <a:xfrm>
              <a:off x="3765350" y="2500900"/>
              <a:ext cx="173600" cy="187925"/>
              <a:chOff x="3765350" y="2500900"/>
              <a:chExt cx="173600" cy="187925"/>
            </a:xfrm>
            <a:grpFill/>
          </p:grpSpPr>
          <p:sp>
            <p:nvSpPr>
              <p:cNvPr id="1789" name="Google Shape;3490;p51">
                <a:extLst>
                  <a:ext uri="{FF2B5EF4-FFF2-40B4-BE49-F238E27FC236}">
                    <a16:creationId xmlns:a16="http://schemas.microsoft.com/office/drawing/2014/main" id="{CC7D4681-426B-4732-B49D-2A5E5F03D0DF}"/>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grpFill/>
              <a:ln>
                <a:solidFill>
                  <a:schemeClr val="bg1">
                    <a:lumMod val="50000"/>
                    <a:alpha val="45000"/>
                  </a:schemeClr>
                </a:solidFill>
              </a:ln>
            </p:spPr>
          </p:sp>
          <p:sp>
            <p:nvSpPr>
              <p:cNvPr id="1790" name="Google Shape;3491;p51">
                <a:extLst>
                  <a:ext uri="{FF2B5EF4-FFF2-40B4-BE49-F238E27FC236}">
                    <a16:creationId xmlns:a16="http://schemas.microsoft.com/office/drawing/2014/main" id="{AD434F25-69EC-4FBB-8A1A-DDADF2A5ECD5}"/>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3492;p51">
                <a:extLst>
                  <a:ext uri="{FF2B5EF4-FFF2-40B4-BE49-F238E27FC236}">
                    <a16:creationId xmlns:a16="http://schemas.microsoft.com/office/drawing/2014/main" id="{EF5131AA-FD42-4DB3-B100-C465269CB7B8}"/>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3493;p51">
                <a:extLst>
                  <a:ext uri="{FF2B5EF4-FFF2-40B4-BE49-F238E27FC236}">
                    <a16:creationId xmlns:a16="http://schemas.microsoft.com/office/drawing/2014/main" id="{0109CBC9-CDFD-4FED-AAE4-0A42A05CE4AB}"/>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3494;p51">
                <a:extLst>
                  <a:ext uri="{FF2B5EF4-FFF2-40B4-BE49-F238E27FC236}">
                    <a16:creationId xmlns:a16="http://schemas.microsoft.com/office/drawing/2014/main" id="{BFF2857B-667A-4FC9-A8F1-567246FAAFD5}"/>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3495;p51">
                <a:extLst>
                  <a:ext uri="{FF2B5EF4-FFF2-40B4-BE49-F238E27FC236}">
                    <a16:creationId xmlns:a16="http://schemas.microsoft.com/office/drawing/2014/main" id="{80E222A6-56D2-4FEF-8E23-371D07E01B60}"/>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 name="Google Shape;3496;p51">
              <a:extLst>
                <a:ext uri="{FF2B5EF4-FFF2-40B4-BE49-F238E27FC236}">
                  <a16:creationId xmlns:a16="http://schemas.microsoft.com/office/drawing/2014/main" id="{6AEC38D5-B01D-435B-B5E9-21EC003E317B}"/>
                </a:ext>
              </a:extLst>
            </p:cNvPr>
            <p:cNvGrpSpPr/>
            <p:nvPr/>
          </p:nvGrpSpPr>
          <p:grpSpPr>
            <a:xfrm>
              <a:off x="3750475" y="2481850"/>
              <a:ext cx="85125" cy="51800"/>
              <a:chOff x="3750475" y="2481850"/>
              <a:chExt cx="85125" cy="51800"/>
            </a:xfrm>
            <a:grpFill/>
          </p:grpSpPr>
          <p:sp>
            <p:nvSpPr>
              <p:cNvPr id="1787" name="Google Shape;3497;p51">
                <a:extLst>
                  <a:ext uri="{FF2B5EF4-FFF2-40B4-BE49-F238E27FC236}">
                    <a16:creationId xmlns:a16="http://schemas.microsoft.com/office/drawing/2014/main" id="{8D46A5B7-C9D2-4D96-A3DB-56C641691E8A}"/>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3498;p51">
                <a:extLst>
                  <a:ext uri="{FF2B5EF4-FFF2-40B4-BE49-F238E27FC236}">
                    <a16:creationId xmlns:a16="http://schemas.microsoft.com/office/drawing/2014/main" id="{9075F541-0447-4275-8E41-11A46CE27BAD}"/>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grpFill/>
              <a:ln>
                <a:solidFill>
                  <a:schemeClr val="bg1">
                    <a:lumMod val="50000"/>
                    <a:alpha val="45000"/>
                  </a:schemeClr>
                </a:solidFill>
              </a:ln>
            </p:spPr>
          </p:sp>
        </p:grpSp>
        <p:grpSp>
          <p:nvGrpSpPr>
            <p:cNvPr id="1555" name="Google Shape;3499;p51">
              <a:extLst>
                <a:ext uri="{FF2B5EF4-FFF2-40B4-BE49-F238E27FC236}">
                  <a16:creationId xmlns:a16="http://schemas.microsoft.com/office/drawing/2014/main" id="{DB8FA49D-8E0C-4DE6-93C7-AC4BCE13A3B7}"/>
                </a:ext>
              </a:extLst>
            </p:cNvPr>
            <p:cNvGrpSpPr/>
            <p:nvPr/>
          </p:nvGrpSpPr>
          <p:grpSpPr>
            <a:xfrm>
              <a:off x="3627175" y="2432450"/>
              <a:ext cx="172100" cy="169075"/>
              <a:chOff x="3627175" y="2432450"/>
              <a:chExt cx="172100" cy="169075"/>
            </a:xfrm>
            <a:grpFill/>
          </p:grpSpPr>
          <p:sp>
            <p:nvSpPr>
              <p:cNvPr id="1784" name="Google Shape;3500;p51">
                <a:extLst>
                  <a:ext uri="{FF2B5EF4-FFF2-40B4-BE49-F238E27FC236}">
                    <a16:creationId xmlns:a16="http://schemas.microsoft.com/office/drawing/2014/main" id="{BF80705D-8928-4F1D-9E68-DCECE5F864EA}"/>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3501;p51">
                <a:extLst>
                  <a:ext uri="{FF2B5EF4-FFF2-40B4-BE49-F238E27FC236}">
                    <a16:creationId xmlns:a16="http://schemas.microsoft.com/office/drawing/2014/main" id="{874BD535-EC5D-43A6-8407-BE64D44EC015}"/>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grpFill/>
              <a:ln>
                <a:solidFill>
                  <a:schemeClr val="bg1">
                    <a:lumMod val="50000"/>
                    <a:alpha val="45000"/>
                  </a:schemeClr>
                </a:solidFill>
              </a:ln>
            </p:spPr>
          </p:sp>
          <p:sp>
            <p:nvSpPr>
              <p:cNvPr id="1786" name="Google Shape;3502;p51">
                <a:extLst>
                  <a:ext uri="{FF2B5EF4-FFF2-40B4-BE49-F238E27FC236}">
                    <a16:creationId xmlns:a16="http://schemas.microsoft.com/office/drawing/2014/main" id="{525BA460-FF39-4535-97DD-C253C0D3524D}"/>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grpFill/>
              <a:ln>
                <a:solidFill>
                  <a:schemeClr val="bg1">
                    <a:lumMod val="50000"/>
                    <a:alpha val="45000"/>
                  </a:schemeClr>
                </a:solidFill>
              </a:ln>
            </p:spPr>
          </p:sp>
        </p:grpSp>
        <p:grpSp>
          <p:nvGrpSpPr>
            <p:cNvPr id="1556" name="Google Shape;3503;p51">
              <a:extLst>
                <a:ext uri="{FF2B5EF4-FFF2-40B4-BE49-F238E27FC236}">
                  <a16:creationId xmlns:a16="http://schemas.microsoft.com/office/drawing/2014/main" id="{4DAA2564-4C67-46CF-B5C3-F80AD0E37913}"/>
                </a:ext>
              </a:extLst>
            </p:cNvPr>
            <p:cNvGrpSpPr/>
            <p:nvPr/>
          </p:nvGrpSpPr>
          <p:grpSpPr>
            <a:xfrm>
              <a:off x="3561536" y="2585450"/>
              <a:ext cx="61539" cy="99045"/>
              <a:chOff x="3561536" y="2585450"/>
              <a:chExt cx="61539" cy="99045"/>
            </a:xfrm>
            <a:grpFill/>
          </p:grpSpPr>
          <p:sp>
            <p:nvSpPr>
              <p:cNvPr id="1782" name="Google Shape;3504;p51">
                <a:extLst>
                  <a:ext uri="{FF2B5EF4-FFF2-40B4-BE49-F238E27FC236}">
                    <a16:creationId xmlns:a16="http://schemas.microsoft.com/office/drawing/2014/main" id="{C1A3F294-F9E3-4280-8EF7-8005CA6B989F}"/>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3505;p51">
                <a:extLst>
                  <a:ext uri="{FF2B5EF4-FFF2-40B4-BE49-F238E27FC236}">
                    <a16:creationId xmlns:a16="http://schemas.microsoft.com/office/drawing/2014/main" id="{25CD3C29-1F09-459A-8126-9E0B260B091C}"/>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grpFill/>
              <a:ln>
                <a:solidFill>
                  <a:schemeClr val="bg1">
                    <a:lumMod val="50000"/>
                    <a:alpha val="45000"/>
                  </a:schemeClr>
                </a:solidFill>
              </a:ln>
            </p:spPr>
          </p:sp>
        </p:grpSp>
        <p:grpSp>
          <p:nvGrpSpPr>
            <p:cNvPr id="1557" name="Google Shape;3506;p51">
              <a:extLst>
                <a:ext uri="{FF2B5EF4-FFF2-40B4-BE49-F238E27FC236}">
                  <a16:creationId xmlns:a16="http://schemas.microsoft.com/office/drawing/2014/main" id="{5F06684A-A2B5-4A94-BF2A-603C94377B53}"/>
                </a:ext>
              </a:extLst>
            </p:cNvPr>
            <p:cNvGrpSpPr/>
            <p:nvPr/>
          </p:nvGrpSpPr>
          <p:grpSpPr>
            <a:xfrm>
              <a:off x="3906325" y="1984500"/>
              <a:ext cx="156075" cy="262825"/>
              <a:chOff x="3906325" y="1984500"/>
              <a:chExt cx="156075" cy="262825"/>
            </a:xfrm>
            <a:grpFill/>
          </p:grpSpPr>
          <p:sp>
            <p:nvSpPr>
              <p:cNvPr id="1780" name="Google Shape;3507;p51">
                <a:extLst>
                  <a:ext uri="{FF2B5EF4-FFF2-40B4-BE49-F238E27FC236}">
                    <a16:creationId xmlns:a16="http://schemas.microsoft.com/office/drawing/2014/main" id="{A5894868-DED4-470D-B51C-3F4F7D52011E}"/>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grpFill/>
              <a:ln>
                <a:solidFill>
                  <a:schemeClr val="bg1">
                    <a:lumMod val="50000"/>
                    <a:alpha val="45000"/>
                  </a:schemeClr>
                </a:solidFill>
              </a:ln>
            </p:spPr>
          </p:sp>
          <p:sp>
            <p:nvSpPr>
              <p:cNvPr id="1781" name="Google Shape;3508;p51">
                <a:extLst>
                  <a:ext uri="{FF2B5EF4-FFF2-40B4-BE49-F238E27FC236}">
                    <a16:creationId xmlns:a16="http://schemas.microsoft.com/office/drawing/2014/main" id="{0377977B-F582-4B35-9BA3-B25C20EE2BEB}"/>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3509;p51">
              <a:extLst>
                <a:ext uri="{FF2B5EF4-FFF2-40B4-BE49-F238E27FC236}">
                  <a16:creationId xmlns:a16="http://schemas.microsoft.com/office/drawing/2014/main" id="{150B5BF8-8456-4658-B4CE-58FA9C69628E}"/>
                </a:ext>
              </a:extLst>
            </p:cNvPr>
            <p:cNvGrpSpPr/>
            <p:nvPr/>
          </p:nvGrpSpPr>
          <p:grpSpPr>
            <a:xfrm>
              <a:off x="1397225" y="1637375"/>
              <a:ext cx="1401575" cy="1228250"/>
              <a:chOff x="1397225" y="1637375"/>
              <a:chExt cx="1401575" cy="1228250"/>
            </a:xfrm>
            <a:grpFill/>
          </p:grpSpPr>
          <p:sp>
            <p:nvSpPr>
              <p:cNvPr id="1776" name="Google Shape;3510;p51">
                <a:extLst>
                  <a:ext uri="{FF2B5EF4-FFF2-40B4-BE49-F238E27FC236}">
                    <a16:creationId xmlns:a16="http://schemas.microsoft.com/office/drawing/2014/main" id="{7F12564E-14B3-4923-AE53-F4DEAA10D41D}"/>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grpFill/>
              <a:ln>
                <a:solidFill>
                  <a:schemeClr val="bg1">
                    <a:lumMod val="50000"/>
                    <a:alpha val="45000"/>
                  </a:schemeClr>
                </a:solidFill>
              </a:ln>
            </p:spPr>
          </p:sp>
          <p:grpSp>
            <p:nvGrpSpPr>
              <p:cNvPr id="1777" name="Google Shape;3511;p51">
                <a:extLst>
                  <a:ext uri="{FF2B5EF4-FFF2-40B4-BE49-F238E27FC236}">
                    <a16:creationId xmlns:a16="http://schemas.microsoft.com/office/drawing/2014/main" id="{B1AAE215-610E-4A88-B686-280C69307DEB}"/>
                  </a:ext>
                </a:extLst>
              </p:cNvPr>
              <p:cNvGrpSpPr/>
              <p:nvPr/>
            </p:nvGrpSpPr>
            <p:grpSpPr>
              <a:xfrm>
                <a:off x="1397225" y="1637375"/>
                <a:ext cx="1398775" cy="1228250"/>
                <a:chOff x="1397225" y="1637375"/>
                <a:chExt cx="1398775" cy="1228250"/>
              </a:xfrm>
              <a:grpFill/>
            </p:grpSpPr>
            <p:sp>
              <p:nvSpPr>
                <p:cNvPr id="1778" name="Google Shape;3512;p51">
                  <a:extLst>
                    <a:ext uri="{FF2B5EF4-FFF2-40B4-BE49-F238E27FC236}">
                      <a16:creationId xmlns:a16="http://schemas.microsoft.com/office/drawing/2014/main" id="{55C4D7B3-EBAF-480A-8353-E207BDFF267E}"/>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3513;p51">
                  <a:extLst>
                    <a:ext uri="{FF2B5EF4-FFF2-40B4-BE49-F238E27FC236}">
                      <a16:creationId xmlns:a16="http://schemas.microsoft.com/office/drawing/2014/main" id="{F8CD6D60-F9DD-486E-BA22-A5B42D7D5F95}"/>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9" name="Google Shape;3514;p51">
              <a:extLst>
                <a:ext uri="{FF2B5EF4-FFF2-40B4-BE49-F238E27FC236}">
                  <a16:creationId xmlns:a16="http://schemas.microsoft.com/office/drawing/2014/main" id="{D63FBBA8-D218-4A84-BEB7-0618947A84B4}"/>
                </a:ext>
              </a:extLst>
            </p:cNvPr>
            <p:cNvGrpSpPr/>
            <p:nvPr/>
          </p:nvGrpSpPr>
          <p:grpSpPr>
            <a:xfrm>
              <a:off x="2605700" y="3152850"/>
              <a:ext cx="594125" cy="616250"/>
              <a:chOff x="2605700" y="3152850"/>
              <a:chExt cx="594125" cy="616250"/>
            </a:xfrm>
            <a:grpFill/>
          </p:grpSpPr>
          <p:sp>
            <p:nvSpPr>
              <p:cNvPr id="1774" name="Google Shape;3515;p51">
                <a:extLst>
                  <a:ext uri="{FF2B5EF4-FFF2-40B4-BE49-F238E27FC236}">
                    <a16:creationId xmlns:a16="http://schemas.microsoft.com/office/drawing/2014/main" id="{8C90F92F-29A7-4140-8838-8A5DF3BBCAAB}"/>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grpFill/>
              <a:ln>
                <a:solidFill>
                  <a:schemeClr val="bg1">
                    <a:lumMod val="50000"/>
                    <a:alpha val="45000"/>
                  </a:schemeClr>
                </a:solidFill>
              </a:ln>
            </p:spPr>
          </p:sp>
          <p:sp>
            <p:nvSpPr>
              <p:cNvPr id="1775" name="Google Shape;3516;p51">
                <a:extLst>
                  <a:ext uri="{FF2B5EF4-FFF2-40B4-BE49-F238E27FC236}">
                    <a16:creationId xmlns:a16="http://schemas.microsoft.com/office/drawing/2014/main" id="{A0F0BD4A-E65B-47AA-A784-47028FC9105C}"/>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3517;p51">
              <a:extLst>
                <a:ext uri="{FF2B5EF4-FFF2-40B4-BE49-F238E27FC236}">
                  <a16:creationId xmlns:a16="http://schemas.microsoft.com/office/drawing/2014/main" id="{07EAD2FC-A55F-4362-9563-673C5D8EC4E4}"/>
                </a:ext>
              </a:extLst>
            </p:cNvPr>
            <p:cNvGrpSpPr/>
            <p:nvPr/>
          </p:nvGrpSpPr>
          <p:grpSpPr>
            <a:xfrm>
              <a:off x="2680375" y="3423800"/>
              <a:ext cx="182975" cy="761050"/>
              <a:chOff x="2680375" y="3423800"/>
              <a:chExt cx="182975" cy="761050"/>
            </a:xfrm>
            <a:grpFill/>
          </p:grpSpPr>
          <p:sp>
            <p:nvSpPr>
              <p:cNvPr id="1772" name="Google Shape;3518;p51">
                <a:extLst>
                  <a:ext uri="{FF2B5EF4-FFF2-40B4-BE49-F238E27FC236}">
                    <a16:creationId xmlns:a16="http://schemas.microsoft.com/office/drawing/2014/main" id="{AA8E832C-C6C8-41C5-8FD5-570098B82068}"/>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grpFill/>
              <a:ln>
                <a:solidFill>
                  <a:schemeClr val="bg1">
                    <a:lumMod val="50000"/>
                    <a:alpha val="45000"/>
                  </a:schemeClr>
                </a:solidFill>
              </a:ln>
            </p:spPr>
          </p:sp>
          <p:sp>
            <p:nvSpPr>
              <p:cNvPr id="1773" name="Google Shape;3519;p51">
                <a:extLst>
                  <a:ext uri="{FF2B5EF4-FFF2-40B4-BE49-F238E27FC236}">
                    <a16:creationId xmlns:a16="http://schemas.microsoft.com/office/drawing/2014/main" id="{D9E5BB9E-325A-403B-9172-122D46A9E821}"/>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3520;p51">
              <a:extLst>
                <a:ext uri="{FF2B5EF4-FFF2-40B4-BE49-F238E27FC236}">
                  <a16:creationId xmlns:a16="http://schemas.microsoft.com/office/drawing/2014/main" id="{8CA49197-26BD-48D1-A0CE-742709252EDA}"/>
                </a:ext>
              </a:extLst>
            </p:cNvPr>
            <p:cNvGrpSpPr/>
            <p:nvPr/>
          </p:nvGrpSpPr>
          <p:grpSpPr>
            <a:xfrm>
              <a:off x="3918000" y="3561900"/>
              <a:ext cx="236225" cy="207100"/>
              <a:chOff x="3918000" y="3561900"/>
              <a:chExt cx="236225" cy="207100"/>
            </a:xfrm>
            <a:grpFill/>
          </p:grpSpPr>
          <p:sp>
            <p:nvSpPr>
              <p:cNvPr id="1770" name="Google Shape;3521;p51">
                <a:extLst>
                  <a:ext uri="{FF2B5EF4-FFF2-40B4-BE49-F238E27FC236}">
                    <a16:creationId xmlns:a16="http://schemas.microsoft.com/office/drawing/2014/main" id="{2865AC07-EE5E-4D6A-992B-E9A64E10589D}"/>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grpFill/>
              <a:ln>
                <a:solidFill>
                  <a:schemeClr val="bg1">
                    <a:lumMod val="50000"/>
                    <a:alpha val="45000"/>
                  </a:schemeClr>
                </a:solidFill>
              </a:ln>
            </p:spPr>
          </p:sp>
          <p:sp>
            <p:nvSpPr>
              <p:cNvPr id="1771" name="Google Shape;3522;p51">
                <a:extLst>
                  <a:ext uri="{FF2B5EF4-FFF2-40B4-BE49-F238E27FC236}">
                    <a16:creationId xmlns:a16="http://schemas.microsoft.com/office/drawing/2014/main" id="{299D1EBC-3AA1-442B-AD26-F68997C17608}"/>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2" name="Google Shape;3523;p51">
              <a:extLst>
                <a:ext uri="{FF2B5EF4-FFF2-40B4-BE49-F238E27FC236}">
                  <a16:creationId xmlns:a16="http://schemas.microsoft.com/office/drawing/2014/main" id="{C0FD52EF-AEEF-4722-990E-3A9DC34D7D14}"/>
                </a:ext>
              </a:extLst>
            </p:cNvPr>
            <p:cNvSpPr/>
            <p:nvPr/>
          </p:nvSpPr>
          <p:spPr>
            <a:xfrm>
              <a:off x="2736350" y="2969700"/>
              <a:ext cx="39250" cy="12050"/>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3524;p51">
              <a:extLst>
                <a:ext uri="{FF2B5EF4-FFF2-40B4-BE49-F238E27FC236}">
                  <a16:creationId xmlns:a16="http://schemas.microsoft.com/office/drawing/2014/main" id="{D875DB8B-08B5-4227-B31F-1C952E7CB9A2}"/>
                </a:ext>
              </a:extLst>
            </p:cNvPr>
            <p:cNvSpPr/>
            <p:nvPr/>
          </p:nvSpPr>
          <p:spPr>
            <a:xfrm>
              <a:off x="2668350" y="2948250"/>
              <a:ext cx="55475" cy="36625"/>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3525;p51">
              <a:extLst>
                <a:ext uri="{FF2B5EF4-FFF2-40B4-BE49-F238E27FC236}">
                  <a16:creationId xmlns:a16="http://schemas.microsoft.com/office/drawing/2014/main" id="{72A6405B-A84B-4FAB-BCD2-867FB7CE305E}"/>
                </a:ext>
              </a:extLst>
            </p:cNvPr>
            <p:cNvSpPr/>
            <p:nvPr/>
          </p:nvSpPr>
          <p:spPr>
            <a:xfrm>
              <a:off x="2980100" y="1451675"/>
              <a:ext cx="608375" cy="778925"/>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5" name="Google Shape;3526;p51">
              <a:extLst>
                <a:ext uri="{FF2B5EF4-FFF2-40B4-BE49-F238E27FC236}">
                  <a16:creationId xmlns:a16="http://schemas.microsoft.com/office/drawing/2014/main" id="{BC2568BA-5C5D-47CD-9B77-9FE4D8D0C1CB}"/>
                </a:ext>
              </a:extLst>
            </p:cNvPr>
            <p:cNvGrpSpPr/>
            <p:nvPr/>
          </p:nvGrpSpPr>
          <p:grpSpPr>
            <a:xfrm>
              <a:off x="1922950" y="1410350"/>
              <a:ext cx="1252825" cy="1162875"/>
              <a:chOff x="1922950" y="1410350"/>
              <a:chExt cx="1252825" cy="1162875"/>
            </a:xfrm>
            <a:grpFill/>
          </p:grpSpPr>
          <p:sp>
            <p:nvSpPr>
              <p:cNvPr id="1754" name="Google Shape;3527;p51">
                <a:extLst>
                  <a:ext uri="{FF2B5EF4-FFF2-40B4-BE49-F238E27FC236}">
                    <a16:creationId xmlns:a16="http://schemas.microsoft.com/office/drawing/2014/main" id="{604F7BA0-39E5-4AB1-8F74-C2FD42ECDE0F}"/>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3528;p51">
                <a:extLst>
                  <a:ext uri="{FF2B5EF4-FFF2-40B4-BE49-F238E27FC236}">
                    <a16:creationId xmlns:a16="http://schemas.microsoft.com/office/drawing/2014/main" id="{137FB4FE-660F-4823-979D-24C81BFD2E01}"/>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3529;p51">
                <a:extLst>
                  <a:ext uri="{FF2B5EF4-FFF2-40B4-BE49-F238E27FC236}">
                    <a16:creationId xmlns:a16="http://schemas.microsoft.com/office/drawing/2014/main" id="{7B0E233B-566D-4834-B77A-C7062D4D3D17}"/>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3530;p51">
                <a:extLst>
                  <a:ext uri="{FF2B5EF4-FFF2-40B4-BE49-F238E27FC236}">
                    <a16:creationId xmlns:a16="http://schemas.microsoft.com/office/drawing/2014/main" id="{A2F5DA1A-ED94-4B38-A8F9-150D5049E176}"/>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3531;p51">
                <a:extLst>
                  <a:ext uri="{FF2B5EF4-FFF2-40B4-BE49-F238E27FC236}">
                    <a16:creationId xmlns:a16="http://schemas.microsoft.com/office/drawing/2014/main" id="{58C913BF-A564-4DF9-972F-AC5B4C966E39}"/>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3532;p51">
                <a:extLst>
                  <a:ext uri="{FF2B5EF4-FFF2-40B4-BE49-F238E27FC236}">
                    <a16:creationId xmlns:a16="http://schemas.microsoft.com/office/drawing/2014/main" id="{5600967F-7193-4DB7-8398-177A8A6D9264}"/>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3533;p51">
                <a:extLst>
                  <a:ext uri="{FF2B5EF4-FFF2-40B4-BE49-F238E27FC236}">
                    <a16:creationId xmlns:a16="http://schemas.microsoft.com/office/drawing/2014/main" id="{149BAF73-AF2B-4030-989B-9F60EAE4D8F5}"/>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3534;p51">
                <a:extLst>
                  <a:ext uri="{FF2B5EF4-FFF2-40B4-BE49-F238E27FC236}">
                    <a16:creationId xmlns:a16="http://schemas.microsoft.com/office/drawing/2014/main" id="{5292CB64-960D-47DF-939B-A4EBC811C0D2}"/>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3535;p51">
                <a:extLst>
                  <a:ext uri="{FF2B5EF4-FFF2-40B4-BE49-F238E27FC236}">
                    <a16:creationId xmlns:a16="http://schemas.microsoft.com/office/drawing/2014/main" id="{4F851F3C-ACB6-4F75-85E5-11D68F428F7E}"/>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3536;p51">
                <a:extLst>
                  <a:ext uri="{FF2B5EF4-FFF2-40B4-BE49-F238E27FC236}">
                    <a16:creationId xmlns:a16="http://schemas.microsoft.com/office/drawing/2014/main" id="{4B6A3BF9-5202-45E5-A257-69ECA735E637}"/>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3537;p51">
                <a:extLst>
                  <a:ext uri="{FF2B5EF4-FFF2-40B4-BE49-F238E27FC236}">
                    <a16:creationId xmlns:a16="http://schemas.microsoft.com/office/drawing/2014/main" id="{86EA8191-DA0D-40E3-8197-D84464D65C42}"/>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3538;p51">
                <a:extLst>
                  <a:ext uri="{FF2B5EF4-FFF2-40B4-BE49-F238E27FC236}">
                    <a16:creationId xmlns:a16="http://schemas.microsoft.com/office/drawing/2014/main" id="{FCA3E646-0743-4C35-9B41-EEB146886655}"/>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3539;p51">
                <a:extLst>
                  <a:ext uri="{FF2B5EF4-FFF2-40B4-BE49-F238E27FC236}">
                    <a16:creationId xmlns:a16="http://schemas.microsoft.com/office/drawing/2014/main" id="{29040F4F-228C-4486-8843-25F70985E4AD}"/>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3540;p51">
                <a:extLst>
                  <a:ext uri="{FF2B5EF4-FFF2-40B4-BE49-F238E27FC236}">
                    <a16:creationId xmlns:a16="http://schemas.microsoft.com/office/drawing/2014/main" id="{6416A2BF-639C-4720-826E-857830BADDEE}"/>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3541;p51">
                <a:extLst>
                  <a:ext uri="{FF2B5EF4-FFF2-40B4-BE49-F238E27FC236}">
                    <a16:creationId xmlns:a16="http://schemas.microsoft.com/office/drawing/2014/main" id="{AA6CD398-6139-4359-9A8D-49A65A4F2F20}"/>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3542;p51">
                <a:extLst>
                  <a:ext uri="{FF2B5EF4-FFF2-40B4-BE49-F238E27FC236}">
                    <a16:creationId xmlns:a16="http://schemas.microsoft.com/office/drawing/2014/main" id="{D8E13FC2-FAB5-46C4-995A-11C9FEB7EB58}"/>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6" name="Google Shape;3543;p51">
              <a:extLst>
                <a:ext uri="{FF2B5EF4-FFF2-40B4-BE49-F238E27FC236}">
                  <a16:creationId xmlns:a16="http://schemas.microsoft.com/office/drawing/2014/main" id="{6D435435-EC8C-4BF3-B292-A5055B1392D9}"/>
                </a:ext>
              </a:extLst>
            </p:cNvPr>
            <p:cNvSpPr/>
            <p:nvPr/>
          </p:nvSpPr>
          <p:spPr>
            <a:xfrm>
              <a:off x="2577325" y="2970225"/>
              <a:ext cx="32450" cy="13100"/>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3544;p51">
              <a:extLst>
                <a:ext uri="{FF2B5EF4-FFF2-40B4-BE49-F238E27FC236}">
                  <a16:creationId xmlns:a16="http://schemas.microsoft.com/office/drawing/2014/main" id="{5B7346D6-F987-495E-A535-D656462C407A}"/>
                </a:ext>
              </a:extLst>
            </p:cNvPr>
            <p:cNvSpPr/>
            <p:nvPr/>
          </p:nvSpPr>
          <p:spPr>
            <a:xfrm>
              <a:off x="2632250" y="2947725"/>
              <a:ext cx="41350" cy="29325"/>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3545;p51">
              <a:extLst>
                <a:ext uri="{FF2B5EF4-FFF2-40B4-BE49-F238E27FC236}">
                  <a16:creationId xmlns:a16="http://schemas.microsoft.com/office/drawing/2014/main" id="{70E96ED5-A5F2-4F59-A5E3-65904A7A61FF}"/>
                </a:ext>
              </a:extLst>
            </p:cNvPr>
            <p:cNvSpPr/>
            <p:nvPr/>
          </p:nvSpPr>
          <p:spPr>
            <a:xfrm>
              <a:off x="2485775" y="2895925"/>
              <a:ext cx="153825" cy="54950"/>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3546;p51">
              <a:extLst>
                <a:ext uri="{FF2B5EF4-FFF2-40B4-BE49-F238E27FC236}">
                  <a16:creationId xmlns:a16="http://schemas.microsoft.com/office/drawing/2014/main" id="{F97B9145-30A2-4CED-A8E1-471539A4269F}"/>
                </a:ext>
              </a:extLst>
            </p:cNvPr>
            <p:cNvSpPr/>
            <p:nvPr/>
          </p:nvSpPr>
          <p:spPr>
            <a:xfrm>
              <a:off x="2901125" y="4083350"/>
              <a:ext cx="39250" cy="22525"/>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3547;p51">
              <a:extLst>
                <a:ext uri="{FF2B5EF4-FFF2-40B4-BE49-F238E27FC236}">
                  <a16:creationId xmlns:a16="http://schemas.microsoft.com/office/drawing/2014/main" id="{974E6DAD-DB19-48F9-AE0E-329F0C666CA2}"/>
                </a:ext>
              </a:extLst>
            </p:cNvPr>
            <p:cNvSpPr/>
            <p:nvPr/>
          </p:nvSpPr>
          <p:spPr>
            <a:xfrm>
              <a:off x="2506700" y="3102550"/>
              <a:ext cx="80075" cy="36650"/>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3548;p51">
              <a:extLst>
                <a:ext uri="{FF2B5EF4-FFF2-40B4-BE49-F238E27FC236}">
                  <a16:creationId xmlns:a16="http://schemas.microsoft.com/office/drawing/2014/main" id="{90D2BD1D-7711-4337-A41A-0E6173006D50}"/>
                </a:ext>
              </a:extLst>
            </p:cNvPr>
            <p:cNvSpPr/>
            <p:nvPr/>
          </p:nvSpPr>
          <p:spPr>
            <a:xfrm>
              <a:off x="2464350" y="3080075"/>
              <a:ext cx="48650" cy="45525"/>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3549;p51">
              <a:extLst>
                <a:ext uri="{FF2B5EF4-FFF2-40B4-BE49-F238E27FC236}">
                  <a16:creationId xmlns:a16="http://schemas.microsoft.com/office/drawing/2014/main" id="{C4726CE4-AF99-4175-BF08-DE0DCEA12D80}"/>
                </a:ext>
              </a:extLst>
            </p:cNvPr>
            <p:cNvSpPr/>
            <p:nvPr/>
          </p:nvSpPr>
          <p:spPr>
            <a:xfrm>
              <a:off x="2438700" y="3020425"/>
              <a:ext cx="67500" cy="66975"/>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3550;p51">
              <a:extLst>
                <a:ext uri="{FF2B5EF4-FFF2-40B4-BE49-F238E27FC236}">
                  <a16:creationId xmlns:a16="http://schemas.microsoft.com/office/drawing/2014/main" id="{6E1B5A5A-BCC4-4704-BAE3-B8E677F8F67F}"/>
                </a:ext>
              </a:extLst>
            </p:cNvPr>
            <p:cNvSpPr/>
            <p:nvPr/>
          </p:nvSpPr>
          <p:spPr>
            <a:xfrm>
              <a:off x="2416725" y="3006825"/>
              <a:ext cx="91575" cy="46050"/>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3551;p51">
              <a:extLst>
                <a:ext uri="{FF2B5EF4-FFF2-40B4-BE49-F238E27FC236}">
                  <a16:creationId xmlns:a16="http://schemas.microsoft.com/office/drawing/2014/main" id="{374EC6C3-D3DD-4E6B-A57D-AC94456FB4A6}"/>
                </a:ext>
              </a:extLst>
            </p:cNvPr>
            <p:cNvSpPr/>
            <p:nvPr/>
          </p:nvSpPr>
          <p:spPr>
            <a:xfrm>
              <a:off x="2404175" y="3031950"/>
              <a:ext cx="36125" cy="20925"/>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3552;p51">
              <a:extLst>
                <a:ext uri="{FF2B5EF4-FFF2-40B4-BE49-F238E27FC236}">
                  <a16:creationId xmlns:a16="http://schemas.microsoft.com/office/drawing/2014/main" id="{8A127E54-B055-458F-8244-FD8FD77A1253}"/>
                </a:ext>
              </a:extLst>
            </p:cNvPr>
            <p:cNvSpPr/>
            <p:nvPr/>
          </p:nvSpPr>
          <p:spPr>
            <a:xfrm>
              <a:off x="2420400" y="2972825"/>
              <a:ext cx="16750" cy="36650"/>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3553;p51">
              <a:extLst>
                <a:ext uri="{FF2B5EF4-FFF2-40B4-BE49-F238E27FC236}">
                  <a16:creationId xmlns:a16="http://schemas.microsoft.com/office/drawing/2014/main" id="{D4D65FBF-57DA-4D7E-A368-594E78315860}"/>
                </a:ext>
              </a:extLst>
            </p:cNvPr>
            <p:cNvSpPr/>
            <p:nvPr/>
          </p:nvSpPr>
          <p:spPr>
            <a:xfrm>
              <a:off x="2374900" y="2981200"/>
              <a:ext cx="59650" cy="62800"/>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3554;p51">
              <a:extLst>
                <a:ext uri="{FF2B5EF4-FFF2-40B4-BE49-F238E27FC236}">
                  <a16:creationId xmlns:a16="http://schemas.microsoft.com/office/drawing/2014/main" id="{5CB22461-932A-4A6D-AC70-E7A81A83BA41}"/>
                </a:ext>
              </a:extLst>
            </p:cNvPr>
            <p:cNvSpPr/>
            <p:nvPr/>
          </p:nvSpPr>
          <p:spPr>
            <a:xfrm>
              <a:off x="2050050" y="2725400"/>
              <a:ext cx="412225" cy="305525"/>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3555;p51">
              <a:extLst>
                <a:ext uri="{FF2B5EF4-FFF2-40B4-BE49-F238E27FC236}">
                  <a16:creationId xmlns:a16="http://schemas.microsoft.com/office/drawing/2014/main" id="{0F85A5BB-4EB9-42BD-B77D-88A159985F40}"/>
                </a:ext>
              </a:extLst>
            </p:cNvPr>
            <p:cNvSpPr/>
            <p:nvPr/>
          </p:nvSpPr>
          <p:spPr>
            <a:xfrm>
              <a:off x="2916800" y="3161675"/>
              <a:ext cx="40825" cy="58600"/>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3556;p51">
              <a:extLst>
                <a:ext uri="{FF2B5EF4-FFF2-40B4-BE49-F238E27FC236}">
                  <a16:creationId xmlns:a16="http://schemas.microsoft.com/office/drawing/2014/main" id="{00E11EFE-BFE9-4DA8-8469-4669037C4407}"/>
                </a:ext>
              </a:extLst>
            </p:cNvPr>
            <p:cNvSpPr/>
            <p:nvPr/>
          </p:nvSpPr>
          <p:spPr>
            <a:xfrm>
              <a:off x="2866075" y="3155900"/>
              <a:ext cx="58075" cy="63325"/>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3557;p51">
              <a:extLst>
                <a:ext uri="{FF2B5EF4-FFF2-40B4-BE49-F238E27FC236}">
                  <a16:creationId xmlns:a16="http://schemas.microsoft.com/office/drawing/2014/main" id="{2530A5B7-CC59-4647-9193-B90E4B2B4474}"/>
                </a:ext>
              </a:extLst>
            </p:cNvPr>
            <p:cNvSpPr/>
            <p:nvPr/>
          </p:nvSpPr>
          <p:spPr>
            <a:xfrm>
              <a:off x="2816900" y="3119825"/>
              <a:ext cx="72725" cy="109350"/>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3558;p51">
              <a:extLst>
                <a:ext uri="{FF2B5EF4-FFF2-40B4-BE49-F238E27FC236}">
                  <a16:creationId xmlns:a16="http://schemas.microsoft.com/office/drawing/2014/main" id="{B679589C-BFB5-49A3-96E4-25424732958B}"/>
                </a:ext>
              </a:extLst>
            </p:cNvPr>
            <p:cNvSpPr/>
            <p:nvPr/>
          </p:nvSpPr>
          <p:spPr>
            <a:xfrm>
              <a:off x="2646900" y="3064375"/>
              <a:ext cx="192000" cy="172650"/>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3559;p51">
              <a:extLst>
                <a:ext uri="{FF2B5EF4-FFF2-40B4-BE49-F238E27FC236}">
                  <a16:creationId xmlns:a16="http://schemas.microsoft.com/office/drawing/2014/main" id="{C061B920-0970-4FF6-ADCE-6EDE738113CD}"/>
                </a:ext>
              </a:extLst>
            </p:cNvPr>
            <p:cNvSpPr/>
            <p:nvPr/>
          </p:nvSpPr>
          <p:spPr>
            <a:xfrm>
              <a:off x="2561625" y="3060700"/>
              <a:ext cx="173700" cy="247450"/>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3560;p51">
              <a:extLst>
                <a:ext uri="{FF2B5EF4-FFF2-40B4-BE49-F238E27FC236}">
                  <a16:creationId xmlns:a16="http://schemas.microsoft.com/office/drawing/2014/main" id="{A1DC1FCA-89D5-4A0F-8A95-DF451FD46119}"/>
                </a:ext>
              </a:extLst>
            </p:cNvPr>
            <p:cNvSpPr/>
            <p:nvPr/>
          </p:nvSpPr>
          <p:spPr>
            <a:xfrm>
              <a:off x="2531825" y="3224950"/>
              <a:ext cx="85800" cy="94200"/>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3561;p51">
              <a:extLst>
                <a:ext uri="{FF2B5EF4-FFF2-40B4-BE49-F238E27FC236}">
                  <a16:creationId xmlns:a16="http://schemas.microsoft.com/office/drawing/2014/main" id="{15F80D02-14E7-4DD3-B0DF-59F40730C342}"/>
                </a:ext>
              </a:extLst>
            </p:cNvPr>
            <p:cNvSpPr/>
            <p:nvPr/>
          </p:nvSpPr>
          <p:spPr>
            <a:xfrm>
              <a:off x="2527100" y="3246400"/>
              <a:ext cx="186250" cy="274650"/>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3562;p51">
              <a:extLst>
                <a:ext uri="{FF2B5EF4-FFF2-40B4-BE49-F238E27FC236}">
                  <a16:creationId xmlns:a16="http://schemas.microsoft.com/office/drawing/2014/main" id="{8B0A89EC-D292-4C25-A003-206DB96F74F6}"/>
                </a:ext>
              </a:extLst>
            </p:cNvPr>
            <p:cNvSpPr/>
            <p:nvPr/>
          </p:nvSpPr>
          <p:spPr>
            <a:xfrm>
              <a:off x="2700250" y="3389200"/>
              <a:ext cx="179975" cy="200900"/>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3563;p51">
              <a:extLst>
                <a:ext uri="{FF2B5EF4-FFF2-40B4-BE49-F238E27FC236}">
                  <a16:creationId xmlns:a16="http://schemas.microsoft.com/office/drawing/2014/main" id="{E238F25A-A65C-4646-B881-B6301D3AAF8B}"/>
                </a:ext>
              </a:extLst>
            </p:cNvPr>
            <p:cNvSpPr/>
            <p:nvPr/>
          </p:nvSpPr>
          <p:spPr>
            <a:xfrm>
              <a:off x="2809050" y="3531500"/>
              <a:ext cx="123475" cy="130275"/>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3564;p51">
              <a:extLst>
                <a:ext uri="{FF2B5EF4-FFF2-40B4-BE49-F238E27FC236}">
                  <a16:creationId xmlns:a16="http://schemas.microsoft.com/office/drawing/2014/main" id="{1057D9BD-04EF-4C9E-9E5B-8DD2A51170CE}"/>
                </a:ext>
              </a:extLst>
            </p:cNvPr>
            <p:cNvSpPr/>
            <p:nvPr/>
          </p:nvSpPr>
          <p:spPr>
            <a:xfrm>
              <a:off x="2884375" y="3700450"/>
              <a:ext cx="73250" cy="83200"/>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8" name="Google Shape;3565;p51">
              <a:extLst>
                <a:ext uri="{FF2B5EF4-FFF2-40B4-BE49-F238E27FC236}">
                  <a16:creationId xmlns:a16="http://schemas.microsoft.com/office/drawing/2014/main" id="{B8DF7EC4-7C88-4523-A797-E3B11E1FBEBC}"/>
                </a:ext>
              </a:extLst>
            </p:cNvPr>
            <p:cNvGrpSpPr/>
            <p:nvPr/>
          </p:nvGrpSpPr>
          <p:grpSpPr>
            <a:xfrm>
              <a:off x="2711750" y="3572300"/>
              <a:ext cx="230725" cy="598425"/>
              <a:chOff x="2711750" y="3572300"/>
              <a:chExt cx="230725" cy="598425"/>
            </a:xfrm>
            <a:grpFill/>
          </p:grpSpPr>
          <p:sp>
            <p:nvSpPr>
              <p:cNvPr id="1752" name="Google Shape;3566;p51">
                <a:extLst>
                  <a:ext uri="{FF2B5EF4-FFF2-40B4-BE49-F238E27FC236}">
                    <a16:creationId xmlns:a16="http://schemas.microsoft.com/office/drawing/2014/main" id="{9E8A3E1A-90B9-4C0F-99B9-773B8048EE73}"/>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3567;p51">
                <a:extLst>
                  <a:ext uri="{FF2B5EF4-FFF2-40B4-BE49-F238E27FC236}">
                    <a16:creationId xmlns:a16="http://schemas.microsoft.com/office/drawing/2014/main" id="{58A2367D-DAF1-481E-97AC-A2BF6759F2CF}"/>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9" name="Google Shape;3568;p51">
              <a:extLst>
                <a:ext uri="{FF2B5EF4-FFF2-40B4-BE49-F238E27FC236}">
                  <a16:creationId xmlns:a16="http://schemas.microsoft.com/office/drawing/2014/main" id="{AED53A66-05DC-464B-B5ED-1C66FE4E549B}"/>
                </a:ext>
              </a:extLst>
            </p:cNvPr>
            <p:cNvSpPr/>
            <p:nvPr/>
          </p:nvSpPr>
          <p:spPr>
            <a:xfrm>
              <a:off x="5404100" y="2847275"/>
              <a:ext cx="26175" cy="61250"/>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0" name="Google Shape;3569;p51">
              <a:extLst>
                <a:ext uri="{FF2B5EF4-FFF2-40B4-BE49-F238E27FC236}">
                  <a16:creationId xmlns:a16="http://schemas.microsoft.com/office/drawing/2014/main" id="{5526DBD2-888A-4E05-B194-AC786E2C7A49}"/>
                </a:ext>
              </a:extLst>
            </p:cNvPr>
            <p:cNvGrpSpPr/>
            <p:nvPr/>
          </p:nvGrpSpPr>
          <p:grpSpPr>
            <a:xfrm>
              <a:off x="3781475" y="1624825"/>
              <a:ext cx="153300" cy="166375"/>
              <a:chOff x="3781475" y="1624825"/>
              <a:chExt cx="153300" cy="166375"/>
            </a:xfrm>
            <a:grpFill/>
          </p:grpSpPr>
          <p:sp>
            <p:nvSpPr>
              <p:cNvPr id="1748" name="Google Shape;3570;p51">
                <a:extLst>
                  <a:ext uri="{FF2B5EF4-FFF2-40B4-BE49-F238E27FC236}">
                    <a16:creationId xmlns:a16="http://schemas.microsoft.com/office/drawing/2014/main" id="{D4806123-4EEF-4AD1-849A-8CD24D2DBCB1}"/>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3571;p51">
                <a:extLst>
                  <a:ext uri="{FF2B5EF4-FFF2-40B4-BE49-F238E27FC236}">
                    <a16:creationId xmlns:a16="http://schemas.microsoft.com/office/drawing/2014/main" id="{3A416419-09C0-4D94-87A0-26F34BCB3478}"/>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3572;p51">
                <a:extLst>
                  <a:ext uri="{FF2B5EF4-FFF2-40B4-BE49-F238E27FC236}">
                    <a16:creationId xmlns:a16="http://schemas.microsoft.com/office/drawing/2014/main" id="{686473C0-DD2A-42EC-A977-387B6AAB5F37}"/>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3573;p51">
                <a:extLst>
                  <a:ext uri="{FF2B5EF4-FFF2-40B4-BE49-F238E27FC236}">
                    <a16:creationId xmlns:a16="http://schemas.microsoft.com/office/drawing/2014/main" id="{7F2CEB24-7127-4C30-9BCE-A576C71C94D6}"/>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3574;p51">
              <a:extLst>
                <a:ext uri="{FF2B5EF4-FFF2-40B4-BE49-F238E27FC236}">
                  <a16:creationId xmlns:a16="http://schemas.microsoft.com/office/drawing/2014/main" id="{BA8A9717-8389-4EDF-9D18-7D3C22E3CA80}"/>
                </a:ext>
              </a:extLst>
            </p:cNvPr>
            <p:cNvSpPr/>
            <p:nvPr/>
          </p:nvSpPr>
          <p:spPr>
            <a:xfrm>
              <a:off x="5511350" y="2436650"/>
              <a:ext cx="175250" cy="3071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3575;p51">
              <a:extLst>
                <a:ext uri="{FF2B5EF4-FFF2-40B4-BE49-F238E27FC236}">
                  <a16:creationId xmlns:a16="http://schemas.microsoft.com/office/drawing/2014/main" id="{EC53BB73-5684-4AE6-88BB-EE78A021D4A1}"/>
                </a:ext>
              </a:extLst>
            </p:cNvPr>
            <p:cNvSpPr/>
            <p:nvPr/>
          </p:nvSpPr>
          <p:spPr>
            <a:xfrm>
              <a:off x="5440200" y="2597250"/>
              <a:ext cx="60175" cy="83725"/>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3576;p51">
              <a:extLst>
                <a:ext uri="{FF2B5EF4-FFF2-40B4-BE49-F238E27FC236}">
                  <a16:creationId xmlns:a16="http://schemas.microsoft.com/office/drawing/2014/main" id="{3B184F01-EA29-44DD-8AA3-BB5F46634456}"/>
                </a:ext>
              </a:extLst>
            </p:cNvPr>
            <p:cNvSpPr/>
            <p:nvPr/>
          </p:nvSpPr>
          <p:spPr>
            <a:xfrm>
              <a:off x="5410900" y="2501000"/>
              <a:ext cx="68550" cy="117725"/>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3577;p51">
              <a:extLst>
                <a:ext uri="{FF2B5EF4-FFF2-40B4-BE49-F238E27FC236}">
                  <a16:creationId xmlns:a16="http://schemas.microsoft.com/office/drawing/2014/main" id="{48489A57-0970-4123-AD3C-0BE5FE0B5FFC}"/>
                </a:ext>
              </a:extLst>
            </p:cNvPr>
            <p:cNvSpPr/>
            <p:nvPr/>
          </p:nvSpPr>
          <p:spPr>
            <a:xfrm>
              <a:off x="4855375" y="2348250"/>
              <a:ext cx="444650" cy="209800"/>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3578;p51">
              <a:extLst>
                <a:ext uri="{FF2B5EF4-FFF2-40B4-BE49-F238E27FC236}">
                  <a16:creationId xmlns:a16="http://schemas.microsoft.com/office/drawing/2014/main" id="{ADB66E10-A4BE-4754-AD14-7DCB1C02BC09}"/>
                </a:ext>
              </a:extLst>
            </p:cNvPr>
            <p:cNvSpPr/>
            <p:nvPr/>
          </p:nvSpPr>
          <p:spPr>
            <a:xfrm>
              <a:off x="5730000" y="3287725"/>
              <a:ext cx="141250" cy="120875"/>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3579;p51">
              <a:extLst>
                <a:ext uri="{FF2B5EF4-FFF2-40B4-BE49-F238E27FC236}">
                  <a16:creationId xmlns:a16="http://schemas.microsoft.com/office/drawing/2014/main" id="{15D00B41-C3D9-47BA-9660-152C02A111AE}"/>
                </a:ext>
              </a:extLst>
            </p:cNvPr>
            <p:cNvSpPr/>
            <p:nvPr/>
          </p:nvSpPr>
          <p:spPr>
            <a:xfrm>
              <a:off x="5413525" y="2961325"/>
              <a:ext cx="115100" cy="200900"/>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3580;p51">
              <a:extLst>
                <a:ext uri="{FF2B5EF4-FFF2-40B4-BE49-F238E27FC236}">
                  <a16:creationId xmlns:a16="http://schemas.microsoft.com/office/drawing/2014/main" id="{A94DBB28-F7AC-4BBD-BA93-B95613CD6CB3}"/>
                </a:ext>
              </a:extLst>
            </p:cNvPr>
            <p:cNvSpPr/>
            <p:nvPr/>
          </p:nvSpPr>
          <p:spPr>
            <a:xfrm>
              <a:off x="5472625" y="3375600"/>
              <a:ext cx="56000" cy="29325"/>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8" name="Google Shape;3581;p51">
              <a:extLst>
                <a:ext uri="{FF2B5EF4-FFF2-40B4-BE49-F238E27FC236}">
                  <a16:creationId xmlns:a16="http://schemas.microsoft.com/office/drawing/2014/main" id="{4B775AF9-1449-4312-ADCB-8FFBC46B5936}"/>
                </a:ext>
              </a:extLst>
            </p:cNvPr>
            <p:cNvGrpSpPr/>
            <p:nvPr/>
          </p:nvGrpSpPr>
          <p:grpSpPr>
            <a:xfrm>
              <a:off x="5068275" y="3161675"/>
              <a:ext cx="664875" cy="222850"/>
              <a:chOff x="5068275" y="3161675"/>
              <a:chExt cx="664875" cy="222850"/>
            </a:xfrm>
            <a:grpFill/>
          </p:grpSpPr>
          <p:sp>
            <p:nvSpPr>
              <p:cNvPr id="1744" name="Google Shape;3582;p51">
                <a:extLst>
                  <a:ext uri="{FF2B5EF4-FFF2-40B4-BE49-F238E27FC236}">
                    <a16:creationId xmlns:a16="http://schemas.microsoft.com/office/drawing/2014/main" id="{E2440166-4DD1-45A2-AD7C-91FE970EF36C}"/>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3583;p51">
                <a:extLst>
                  <a:ext uri="{FF2B5EF4-FFF2-40B4-BE49-F238E27FC236}">
                    <a16:creationId xmlns:a16="http://schemas.microsoft.com/office/drawing/2014/main" id="{0CF153D3-2865-44DF-9C69-239D5172F88E}"/>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3584;p51">
                <a:extLst>
                  <a:ext uri="{FF2B5EF4-FFF2-40B4-BE49-F238E27FC236}">
                    <a16:creationId xmlns:a16="http://schemas.microsoft.com/office/drawing/2014/main" id="{E99C61F5-AA5F-4B05-8A32-3EEB20309208}"/>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3585;p51">
                <a:extLst>
                  <a:ext uri="{FF2B5EF4-FFF2-40B4-BE49-F238E27FC236}">
                    <a16:creationId xmlns:a16="http://schemas.microsoft.com/office/drawing/2014/main" id="{8FE6DC02-87C4-429E-B379-65C9FFF1B14D}"/>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9" name="Google Shape;3586;p51">
              <a:extLst>
                <a:ext uri="{FF2B5EF4-FFF2-40B4-BE49-F238E27FC236}">
                  <a16:creationId xmlns:a16="http://schemas.microsoft.com/office/drawing/2014/main" id="{77027E91-69FB-414C-9FE4-638141D2C6B6}"/>
                </a:ext>
              </a:extLst>
            </p:cNvPr>
            <p:cNvSpPr/>
            <p:nvPr/>
          </p:nvSpPr>
          <p:spPr>
            <a:xfrm>
              <a:off x="5139425" y="3145975"/>
              <a:ext cx="62800" cy="8215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3587;p51">
              <a:extLst>
                <a:ext uri="{FF2B5EF4-FFF2-40B4-BE49-F238E27FC236}">
                  <a16:creationId xmlns:a16="http://schemas.microsoft.com/office/drawing/2014/main" id="{F55E457F-EACC-4BFE-8FE2-BCE1BFFF610F}"/>
                </a:ext>
              </a:extLst>
            </p:cNvPr>
            <p:cNvSpPr/>
            <p:nvPr/>
          </p:nvSpPr>
          <p:spPr>
            <a:xfrm>
              <a:off x="5279075" y="3142825"/>
              <a:ext cx="137075" cy="9262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3588;p51">
              <a:extLst>
                <a:ext uri="{FF2B5EF4-FFF2-40B4-BE49-F238E27FC236}">
                  <a16:creationId xmlns:a16="http://schemas.microsoft.com/office/drawing/2014/main" id="{E1B6DF96-5F1F-49A3-AA7D-8E40D97C994E}"/>
                </a:ext>
              </a:extLst>
            </p:cNvPr>
            <p:cNvSpPr/>
            <p:nvPr/>
          </p:nvSpPr>
          <p:spPr>
            <a:xfrm>
              <a:off x="5150925" y="2887575"/>
              <a:ext cx="119300" cy="230700"/>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3589;p51">
              <a:extLst>
                <a:ext uri="{FF2B5EF4-FFF2-40B4-BE49-F238E27FC236}">
                  <a16:creationId xmlns:a16="http://schemas.microsoft.com/office/drawing/2014/main" id="{7F18007A-6CAF-4B75-BC02-709ED4C274C6}"/>
                </a:ext>
              </a:extLst>
            </p:cNvPr>
            <p:cNvSpPr/>
            <p:nvPr/>
          </p:nvSpPr>
          <p:spPr>
            <a:xfrm>
              <a:off x="5166625" y="3025150"/>
              <a:ext cx="75875" cy="6540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3590;p51">
              <a:extLst>
                <a:ext uri="{FF2B5EF4-FFF2-40B4-BE49-F238E27FC236}">
                  <a16:creationId xmlns:a16="http://schemas.microsoft.com/office/drawing/2014/main" id="{4F5CB7C7-88CC-4204-A842-007B4A802971}"/>
                </a:ext>
              </a:extLst>
            </p:cNvPr>
            <p:cNvSpPr/>
            <p:nvPr/>
          </p:nvSpPr>
          <p:spPr>
            <a:xfrm>
              <a:off x="5123725" y="2903250"/>
              <a:ext cx="117200" cy="135525"/>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3591;p51">
              <a:extLst>
                <a:ext uri="{FF2B5EF4-FFF2-40B4-BE49-F238E27FC236}">
                  <a16:creationId xmlns:a16="http://schemas.microsoft.com/office/drawing/2014/main" id="{3F3169EC-E214-441B-A9D1-C16ECC21FC30}"/>
                </a:ext>
              </a:extLst>
            </p:cNvPr>
            <p:cNvSpPr/>
            <p:nvPr/>
          </p:nvSpPr>
          <p:spPr>
            <a:xfrm>
              <a:off x="5089200" y="2934650"/>
              <a:ext cx="121900" cy="227050"/>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3592;p51">
              <a:extLst>
                <a:ext uri="{FF2B5EF4-FFF2-40B4-BE49-F238E27FC236}">
                  <a16:creationId xmlns:a16="http://schemas.microsoft.com/office/drawing/2014/main" id="{FC8CA137-CACA-4148-B0F5-2E1065D97CB6}"/>
                </a:ext>
              </a:extLst>
            </p:cNvPr>
            <p:cNvSpPr/>
            <p:nvPr/>
          </p:nvSpPr>
          <p:spPr>
            <a:xfrm>
              <a:off x="5009700" y="2810675"/>
              <a:ext cx="128175" cy="288250"/>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3593;p51">
              <a:extLst>
                <a:ext uri="{FF2B5EF4-FFF2-40B4-BE49-F238E27FC236}">
                  <a16:creationId xmlns:a16="http://schemas.microsoft.com/office/drawing/2014/main" id="{CCB51A28-1106-46E1-8AC9-622E45CE05F2}"/>
                </a:ext>
              </a:extLst>
            </p:cNvPr>
            <p:cNvSpPr/>
            <p:nvPr/>
          </p:nvSpPr>
          <p:spPr>
            <a:xfrm>
              <a:off x="4941700" y="2836825"/>
              <a:ext cx="74300" cy="95750"/>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3594;p51">
              <a:extLst>
                <a:ext uri="{FF2B5EF4-FFF2-40B4-BE49-F238E27FC236}">
                  <a16:creationId xmlns:a16="http://schemas.microsoft.com/office/drawing/2014/main" id="{6428CD07-593C-4DD0-A78A-D35AA6B2E8E6}"/>
                </a:ext>
              </a:extLst>
            </p:cNvPr>
            <p:cNvSpPr/>
            <p:nvPr/>
          </p:nvSpPr>
          <p:spPr>
            <a:xfrm>
              <a:off x="3787225" y="2293850"/>
              <a:ext cx="55475" cy="6802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3595;p51">
              <a:extLst>
                <a:ext uri="{FF2B5EF4-FFF2-40B4-BE49-F238E27FC236}">
                  <a16:creationId xmlns:a16="http://schemas.microsoft.com/office/drawing/2014/main" id="{57091D2F-FAEF-4348-9E1E-BC945D6FEC10}"/>
                </a:ext>
              </a:extLst>
            </p:cNvPr>
            <p:cNvSpPr/>
            <p:nvPr/>
          </p:nvSpPr>
          <p:spPr>
            <a:xfrm>
              <a:off x="3743300" y="1958025"/>
              <a:ext cx="290325" cy="33742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3596;p51">
              <a:extLst>
                <a:ext uri="{FF2B5EF4-FFF2-40B4-BE49-F238E27FC236}">
                  <a16:creationId xmlns:a16="http://schemas.microsoft.com/office/drawing/2014/main" id="{890ACC53-F347-4714-B3BF-1566690BAFC8}"/>
                </a:ext>
              </a:extLst>
            </p:cNvPr>
            <p:cNvSpPr/>
            <p:nvPr/>
          </p:nvSpPr>
          <p:spPr>
            <a:xfrm>
              <a:off x="3823325" y="2021850"/>
              <a:ext cx="143875" cy="324875"/>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3597;p51">
              <a:extLst>
                <a:ext uri="{FF2B5EF4-FFF2-40B4-BE49-F238E27FC236}">
                  <a16:creationId xmlns:a16="http://schemas.microsoft.com/office/drawing/2014/main" id="{EA478427-A6FE-46CF-B11C-C8D849BE8AEC}"/>
                </a:ext>
              </a:extLst>
            </p:cNvPr>
            <p:cNvSpPr/>
            <p:nvPr/>
          </p:nvSpPr>
          <p:spPr>
            <a:xfrm>
              <a:off x="3976075" y="2250975"/>
              <a:ext cx="57550" cy="52325"/>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3598;p51">
              <a:extLst>
                <a:ext uri="{FF2B5EF4-FFF2-40B4-BE49-F238E27FC236}">
                  <a16:creationId xmlns:a16="http://schemas.microsoft.com/office/drawing/2014/main" id="{E1B40E10-439B-4781-A958-812C9127A6E3}"/>
                </a:ext>
              </a:extLst>
            </p:cNvPr>
            <p:cNvSpPr/>
            <p:nvPr/>
          </p:nvSpPr>
          <p:spPr>
            <a:xfrm>
              <a:off x="3949400" y="2288625"/>
              <a:ext cx="91550" cy="49725"/>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3599;p51">
              <a:extLst>
                <a:ext uri="{FF2B5EF4-FFF2-40B4-BE49-F238E27FC236}">
                  <a16:creationId xmlns:a16="http://schemas.microsoft.com/office/drawing/2014/main" id="{112FF3DD-8CEB-4A90-BECC-29C0CEC90BAD}"/>
                </a:ext>
              </a:extLst>
            </p:cNvPr>
            <p:cNvSpPr/>
            <p:nvPr/>
          </p:nvSpPr>
          <p:spPr>
            <a:xfrm>
              <a:off x="3952525" y="2322625"/>
              <a:ext cx="71175" cy="52325"/>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3600;p51">
              <a:extLst>
                <a:ext uri="{FF2B5EF4-FFF2-40B4-BE49-F238E27FC236}">
                  <a16:creationId xmlns:a16="http://schemas.microsoft.com/office/drawing/2014/main" id="{B17D6DBB-D9D8-45E5-A48B-538CB795196E}"/>
                </a:ext>
              </a:extLst>
            </p:cNvPr>
            <p:cNvSpPr/>
            <p:nvPr/>
          </p:nvSpPr>
          <p:spPr>
            <a:xfrm>
              <a:off x="3986525" y="2326300"/>
              <a:ext cx="120875" cy="93650"/>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3601;p51">
              <a:extLst>
                <a:ext uri="{FF2B5EF4-FFF2-40B4-BE49-F238E27FC236}">
                  <a16:creationId xmlns:a16="http://schemas.microsoft.com/office/drawing/2014/main" id="{587399A2-08F3-42D2-B776-6029557F5011}"/>
                </a:ext>
              </a:extLst>
            </p:cNvPr>
            <p:cNvSpPr/>
            <p:nvPr/>
          </p:nvSpPr>
          <p:spPr>
            <a:xfrm>
              <a:off x="3903350" y="2478500"/>
              <a:ext cx="83200" cy="53900"/>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3602;p51">
              <a:extLst>
                <a:ext uri="{FF2B5EF4-FFF2-40B4-BE49-F238E27FC236}">
                  <a16:creationId xmlns:a16="http://schemas.microsoft.com/office/drawing/2014/main" id="{1D46ACE0-ED54-46BE-B8B2-BCFF9CEB7A70}"/>
                </a:ext>
              </a:extLst>
            </p:cNvPr>
            <p:cNvSpPr/>
            <p:nvPr/>
          </p:nvSpPr>
          <p:spPr>
            <a:xfrm>
              <a:off x="3910150" y="2462825"/>
              <a:ext cx="71700" cy="31400"/>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3603;p51">
              <a:extLst>
                <a:ext uri="{FF2B5EF4-FFF2-40B4-BE49-F238E27FC236}">
                  <a16:creationId xmlns:a16="http://schemas.microsoft.com/office/drawing/2014/main" id="{0AAB7EDF-E5B0-4077-826E-6053399188EE}"/>
                </a:ext>
              </a:extLst>
            </p:cNvPr>
            <p:cNvSpPr/>
            <p:nvPr/>
          </p:nvSpPr>
          <p:spPr>
            <a:xfrm>
              <a:off x="3947825" y="2585750"/>
              <a:ext cx="27225" cy="52325"/>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3604;p51">
              <a:extLst>
                <a:ext uri="{FF2B5EF4-FFF2-40B4-BE49-F238E27FC236}">
                  <a16:creationId xmlns:a16="http://schemas.microsoft.com/office/drawing/2014/main" id="{1FA043B4-18C4-44D1-B53C-CA072496CFE1}"/>
                </a:ext>
              </a:extLst>
            </p:cNvPr>
            <p:cNvSpPr/>
            <p:nvPr/>
          </p:nvSpPr>
          <p:spPr>
            <a:xfrm>
              <a:off x="3934750" y="2566400"/>
              <a:ext cx="26175" cy="32975"/>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3605;p51">
              <a:extLst>
                <a:ext uri="{FF2B5EF4-FFF2-40B4-BE49-F238E27FC236}">
                  <a16:creationId xmlns:a16="http://schemas.microsoft.com/office/drawing/2014/main" id="{BBA7F169-C388-49F0-904D-F620464B4D5D}"/>
                </a:ext>
              </a:extLst>
            </p:cNvPr>
            <p:cNvSpPr/>
            <p:nvPr/>
          </p:nvSpPr>
          <p:spPr>
            <a:xfrm>
              <a:off x="3895525" y="2538675"/>
              <a:ext cx="54425" cy="4762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3606;p51">
              <a:extLst>
                <a:ext uri="{FF2B5EF4-FFF2-40B4-BE49-F238E27FC236}">
                  <a16:creationId xmlns:a16="http://schemas.microsoft.com/office/drawing/2014/main" id="{1598F45C-D4F9-4589-B762-7CE2ED1CD56B}"/>
                </a:ext>
              </a:extLst>
            </p:cNvPr>
            <p:cNvSpPr/>
            <p:nvPr/>
          </p:nvSpPr>
          <p:spPr>
            <a:xfrm>
              <a:off x="3865700" y="2510950"/>
              <a:ext cx="42400" cy="26700"/>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3607;p51">
              <a:extLst>
                <a:ext uri="{FF2B5EF4-FFF2-40B4-BE49-F238E27FC236}">
                  <a16:creationId xmlns:a16="http://schemas.microsoft.com/office/drawing/2014/main" id="{3566FE1D-7D57-4BE5-8BB4-12163B46786B}"/>
                </a:ext>
              </a:extLst>
            </p:cNvPr>
            <p:cNvSpPr/>
            <p:nvPr/>
          </p:nvSpPr>
          <p:spPr>
            <a:xfrm>
              <a:off x="3811300" y="2470650"/>
              <a:ext cx="99925" cy="48150"/>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3608;p51">
              <a:extLst>
                <a:ext uri="{FF2B5EF4-FFF2-40B4-BE49-F238E27FC236}">
                  <a16:creationId xmlns:a16="http://schemas.microsoft.com/office/drawing/2014/main" id="{7CD78A85-D207-4D52-B438-6F13314BD63B}"/>
                </a:ext>
              </a:extLst>
            </p:cNvPr>
            <p:cNvSpPr/>
            <p:nvPr/>
          </p:nvSpPr>
          <p:spPr>
            <a:xfrm>
              <a:off x="3867800" y="2355575"/>
              <a:ext cx="132350" cy="111450"/>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3609;p51">
              <a:extLst>
                <a:ext uri="{FF2B5EF4-FFF2-40B4-BE49-F238E27FC236}">
                  <a16:creationId xmlns:a16="http://schemas.microsoft.com/office/drawing/2014/main" id="{61A37FC4-79C9-4891-8370-9682C8AB2B83}"/>
                </a:ext>
              </a:extLst>
            </p:cNvPr>
            <p:cNvSpPr/>
            <p:nvPr/>
          </p:nvSpPr>
          <p:spPr>
            <a:xfrm>
              <a:off x="3841625" y="2432475"/>
              <a:ext cx="105700" cy="46050"/>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3610;p51">
              <a:extLst>
                <a:ext uri="{FF2B5EF4-FFF2-40B4-BE49-F238E27FC236}">
                  <a16:creationId xmlns:a16="http://schemas.microsoft.com/office/drawing/2014/main" id="{8107D3EF-2B5F-43D4-B3AD-A93CA443093B}"/>
                </a:ext>
              </a:extLst>
            </p:cNvPr>
            <p:cNvSpPr/>
            <p:nvPr/>
          </p:nvSpPr>
          <p:spPr>
            <a:xfrm>
              <a:off x="3759500" y="2356100"/>
              <a:ext cx="120350" cy="143875"/>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3611;p51">
              <a:extLst>
                <a:ext uri="{FF2B5EF4-FFF2-40B4-BE49-F238E27FC236}">
                  <a16:creationId xmlns:a16="http://schemas.microsoft.com/office/drawing/2014/main" id="{DD2F4E92-C524-4BA7-8BCB-2FD7888C3F29}"/>
                </a:ext>
              </a:extLst>
            </p:cNvPr>
            <p:cNvSpPr/>
            <p:nvPr/>
          </p:nvSpPr>
          <p:spPr>
            <a:xfrm>
              <a:off x="3727600" y="2387500"/>
              <a:ext cx="51800" cy="47100"/>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3612;p51">
              <a:extLst>
                <a:ext uri="{FF2B5EF4-FFF2-40B4-BE49-F238E27FC236}">
                  <a16:creationId xmlns:a16="http://schemas.microsoft.com/office/drawing/2014/main" id="{F60EAEE5-2731-401F-BD0E-34621333631F}"/>
                </a:ext>
              </a:extLst>
            </p:cNvPr>
            <p:cNvSpPr/>
            <p:nvPr/>
          </p:nvSpPr>
          <p:spPr>
            <a:xfrm>
              <a:off x="3722900" y="2426200"/>
              <a:ext cx="40825" cy="35075"/>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3613;p51">
              <a:extLst>
                <a:ext uri="{FF2B5EF4-FFF2-40B4-BE49-F238E27FC236}">
                  <a16:creationId xmlns:a16="http://schemas.microsoft.com/office/drawing/2014/main" id="{D9251DA7-8C7E-472A-9CE2-9A4BCAC217E8}"/>
                </a:ext>
              </a:extLst>
            </p:cNvPr>
            <p:cNvSpPr/>
            <p:nvPr/>
          </p:nvSpPr>
          <p:spPr>
            <a:xfrm>
              <a:off x="3758475" y="2449750"/>
              <a:ext cx="9950" cy="141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3614;p51">
              <a:extLst>
                <a:ext uri="{FF2B5EF4-FFF2-40B4-BE49-F238E27FC236}">
                  <a16:creationId xmlns:a16="http://schemas.microsoft.com/office/drawing/2014/main" id="{F12456E9-1B38-4468-8A56-9374A81C7723}"/>
                </a:ext>
              </a:extLst>
            </p:cNvPr>
            <p:cNvSpPr/>
            <p:nvPr/>
          </p:nvSpPr>
          <p:spPr>
            <a:xfrm>
              <a:off x="3552375" y="2346700"/>
              <a:ext cx="58075" cy="76900"/>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8" name="Google Shape;3615;p51">
              <a:extLst>
                <a:ext uri="{FF2B5EF4-FFF2-40B4-BE49-F238E27FC236}">
                  <a16:creationId xmlns:a16="http://schemas.microsoft.com/office/drawing/2014/main" id="{BFBFFC80-4781-462B-BD73-36653CC9D9B4}"/>
                </a:ext>
              </a:extLst>
            </p:cNvPr>
            <p:cNvGrpSpPr/>
            <p:nvPr/>
          </p:nvGrpSpPr>
          <p:grpSpPr>
            <a:xfrm>
              <a:off x="3586375" y="2281300"/>
              <a:ext cx="125025" cy="175275"/>
              <a:chOff x="3586375" y="2281300"/>
              <a:chExt cx="125025" cy="175275"/>
            </a:xfrm>
            <a:grpFill/>
          </p:grpSpPr>
          <p:sp>
            <p:nvSpPr>
              <p:cNvPr id="1742" name="Google Shape;3616;p51">
                <a:extLst>
                  <a:ext uri="{FF2B5EF4-FFF2-40B4-BE49-F238E27FC236}">
                    <a16:creationId xmlns:a16="http://schemas.microsoft.com/office/drawing/2014/main" id="{B7A88179-57D6-4FC7-9DD7-4E6B78936E00}"/>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3617;p51">
                <a:extLst>
                  <a:ext uri="{FF2B5EF4-FFF2-40B4-BE49-F238E27FC236}">
                    <a16:creationId xmlns:a16="http://schemas.microsoft.com/office/drawing/2014/main" id="{EDDDD14E-445C-40E2-B8DC-BBF4D92EF041}"/>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3618;p51">
              <a:extLst>
                <a:ext uri="{FF2B5EF4-FFF2-40B4-BE49-F238E27FC236}">
                  <a16:creationId xmlns:a16="http://schemas.microsoft.com/office/drawing/2014/main" id="{1A3F1E65-3ADD-40B8-88BA-44C1079D8228}"/>
                </a:ext>
              </a:extLst>
            </p:cNvPr>
            <p:cNvSpPr/>
            <p:nvPr/>
          </p:nvSpPr>
          <p:spPr>
            <a:xfrm>
              <a:off x="4300900" y="3419025"/>
              <a:ext cx="109875" cy="205600"/>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0" name="Google Shape;3619;p51">
              <a:extLst>
                <a:ext uri="{FF2B5EF4-FFF2-40B4-BE49-F238E27FC236}">
                  <a16:creationId xmlns:a16="http://schemas.microsoft.com/office/drawing/2014/main" id="{8B7F7701-C7BC-4AAC-91D9-8D7BDCAAF61E}"/>
                </a:ext>
              </a:extLst>
            </p:cNvPr>
            <p:cNvGrpSpPr/>
            <p:nvPr/>
          </p:nvGrpSpPr>
          <p:grpSpPr>
            <a:xfrm>
              <a:off x="5298975" y="3412225"/>
              <a:ext cx="576450" cy="616225"/>
              <a:chOff x="5298975" y="3412225"/>
              <a:chExt cx="576450" cy="616225"/>
            </a:xfrm>
            <a:grpFill/>
          </p:grpSpPr>
          <p:sp>
            <p:nvSpPr>
              <p:cNvPr id="1740" name="Google Shape;3620;p51">
                <a:extLst>
                  <a:ext uri="{FF2B5EF4-FFF2-40B4-BE49-F238E27FC236}">
                    <a16:creationId xmlns:a16="http://schemas.microsoft.com/office/drawing/2014/main" id="{AA348E3A-AD7E-41E1-98E1-43A398BE20DF}"/>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3621;p51">
                <a:extLst>
                  <a:ext uri="{FF2B5EF4-FFF2-40B4-BE49-F238E27FC236}">
                    <a16:creationId xmlns:a16="http://schemas.microsoft.com/office/drawing/2014/main" id="{00D95BC4-AB98-4145-A0BD-E085A16A5BE3}"/>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1" name="Google Shape;3622;p51">
              <a:extLst>
                <a:ext uri="{FF2B5EF4-FFF2-40B4-BE49-F238E27FC236}">
                  <a16:creationId xmlns:a16="http://schemas.microsoft.com/office/drawing/2014/main" id="{07CA4DF6-A220-442E-8DC5-642FEE46AB1B}"/>
                </a:ext>
              </a:extLst>
            </p:cNvPr>
            <p:cNvGrpSpPr/>
            <p:nvPr/>
          </p:nvGrpSpPr>
          <p:grpSpPr>
            <a:xfrm>
              <a:off x="5952300" y="3852150"/>
              <a:ext cx="231225" cy="287200"/>
              <a:chOff x="5952300" y="3852150"/>
              <a:chExt cx="231225" cy="287200"/>
            </a:xfrm>
            <a:grpFill/>
          </p:grpSpPr>
          <p:sp>
            <p:nvSpPr>
              <p:cNvPr id="1738" name="Google Shape;3623;p51">
                <a:extLst>
                  <a:ext uri="{FF2B5EF4-FFF2-40B4-BE49-F238E27FC236}">
                    <a16:creationId xmlns:a16="http://schemas.microsoft.com/office/drawing/2014/main" id="{B1D34AF1-64DA-456A-89AD-9D433169E270}"/>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3624;p51">
                <a:extLst>
                  <a:ext uri="{FF2B5EF4-FFF2-40B4-BE49-F238E27FC236}">
                    <a16:creationId xmlns:a16="http://schemas.microsoft.com/office/drawing/2014/main" id="{6F87794D-E95A-40B3-8466-FE3130CD1807}"/>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2" name="Google Shape;3625;p51">
              <a:extLst>
                <a:ext uri="{FF2B5EF4-FFF2-40B4-BE49-F238E27FC236}">
                  <a16:creationId xmlns:a16="http://schemas.microsoft.com/office/drawing/2014/main" id="{EB8E2B03-EF2F-4887-8A17-013D32B40230}"/>
                </a:ext>
              </a:extLst>
            </p:cNvPr>
            <p:cNvSpPr/>
            <p:nvPr/>
          </p:nvSpPr>
          <p:spPr>
            <a:xfrm>
              <a:off x="3399625" y="2088800"/>
              <a:ext cx="127125" cy="77450"/>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3626;p51">
              <a:extLst>
                <a:ext uri="{FF2B5EF4-FFF2-40B4-BE49-F238E27FC236}">
                  <a16:creationId xmlns:a16="http://schemas.microsoft.com/office/drawing/2014/main" id="{612439D9-2D6E-442E-8C64-D2701FDC678E}"/>
                </a:ext>
              </a:extLst>
            </p:cNvPr>
            <p:cNvSpPr/>
            <p:nvPr/>
          </p:nvSpPr>
          <p:spPr>
            <a:xfrm>
              <a:off x="4616850" y="2275025"/>
              <a:ext cx="885625" cy="661225"/>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3627;p51">
              <a:extLst>
                <a:ext uri="{FF2B5EF4-FFF2-40B4-BE49-F238E27FC236}">
                  <a16:creationId xmlns:a16="http://schemas.microsoft.com/office/drawing/2014/main" id="{52CAD35E-61D1-436B-BFD0-2E9414B4D306}"/>
                </a:ext>
              </a:extLst>
            </p:cNvPr>
            <p:cNvSpPr/>
            <p:nvPr/>
          </p:nvSpPr>
          <p:spPr>
            <a:xfrm>
              <a:off x="5150925" y="2903250"/>
              <a:ext cx="1600" cy="2125"/>
            </a:xfrm>
            <a:custGeom>
              <a:avLst/>
              <a:gdLst/>
              <a:ahLst/>
              <a:cxnLst/>
              <a:rect l="l" t="t" r="r" b="b"/>
              <a:pathLst>
                <a:path w="64" h="85" extrusionOk="0">
                  <a:moveTo>
                    <a:pt x="63" y="85"/>
                  </a:moveTo>
                  <a:lnTo>
                    <a:pt x="1" y="1"/>
                  </a:lnTo>
                  <a:lnTo>
                    <a:pt x="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3628;p51">
              <a:extLst>
                <a:ext uri="{FF2B5EF4-FFF2-40B4-BE49-F238E27FC236}">
                  <a16:creationId xmlns:a16="http://schemas.microsoft.com/office/drawing/2014/main" id="{8DB9A89C-407D-4422-B6BE-20435CF484F5}"/>
                </a:ext>
              </a:extLst>
            </p:cNvPr>
            <p:cNvSpPr/>
            <p:nvPr/>
          </p:nvSpPr>
          <p:spPr>
            <a:xfrm>
              <a:off x="5134200" y="2918425"/>
              <a:ext cx="2625" cy="2650"/>
            </a:xfrm>
            <a:custGeom>
              <a:avLst/>
              <a:gdLst/>
              <a:ahLst/>
              <a:cxnLst/>
              <a:rect l="l" t="t" r="r" b="b"/>
              <a:pathLst>
                <a:path w="105" h="106" extrusionOk="0">
                  <a:moveTo>
                    <a:pt x="0" y="105"/>
                  </a:moveTo>
                  <a:lnTo>
                    <a:pt x="105" y="1"/>
                  </a:lnTo>
                  <a:lnTo>
                    <a:pt x="10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3629;p51">
              <a:extLst>
                <a:ext uri="{FF2B5EF4-FFF2-40B4-BE49-F238E27FC236}">
                  <a16:creationId xmlns:a16="http://schemas.microsoft.com/office/drawing/2014/main" id="{28F787E1-C89D-4DF9-ACF4-8AF6A30DDA8F}"/>
                </a:ext>
              </a:extLst>
            </p:cNvPr>
            <p:cNvSpPr/>
            <p:nvPr/>
          </p:nvSpPr>
          <p:spPr>
            <a:xfrm>
              <a:off x="4608475" y="2660550"/>
              <a:ext cx="5275" cy="1600"/>
            </a:xfrm>
            <a:custGeom>
              <a:avLst/>
              <a:gdLst/>
              <a:ahLst/>
              <a:cxnLst/>
              <a:rect l="l" t="t" r="r" b="b"/>
              <a:pathLst>
                <a:path w="211" h="64" extrusionOk="0">
                  <a:moveTo>
                    <a:pt x="210" y="0"/>
                  </a:moveTo>
                  <a:lnTo>
                    <a:pt x="1" y="63"/>
                  </a:lnTo>
                  <a:lnTo>
                    <a:pt x="22" y="63"/>
                  </a:lnTo>
                  <a:lnTo>
                    <a:pt x="21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3630;p51">
              <a:extLst>
                <a:ext uri="{FF2B5EF4-FFF2-40B4-BE49-F238E27FC236}">
                  <a16:creationId xmlns:a16="http://schemas.microsoft.com/office/drawing/2014/main" id="{E954BD8E-D8CA-48CC-B053-8C35DDA4FBF9}"/>
                </a:ext>
              </a:extLst>
            </p:cNvPr>
            <p:cNvSpPr/>
            <p:nvPr/>
          </p:nvSpPr>
          <p:spPr>
            <a:xfrm>
              <a:off x="4302475" y="2310075"/>
              <a:ext cx="547700" cy="287725"/>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3631;p51">
              <a:extLst>
                <a:ext uri="{FF2B5EF4-FFF2-40B4-BE49-F238E27FC236}">
                  <a16:creationId xmlns:a16="http://schemas.microsoft.com/office/drawing/2014/main" id="{76227689-6348-4741-91EA-91D807F00D37}"/>
                </a:ext>
              </a:extLst>
            </p:cNvPr>
            <p:cNvSpPr/>
            <p:nvPr/>
          </p:nvSpPr>
          <p:spPr>
            <a:xfrm>
              <a:off x="4443200" y="2520875"/>
              <a:ext cx="231750" cy="144400"/>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3632;p51">
              <a:extLst>
                <a:ext uri="{FF2B5EF4-FFF2-40B4-BE49-F238E27FC236}">
                  <a16:creationId xmlns:a16="http://schemas.microsoft.com/office/drawing/2014/main" id="{D663311D-FC31-4D32-8048-750480CB3CCC}"/>
                </a:ext>
              </a:extLst>
            </p:cNvPr>
            <p:cNvSpPr/>
            <p:nvPr/>
          </p:nvSpPr>
          <p:spPr>
            <a:xfrm>
              <a:off x="4401875" y="2571100"/>
              <a:ext cx="207150" cy="130275"/>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0" name="Google Shape;3633;p51">
              <a:extLst>
                <a:ext uri="{FF2B5EF4-FFF2-40B4-BE49-F238E27FC236}">
                  <a16:creationId xmlns:a16="http://schemas.microsoft.com/office/drawing/2014/main" id="{81E70889-0B8A-45C5-B7ED-A2CD88C61CFE}"/>
                </a:ext>
              </a:extLst>
            </p:cNvPr>
            <p:cNvGrpSpPr/>
            <p:nvPr/>
          </p:nvGrpSpPr>
          <p:grpSpPr>
            <a:xfrm>
              <a:off x="4842300" y="3099950"/>
              <a:ext cx="31425" cy="59650"/>
              <a:chOff x="4842300" y="3099950"/>
              <a:chExt cx="31425" cy="59650"/>
            </a:xfrm>
            <a:grpFill/>
          </p:grpSpPr>
          <p:sp>
            <p:nvSpPr>
              <p:cNvPr id="1734" name="Google Shape;3634;p51">
                <a:extLst>
                  <a:ext uri="{FF2B5EF4-FFF2-40B4-BE49-F238E27FC236}">
                    <a16:creationId xmlns:a16="http://schemas.microsoft.com/office/drawing/2014/main" id="{9089224E-3600-49B1-85B7-B6A7A61544D3}"/>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3635;p51">
                <a:extLst>
                  <a:ext uri="{FF2B5EF4-FFF2-40B4-BE49-F238E27FC236}">
                    <a16:creationId xmlns:a16="http://schemas.microsoft.com/office/drawing/2014/main" id="{A0443A53-19C1-46D4-BCBF-67B884A15E23}"/>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3636;p51">
                <a:extLst>
                  <a:ext uri="{FF2B5EF4-FFF2-40B4-BE49-F238E27FC236}">
                    <a16:creationId xmlns:a16="http://schemas.microsoft.com/office/drawing/2014/main" id="{62DD8F12-3BA7-4453-AFCB-9433F7B57E4B}"/>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3637;p51">
                <a:extLst>
                  <a:ext uri="{FF2B5EF4-FFF2-40B4-BE49-F238E27FC236}">
                    <a16:creationId xmlns:a16="http://schemas.microsoft.com/office/drawing/2014/main" id="{0AE62A91-E346-44A0-B83E-F70D8AF8E030}"/>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1" name="Google Shape;3638;p51">
              <a:extLst>
                <a:ext uri="{FF2B5EF4-FFF2-40B4-BE49-F238E27FC236}">
                  <a16:creationId xmlns:a16="http://schemas.microsoft.com/office/drawing/2014/main" id="{3D3A5CA7-D70E-4846-BC6E-966FA37CBDC5}"/>
                </a:ext>
              </a:extLst>
            </p:cNvPr>
            <p:cNvSpPr/>
            <p:nvPr/>
          </p:nvSpPr>
          <p:spPr>
            <a:xfrm>
              <a:off x="4663400" y="2731150"/>
              <a:ext cx="405425" cy="396025"/>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3639;p51">
              <a:extLst>
                <a:ext uri="{FF2B5EF4-FFF2-40B4-BE49-F238E27FC236}">
                  <a16:creationId xmlns:a16="http://schemas.microsoft.com/office/drawing/2014/main" id="{71A93546-0F9B-49C4-A0C5-84CBD31B2F9F}"/>
                </a:ext>
              </a:extLst>
            </p:cNvPr>
            <p:cNvSpPr/>
            <p:nvPr/>
          </p:nvSpPr>
          <p:spPr>
            <a:xfrm>
              <a:off x="4822425" y="2778250"/>
              <a:ext cx="119300" cy="63825"/>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3640;p51">
              <a:extLst>
                <a:ext uri="{FF2B5EF4-FFF2-40B4-BE49-F238E27FC236}">
                  <a16:creationId xmlns:a16="http://schemas.microsoft.com/office/drawing/2014/main" id="{6AFA9256-1FBE-4ECF-A999-8CA8B4999F33}"/>
                </a:ext>
              </a:extLst>
            </p:cNvPr>
            <p:cNvSpPr/>
            <p:nvPr/>
          </p:nvSpPr>
          <p:spPr>
            <a:xfrm>
              <a:off x="4547800" y="2671000"/>
              <a:ext cx="200375" cy="220775"/>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3641;p51">
              <a:extLst>
                <a:ext uri="{FF2B5EF4-FFF2-40B4-BE49-F238E27FC236}">
                  <a16:creationId xmlns:a16="http://schemas.microsoft.com/office/drawing/2014/main" id="{97E17173-794F-429E-A90F-5E57A7BCC122}"/>
                </a:ext>
              </a:extLst>
            </p:cNvPr>
            <p:cNvSpPr/>
            <p:nvPr/>
          </p:nvSpPr>
          <p:spPr>
            <a:xfrm>
              <a:off x="4533150" y="2640675"/>
              <a:ext cx="191475" cy="159550"/>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3642;p51">
              <a:extLst>
                <a:ext uri="{FF2B5EF4-FFF2-40B4-BE49-F238E27FC236}">
                  <a16:creationId xmlns:a16="http://schemas.microsoft.com/office/drawing/2014/main" id="{38D70BF0-DD5C-4D73-BD40-C9AEDD6F7B69}"/>
                </a:ext>
              </a:extLst>
            </p:cNvPr>
            <p:cNvSpPr/>
            <p:nvPr/>
          </p:nvSpPr>
          <p:spPr>
            <a:xfrm>
              <a:off x="3978150" y="2401100"/>
              <a:ext cx="237525" cy="148050"/>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3643;p51">
              <a:extLst>
                <a:ext uri="{FF2B5EF4-FFF2-40B4-BE49-F238E27FC236}">
                  <a16:creationId xmlns:a16="http://schemas.microsoft.com/office/drawing/2014/main" id="{FBF4A675-A200-4703-A5A6-4B313F765BE3}"/>
                </a:ext>
              </a:extLst>
            </p:cNvPr>
            <p:cNvSpPr/>
            <p:nvPr/>
          </p:nvSpPr>
          <p:spPr>
            <a:xfrm>
              <a:off x="4036750" y="2474325"/>
              <a:ext cx="49725" cy="55475"/>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3644;p51">
              <a:extLst>
                <a:ext uri="{FF2B5EF4-FFF2-40B4-BE49-F238E27FC236}">
                  <a16:creationId xmlns:a16="http://schemas.microsoft.com/office/drawing/2014/main" id="{BB4FF562-9798-4D3A-BB70-48CEC1F43C1D}"/>
                </a:ext>
              </a:extLst>
            </p:cNvPr>
            <p:cNvSpPr/>
            <p:nvPr/>
          </p:nvSpPr>
          <p:spPr>
            <a:xfrm>
              <a:off x="3957250" y="2483750"/>
              <a:ext cx="127650" cy="81625"/>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3645;p51">
              <a:extLst>
                <a:ext uri="{FF2B5EF4-FFF2-40B4-BE49-F238E27FC236}">
                  <a16:creationId xmlns:a16="http://schemas.microsoft.com/office/drawing/2014/main" id="{A4CE2A59-C604-4F1F-B5ED-10DB8BC6B09B}"/>
                </a:ext>
              </a:extLst>
            </p:cNvPr>
            <p:cNvSpPr/>
            <p:nvPr/>
          </p:nvSpPr>
          <p:spPr>
            <a:xfrm>
              <a:off x="3989150" y="2555400"/>
              <a:ext cx="83725" cy="52850"/>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9" name="Google Shape;3646;p51">
              <a:extLst>
                <a:ext uri="{FF2B5EF4-FFF2-40B4-BE49-F238E27FC236}">
                  <a16:creationId xmlns:a16="http://schemas.microsoft.com/office/drawing/2014/main" id="{55CCB817-327B-4BA5-BAB1-91A73A8C8AF7}"/>
                </a:ext>
              </a:extLst>
            </p:cNvPr>
            <p:cNvGrpSpPr/>
            <p:nvPr/>
          </p:nvGrpSpPr>
          <p:grpSpPr>
            <a:xfrm>
              <a:off x="3866750" y="2520350"/>
              <a:ext cx="78475" cy="60700"/>
              <a:chOff x="3866750" y="2520350"/>
              <a:chExt cx="78475" cy="60700"/>
            </a:xfrm>
            <a:grpFill/>
          </p:grpSpPr>
          <p:sp>
            <p:nvSpPr>
              <p:cNvPr id="1730" name="Google Shape;3647;p51">
                <a:extLst>
                  <a:ext uri="{FF2B5EF4-FFF2-40B4-BE49-F238E27FC236}">
                    <a16:creationId xmlns:a16="http://schemas.microsoft.com/office/drawing/2014/main" id="{1B7BAF8B-C807-495F-BA60-B8A7CCF3975C}"/>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3648;p51">
                <a:extLst>
                  <a:ext uri="{FF2B5EF4-FFF2-40B4-BE49-F238E27FC236}">
                    <a16:creationId xmlns:a16="http://schemas.microsoft.com/office/drawing/2014/main" id="{8CB43404-DB45-4FA7-B484-C367D1C08DE3}"/>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3649;p51">
                <a:extLst>
                  <a:ext uri="{FF2B5EF4-FFF2-40B4-BE49-F238E27FC236}">
                    <a16:creationId xmlns:a16="http://schemas.microsoft.com/office/drawing/2014/main" id="{7B454B94-2849-4DC5-B030-863635FB8B22}"/>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3650;p51">
                <a:extLst>
                  <a:ext uri="{FF2B5EF4-FFF2-40B4-BE49-F238E27FC236}">
                    <a16:creationId xmlns:a16="http://schemas.microsoft.com/office/drawing/2014/main" id="{CCD8D313-8B0D-4E17-B6DC-521B2D3E8C83}"/>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0" name="Google Shape;3651;p51">
              <a:extLst>
                <a:ext uri="{FF2B5EF4-FFF2-40B4-BE49-F238E27FC236}">
                  <a16:creationId xmlns:a16="http://schemas.microsoft.com/office/drawing/2014/main" id="{26CD0AD9-E477-4FE0-A87F-08E82052A230}"/>
                </a:ext>
              </a:extLst>
            </p:cNvPr>
            <p:cNvSpPr/>
            <p:nvPr/>
          </p:nvSpPr>
          <p:spPr>
            <a:xfrm>
              <a:off x="3799775" y="2577900"/>
              <a:ext cx="14675" cy="29325"/>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3652;p51">
              <a:extLst>
                <a:ext uri="{FF2B5EF4-FFF2-40B4-BE49-F238E27FC236}">
                  <a16:creationId xmlns:a16="http://schemas.microsoft.com/office/drawing/2014/main" id="{3CAB375C-CE9B-4746-B628-452797DFE604}"/>
                </a:ext>
              </a:extLst>
            </p:cNvPr>
            <p:cNvSpPr/>
            <p:nvPr/>
          </p:nvSpPr>
          <p:spPr>
            <a:xfrm>
              <a:off x="3567525" y="2564825"/>
              <a:ext cx="160625" cy="134450"/>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3653;p51">
              <a:extLst>
                <a:ext uri="{FF2B5EF4-FFF2-40B4-BE49-F238E27FC236}">
                  <a16:creationId xmlns:a16="http://schemas.microsoft.com/office/drawing/2014/main" id="{9BE0DB84-4BF5-440A-8159-01FB5F3C5E06}"/>
                </a:ext>
              </a:extLst>
            </p:cNvPr>
            <p:cNvSpPr/>
            <p:nvPr/>
          </p:nvSpPr>
          <p:spPr>
            <a:xfrm>
              <a:off x="4298300" y="2628625"/>
              <a:ext cx="25125" cy="19925"/>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3654;p51">
              <a:extLst>
                <a:ext uri="{FF2B5EF4-FFF2-40B4-BE49-F238E27FC236}">
                  <a16:creationId xmlns:a16="http://schemas.microsoft.com/office/drawing/2014/main" id="{B746F43B-8975-4117-92C7-17A09780A038}"/>
                </a:ext>
              </a:extLst>
            </p:cNvPr>
            <p:cNvSpPr/>
            <p:nvPr/>
          </p:nvSpPr>
          <p:spPr>
            <a:xfrm>
              <a:off x="4292025" y="2631250"/>
              <a:ext cx="295050" cy="237500"/>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3655;p51">
              <a:extLst>
                <a:ext uri="{FF2B5EF4-FFF2-40B4-BE49-F238E27FC236}">
                  <a16:creationId xmlns:a16="http://schemas.microsoft.com/office/drawing/2014/main" id="{BC9ADAEC-088E-4B45-B13F-63153D140171}"/>
                </a:ext>
              </a:extLst>
            </p:cNvPr>
            <p:cNvSpPr/>
            <p:nvPr/>
          </p:nvSpPr>
          <p:spPr>
            <a:xfrm>
              <a:off x="4277375" y="2602475"/>
              <a:ext cx="51800" cy="43975"/>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3656;p51">
              <a:extLst>
                <a:ext uri="{FF2B5EF4-FFF2-40B4-BE49-F238E27FC236}">
                  <a16:creationId xmlns:a16="http://schemas.microsoft.com/office/drawing/2014/main" id="{1B1B28CF-51E8-4F01-8633-EDAAD38766C9}"/>
                </a:ext>
              </a:extLst>
            </p:cNvPr>
            <p:cNvSpPr/>
            <p:nvPr/>
          </p:nvSpPr>
          <p:spPr>
            <a:xfrm>
              <a:off x="4044600" y="2592025"/>
              <a:ext cx="260525" cy="107250"/>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3657;p51">
              <a:extLst>
                <a:ext uri="{FF2B5EF4-FFF2-40B4-BE49-F238E27FC236}">
                  <a16:creationId xmlns:a16="http://schemas.microsoft.com/office/drawing/2014/main" id="{5ABB0A6A-75B5-4459-96CA-4CA3E06BF151}"/>
                </a:ext>
              </a:extLst>
            </p:cNvPr>
            <p:cNvSpPr/>
            <p:nvPr/>
          </p:nvSpPr>
          <p:spPr>
            <a:xfrm>
              <a:off x="4041450" y="2592550"/>
              <a:ext cx="39775" cy="35075"/>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3658;p51">
              <a:extLst>
                <a:ext uri="{FF2B5EF4-FFF2-40B4-BE49-F238E27FC236}">
                  <a16:creationId xmlns:a16="http://schemas.microsoft.com/office/drawing/2014/main" id="{4A28E2B3-A1C5-48B5-A5F3-9E4E022A4D33}"/>
                </a:ext>
              </a:extLst>
            </p:cNvPr>
            <p:cNvSpPr/>
            <p:nvPr/>
          </p:nvSpPr>
          <p:spPr>
            <a:xfrm>
              <a:off x="4231325" y="2673625"/>
              <a:ext cx="139700" cy="134450"/>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3659;p51">
              <a:extLst>
                <a:ext uri="{FF2B5EF4-FFF2-40B4-BE49-F238E27FC236}">
                  <a16:creationId xmlns:a16="http://schemas.microsoft.com/office/drawing/2014/main" id="{C70DA779-9479-4D73-80A7-F80365AB6100}"/>
                </a:ext>
              </a:extLst>
            </p:cNvPr>
            <p:cNvSpPr/>
            <p:nvPr/>
          </p:nvSpPr>
          <p:spPr>
            <a:xfrm>
              <a:off x="4345375" y="2791325"/>
              <a:ext cx="25125" cy="25650"/>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3660;p51">
              <a:extLst>
                <a:ext uri="{FF2B5EF4-FFF2-40B4-BE49-F238E27FC236}">
                  <a16:creationId xmlns:a16="http://schemas.microsoft.com/office/drawing/2014/main" id="{4EF8C12C-52EE-47B6-9427-5D4FC6E8EEF3}"/>
                </a:ext>
              </a:extLst>
            </p:cNvPr>
            <p:cNvSpPr/>
            <p:nvPr/>
          </p:nvSpPr>
          <p:spPr>
            <a:xfrm>
              <a:off x="4136125" y="2704475"/>
              <a:ext cx="32475" cy="18350"/>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3661;p51">
              <a:extLst>
                <a:ext uri="{FF2B5EF4-FFF2-40B4-BE49-F238E27FC236}">
                  <a16:creationId xmlns:a16="http://schemas.microsoft.com/office/drawing/2014/main" id="{AEBB5E50-2F82-421E-A31E-B47D1CB49DBD}"/>
                </a:ext>
              </a:extLst>
            </p:cNvPr>
            <p:cNvSpPr/>
            <p:nvPr/>
          </p:nvSpPr>
          <p:spPr>
            <a:xfrm>
              <a:off x="4184250" y="2677275"/>
              <a:ext cx="90000" cy="80075"/>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3662;p51">
              <a:extLst>
                <a:ext uri="{FF2B5EF4-FFF2-40B4-BE49-F238E27FC236}">
                  <a16:creationId xmlns:a16="http://schemas.microsoft.com/office/drawing/2014/main" id="{D0B9C080-83A3-4591-9DF6-E90694F511F5}"/>
                </a:ext>
              </a:extLst>
            </p:cNvPr>
            <p:cNvSpPr/>
            <p:nvPr/>
          </p:nvSpPr>
          <p:spPr>
            <a:xfrm>
              <a:off x="4165950" y="2741625"/>
              <a:ext cx="22000" cy="63850"/>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3663;p51">
              <a:extLst>
                <a:ext uri="{FF2B5EF4-FFF2-40B4-BE49-F238E27FC236}">
                  <a16:creationId xmlns:a16="http://schemas.microsoft.com/office/drawing/2014/main" id="{0FB6C3D8-1BE2-4150-8ACC-1FEE8AA8EB95}"/>
                </a:ext>
              </a:extLst>
            </p:cNvPr>
            <p:cNvSpPr/>
            <p:nvPr/>
          </p:nvSpPr>
          <p:spPr>
            <a:xfrm>
              <a:off x="4185300" y="2741625"/>
              <a:ext cx="5775" cy="13100"/>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3664;p51">
              <a:extLst>
                <a:ext uri="{FF2B5EF4-FFF2-40B4-BE49-F238E27FC236}">
                  <a16:creationId xmlns:a16="http://schemas.microsoft.com/office/drawing/2014/main" id="{814911F7-A603-4683-BC4C-6B5B3941415E}"/>
                </a:ext>
              </a:extLst>
            </p:cNvPr>
            <p:cNvSpPr/>
            <p:nvPr/>
          </p:nvSpPr>
          <p:spPr>
            <a:xfrm>
              <a:off x="4179025" y="2755750"/>
              <a:ext cx="7875" cy="18325"/>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3665;p51">
              <a:extLst>
                <a:ext uri="{FF2B5EF4-FFF2-40B4-BE49-F238E27FC236}">
                  <a16:creationId xmlns:a16="http://schemas.microsoft.com/office/drawing/2014/main" id="{E4073AE0-F22D-41B5-ABB1-A0EAB73EF1A5}"/>
                </a:ext>
              </a:extLst>
            </p:cNvPr>
            <p:cNvSpPr/>
            <p:nvPr/>
          </p:nvSpPr>
          <p:spPr>
            <a:xfrm>
              <a:off x="4179025" y="2721750"/>
              <a:ext cx="18850" cy="23550"/>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3666;p51">
              <a:extLst>
                <a:ext uri="{FF2B5EF4-FFF2-40B4-BE49-F238E27FC236}">
                  <a16:creationId xmlns:a16="http://schemas.microsoft.com/office/drawing/2014/main" id="{BA246F56-BF03-4C06-8E1E-1F938008FF76}"/>
                </a:ext>
              </a:extLst>
            </p:cNvPr>
            <p:cNvSpPr/>
            <p:nvPr/>
          </p:nvSpPr>
          <p:spPr>
            <a:xfrm>
              <a:off x="4180075" y="2740050"/>
              <a:ext cx="58075" cy="71700"/>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3667;p51">
              <a:extLst>
                <a:ext uri="{FF2B5EF4-FFF2-40B4-BE49-F238E27FC236}">
                  <a16:creationId xmlns:a16="http://schemas.microsoft.com/office/drawing/2014/main" id="{EB85B126-4376-4BF6-BA82-6F75A3E3D505}"/>
                </a:ext>
              </a:extLst>
            </p:cNvPr>
            <p:cNvSpPr/>
            <p:nvPr/>
          </p:nvSpPr>
          <p:spPr>
            <a:xfrm>
              <a:off x="4179025" y="2758875"/>
              <a:ext cx="299225" cy="252175"/>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3668;p51">
              <a:extLst>
                <a:ext uri="{FF2B5EF4-FFF2-40B4-BE49-F238E27FC236}">
                  <a16:creationId xmlns:a16="http://schemas.microsoft.com/office/drawing/2014/main" id="{2D45934B-82E0-44A9-AA63-416AFA909A0E}"/>
                </a:ext>
              </a:extLst>
            </p:cNvPr>
            <p:cNvSpPr/>
            <p:nvPr/>
          </p:nvSpPr>
          <p:spPr>
            <a:xfrm>
              <a:off x="4409700" y="2852525"/>
              <a:ext cx="11025" cy="24075"/>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3669;p51">
              <a:extLst>
                <a:ext uri="{FF2B5EF4-FFF2-40B4-BE49-F238E27FC236}">
                  <a16:creationId xmlns:a16="http://schemas.microsoft.com/office/drawing/2014/main" id="{AA7BE26E-A9A0-46E2-8765-20B4D7D1026B}"/>
                </a:ext>
              </a:extLst>
            </p:cNvPr>
            <p:cNvSpPr/>
            <p:nvPr/>
          </p:nvSpPr>
          <p:spPr>
            <a:xfrm>
              <a:off x="4421225" y="2854100"/>
              <a:ext cx="69075" cy="54425"/>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3670;p51">
              <a:extLst>
                <a:ext uri="{FF2B5EF4-FFF2-40B4-BE49-F238E27FC236}">
                  <a16:creationId xmlns:a16="http://schemas.microsoft.com/office/drawing/2014/main" id="{A9C897D3-0A8C-4115-85C5-1041AB4490F1}"/>
                </a:ext>
              </a:extLst>
            </p:cNvPr>
            <p:cNvSpPr/>
            <p:nvPr/>
          </p:nvSpPr>
          <p:spPr>
            <a:xfrm>
              <a:off x="4434300" y="2866125"/>
              <a:ext cx="108300" cy="133400"/>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3671;p51">
              <a:extLst>
                <a:ext uri="{FF2B5EF4-FFF2-40B4-BE49-F238E27FC236}">
                  <a16:creationId xmlns:a16="http://schemas.microsoft.com/office/drawing/2014/main" id="{21C4060B-8A94-43BF-A9DF-8A5D5FA92FAE}"/>
                </a:ext>
              </a:extLst>
            </p:cNvPr>
            <p:cNvSpPr/>
            <p:nvPr/>
          </p:nvSpPr>
          <p:spPr>
            <a:xfrm>
              <a:off x="4483475" y="2847275"/>
              <a:ext cx="5775" cy="13125"/>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3672;p51">
              <a:extLst>
                <a:ext uri="{FF2B5EF4-FFF2-40B4-BE49-F238E27FC236}">
                  <a16:creationId xmlns:a16="http://schemas.microsoft.com/office/drawing/2014/main" id="{800FEE7B-B32B-408D-968E-50DC46571B90}"/>
                </a:ext>
              </a:extLst>
            </p:cNvPr>
            <p:cNvSpPr/>
            <p:nvPr/>
          </p:nvSpPr>
          <p:spPr>
            <a:xfrm>
              <a:off x="4300375" y="2959750"/>
              <a:ext cx="153825" cy="99925"/>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3673;p51">
              <a:extLst>
                <a:ext uri="{FF2B5EF4-FFF2-40B4-BE49-F238E27FC236}">
                  <a16:creationId xmlns:a16="http://schemas.microsoft.com/office/drawing/2014/main" id="{53763074-1C7E-4D51-8CE3-D45880C69DB0}"/>
                </a:ext>
              </a:extLst>
            </p:cNvPr>
            <p:cNvSpPr/>
            <p:nvPr/>
          </p:nvSpPr>
          <p:spPr>
            <a:xfrm>
              <a:off x="4035700" y="2769350"/>
              <a:ext cx="180500" cy="151725"/>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3674;p51">
              <a:extLst>
                <a:ext uri="{FF2B5EF4-FFF2-40B4-BE49-F238E27FC236}">
                  <a16:creationId xmlns:a16="http://schemas.microsoft.com/office/drawing/2014/main" id="{C9C0BA34-2700-4CE2-814E-4F5E4C9369A1}"/>
                </a:ext>
              </a:extLst>
            </p:cNvPr>
            <p:cNvSpPr/>
            <p:nvPr/>
          </p:nvSpPr>
          <p:spPr>
            <a:xfrm>
              <a:off x="4003800" y="2919475"/>
              <a:ext cx="238550" cy="273600"/>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3675;p51">
              <a:extLst>
                <a:ext uri="{FF2B5EF4-FFF2-40B4-BE49-F238E27FC236}">
                  <a16:creationId xmlns:a16="http://schemas.microsoft.com/office/drawing/2014/main" id="{E28B0543-7194-4CE5-8764-A5CA5045D42F}"/>
                </a:ext>
              </a:extLst>
            </p:cNvPr>
            <p:cNvSpPr/>
            <p:nvPr/>
          </p:nvSpPr>
          <p:spPr>
            <a:xfrm>
              <a:off x="4166475" y="3025650"/>
              <a:ext cx="219725" cy="166900"/>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3676;p51">
              <a:extLst>
                <a:ext uri="{FF2B5EF4-FFF2-40B4-BE49-F238E27FC236}">
                  <a16:creationId xmlns:a16="http://schemas.microsoft.com/office/drawing/2014/main" id="{34D44593-AEA1-469C-8FEA-A33E3C6D5D58}"/>
                </a:ext>
              </a:extLst>
            </p:cNvPr>
            <p:cNvSpPr/>
            <p:nvPr/>
          </p:nvSpPr>
          <p:spPr>
            <a:xfrm>
              <a:off x="4213550" y="2979100"/>
              <a:ext cx="96800" cy="85825"/>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3677;p51">
              <a:extLst>
                <a:ext uri="{FF2B5EF4-FFF2-40B4-BE49-F238E27FC236}">
                  <a16:creationId xmlns:a16="http://schemas.microsoft.com/office/drawing/2014/main" id="{8AA1BC98-0626-4E4D-BFD0-9523E9D2F480}"/>
                </a:ext>
              </a:extLst>
            </p:cNvPr>
            <p:cNvSpPr/>
            <p:nvPr/>
          </p:nvSpPr>
          <p:spPr>
            <a:xfrm>
              <a:off x="4292025" y="3059150"/>
              <a:ext cx="21975" cy="26175"/>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3678;p51">
              <a:extLst>
                <a:ext uri="{FF2B5EF4-FFF2-40B4-BE49-F238E27FC236}">
                  <a16:creationId xmlns:a16="http://schemas.microsoft.com/office/drawing/2014/main" id="{DC266931-B6FE-486A-8744-E3A97BEF2F5C}"/>
                </a:ext>
              </a:extLst>
            </p:cNvPr>
            <p:cNvSpPr/>
            <p:nvPr/>
          </p:nvSpPr>
          <p:spPr>
            <a:xfrm>
              <a:off x="4282600" y="3069600"/>
              <a:ext cx="148050" cy="196175"/>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3679;p51">
              <a:extLst>
                <a:ext uri="{FF2B5EF4-FFF2-40B4-BE49-F238E27FC236}">
                  <a16:creationId xmlns:a16="http://schemas.microsoft.com/office/drawing/2014/main" id="{675581AE-92F7-40B6-B026-5091A500C378}"/>
                </a:ext>
              </a:extLst>
            </p:cNvPr>
            <p:cNvSpPr/>
            <p:nvPr/>
          </p:nvSpPr>
          <p:spPr>
            <a:xfrm>
              <a:off x="4175375" y="3163750"/>
              <a:ext cx="121375" cy="147025"/>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3680;p51">
              <a:extLst>
                <a:ext uri="{FF2B5EF4-FFF2-40B4-BE49-F238E27FC236}">
                  <a16:creationId xmlns:a16="http://schemas.microsoft.com/office/drawing/2014/main" id="{CB68B996-796F-45E4-900B-A9187AD09EBD}"/>
                </a:ext>
              </a:extLst>
            </p:cNvPr>
            <p:cNvSpPr/>
            <p:nvPr/>
          </p:nvSpPr>
          <p:spPr>
            <a:xfrm>
              <a:off x="4145025" y="3258950"/>
              <a:ext cx="11000" cy="25"/>
            </a:xfrm>
            <a:custGeom>
              <a:avLst/>
              <a:gdLst/>
              <a:ahLst/>
              <a:cxnLst/>
              <a:rect l="l" t="t" r="r" b="b"/>
              <a:pathLst>
                <a:path w="440" h="1" extrusionOk="0">
                  <a:moveTo>
                    <a:pt x="1" y="1"/>
                  </a:moveTo>
                  <a:lnTo>
                    <a:pt x="210" y="1"/>
                  </a:lnTo>
                  <a:lnTo>
                    <a:pt x="440" y="1"/>
                  </a:lnTo>
                  <a:lnTo>
                    <a:pt x="2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3681;p51">
              <a:extLst>
                <a:ext uri="{FF2B5EF4-FFF2-40B4-BE49-F238E27FC236}">
                  <a16:creationId xmlns:a16="http://schemas.microsoft.com/office/drawing/2014/main" id="{6384A085-F78B-431A-9C24-D4E31518D9B8}"/>
                </a:ext>
              </a:extLst>
            </p:cNvPr>
            <p:cNvSpPr/>
            <p:nvPr/>
          </p:nvSpPr>
          <p:spPr>
            <a:xfrm>
              <a:off x="4115200" y="3182075"/>
              <a:ext cx="83725" cy="82675"/>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3682;p51">
              <a:extLst>
                <a:ext uri="{FF2B5EF4-FFF2-40B4-BE49-F238E27FC236}">
                  <a16:creationId xmlns:a16="http://schemas.microsoft.com/office/drawing/2014/main" id="{950EC5D4-35F4-4811-9245-C03B28DED87A}"/>
                </a:ext>
              </a:extLst>
            </p:cNvPr>
            <p:cNvSpPr/>
            <p:nvPr/>
          </p:nvSpPr>
          <p:spPr>
            <a:xfrm>
              <a:off x="3898125" y="3081625"/>
              <a:ext cx="188350" cy="127150"/>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3683;p51">
              <a:extLst>
                <a:ext uri="{FF2B5EF4-FFF2-40B4-BE49-F238E27FC236}">
                  <a16:creationId xmlns:a16="http://schemas.microsoft.com/office/drawing/2014/main" id="{5FDA0AB8-3645-459D-9F66-1725F9F79F21}"/>
                </a:ext>
              </a:extLst>
            </p:cNvPr>
            <p:cNvSpPr/>
            <p:nvPr/>
          </p:nvSpPr>
          <p:spPr>
            <a:xfrm>
              <a:off x="3821225" y="2747900"/>
              <a:ext cx="223400" cy="207700"/>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3684;p51">
              <a:extLst>
                <a:ext uri="{FF2B5EF4-FFF2-40B4-BE49-F238E27FC236}">
                  <a16:creationId xmlns:a16="http://schemas.microsoft.com/office/drawing/2014/main" id="{D9319C3E-6672-4BBC-A40B-F5B7C4C6E4B1}"/>
                </a:ext>
              </a:extLst>
            </p:cNvPr>
            <p:cNvSpPr/>
            <p:nvPr/>
          </p:nvSpPr>
          <p:spPr>
            <a:xfrm>
              <a:off x="3792975" y="2679900"/>
              <a:ext cx="57050" cy="111450"/>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3685;p51">
              <a:extLst>
                <a:ext uri="{FF2B5EF4-FFF2-40B4-BE49-F238E27FC236}">
                  <a16:creationId xmlns:a16="http://schemas.microsoft.com/office/drawing/2014/main" id="{2A72CD38-5E67-4E09-8D12-27D514646044}"/>
                </a:ext>
              </a:extLst>
            </p:cNvPr>
            <p:cNvSpPr/>
            <p:nvPr/>
          </p:nvSpPr>
          <p:spPr>
            <a:xfrm>
              <a:off x="3568575" y="2683550"/>
              <a:ext cx="289825" cy="280400"/>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3686;p51">
              <a:extLst>
                <a:ext uri="{FF2B5EF4-FFF2-40B4-BE49-F238E27FC236}">
                  <a16:creationId xmlns:a16="http://schemas.microsoft.com/office/drawing/2014/main" id="{A443D6C9-3D5A-4EAE-9829-20F1EA34D513}"/>
                </a:ext>
              </a:extLst>
            </p:cNvPr>
            <p:cNvSpPr/>
            <p:nvPr/>
          </p:nvSpPr>
          <p:spPr>
            <a:xfrm>
              <a:off x="3511050" y="2702400"/>
              <a:ext cx="167400" cy="132350"/>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3687;p51">
              <a:extLst>
                <a:ext uri="{FF2B5EF4-FFF2-40B4-BE49-F238E27FC236}">
                  <a16:creationId xmlns:a16="http://schemas.microsoft.com/office/drawing/2014/main" id="{D94D9F05-60B3-467F-A57B-F90836C13459}"/>
                </a:ext>
              </a:extLst>
            </p:cNvPr>
            <p:cNvSpPr/>
            <p:nvPr/>
          </p:nvSpPr>
          <p:spPr>
            <a:xfrm>
              <a:off x="3450875" y="2834200"/>
              <a:ext cx="118775" cy="95225"/>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3688;p51">
              <a:extLst>
                <a:ext uri="{FF2B5EF4-FFF2-40B4-BE49-F238E27FC236}">
                  <a16:creationId xmlns:a16="http://schemas.microsoft.com/office/drawing/2014/main" id="{2973C2AA-0470-43AC-9F89-2C4F69C8764F}"/>
                </a:ext>
              </a:extLst>
            </p:cNvPr>
            <p:cNvSpPr/>
            <p:nvPr/>
          </p:nvSpPr>
          <p:spPr>
            <a:xfrm>
              <a:off x="3450375" y="2838400"/>
              <a:ext cx="170550" cy="18780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3689;p51">
              <a:extLst>
                <a:ext uri="{FF2B5EF4-FFF2-40B4-BE49-F238E27FC236}">
                  <a16:creationId xmlns:a16="http://schemas.microsoft.com/office/drawing/2014/main" id="{A1C3ECA5-0E58-4259-BB6F-619272EA45BA}"/>
                </a:ext>
              </a:extLst>
            </p:cNvPr>
            <p:cNvSpPr/>
            <p:nvPr/>
          </p:nvSpPr>
          <p:spPr>
            <a:xfrm>
              <a:off x="3518375" y="2873975"/>
              <a:ext cx="235400" cy="218150"/>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3690;p51">
              <a:extLst>
                <a:ext uri="{FF2B5EF4-FFF2-40B4-BE49-F238E27FC236}">
                  <a16:creationId xmlns:a16="http://schemas.microsoft.com/office/drawing/2014/main" id="{711C9450-7B82-45C9-B70A-AF03403B1D06}"/>
                </a:ext>
              </a:extLst>
            </p:cNvPr>
            <p:cNvSpPr/>
            <p:nvPr/>
          </p:nvSpPr>
          <p:spPr>
            <a:xfrm>
              <a:off x="3617750" y="3020950"/>
              <a:ext cx="108825" cy="79025"/>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3691;p51">
              <a:extLst>
                <a:ext uri="{FF2B5EF4-FFF2-40B4-BE49-F238E27FC236}">
                  <a16:creationId xmlns:a16="http://schemas.microsoft.com/office/drawing/2014/main" id="{AC4539B1-44AE-4150-994C-BB5796E0F85D}"/>
                </a:ext>
              </a:extLst>
            </p:cNvPr>
            <p:cNvSpPr/>
            <p:nvPr/>
          </p:nvSpPr>
          <p:spPr>
            <a:xfrm>
              <a:off x="3442525" y="2997925"/>
              <a:ext cx="93125" cy="68050"/>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3692;p51">
              <a:extLst>
                <a:ext uri="{FF2B5EF4-FFF2-40B4-BE49-F238E27FC236}">
                  <a16:creationId xmlns:a16="http://schemas.microsoft.com/office/drawing/2014/main" id="{B55E13BF-33DB-45C6-A249-7CE93CB8C4D7}"/>
                </a:ext>
              </a:extLst>
            </p:cNvPr>
            <p:cNvSpPr/>
            <p:nvPr/>
          </p:nvSpPr>
          <p:spPr>
            <a:xfrm>
              <a:off x="3452975" y="3056525"/>
              <a:ext cx="44500" cy="26700"/>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2" name="Google Shape;3693;p51">
              <a:extLst>
                <a:ext uri="{FF2B5EF4-FFF2-40B4-BE49-F238E27FC236}">
                  <a16:creationId xmlns:a16="http://schemas.microsoft.com/office/drawing/2014/main" id="{06427E17-FDF7-4024-A8D8-3B530DF52292}"/>
                </a:ext>
              </a:extLst>
            </p:cNvPr>
            <p:cNvGrpSpPr/>
            <p:nvPr/>
          </p:nvGrpSpPr>
          <p:grpSpPr>
            <a:xfrm>
              <a:off x="3450375" y="3038225"/>
              <a:ext cx="132875" cy="99400"/>
              <a:chOff x="3450375" y="3038225"/>
              <a:chExt cx="132875" cy="99400"/>
            </a:xfrm>
            <a:grpFill/>
          </p:grpSpPr>
          <p:sp>
            <p:nvSpPr>
              <p:cNvPr id="1728" name="Google Shape;3694;p51">
                <a:extLst>
                  <a:ext uri="{FF2B5EF4-FFF2-40B4-BE49-F238E27FC236}">
                    <a16:creationId xmlns:a16="http://schemas.microsoft.com/office/drawing/2014/main" id="{7A476488-217F-4743-B7B8-0C6F157278F5}"/>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3695;p51">
                <a:extLst>
                  <a:ext uri="{FF2B5EF4-FFF2-40B4-BE49-F238E27FC236}">
                    <a16:creationId xmlns:a16="http://schemas.microsoft.com/office/drawing/2014/main" id="{37A1C7E6-9CE6-4121-8D65-37E6F47D5A6F}"/>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3" name="Google Shape;3696;p51">
              <a:extLst>
                <a:ext uri="{FF2B5EF4-FFF2-40B4-BE49-F238E27FC236}">
                  <a16:creationId xmlns:a16="http://schemas.microsoft.com/office/drawing/2014/main" id="{2505A43D-5A9A-49AF-A8FF-5ED0DAB2F667}"/>
                </a:ext>
              </a:extLst>
            </p:cNvPr>
            <p:cNvSpPr/>
            <p:nvPr/>
          </p:nvSpPr>
          <p:spPr>
            <a:xfrm>
              <a:off x="3503200" y="3095750"/>
              <a:ext cx="40300" cy="48150"/>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3697;p51">
              <a:extLst>
                <a:ext uri="{FF2B5EF4-FFF2-40B4-BE49-F238E27FC236}">
                  <a16:creationId xmlns:a16="http://schemas.microsoft.com/office/drawing/2014/main" id="{9D46207B-BE2D-48E1-BE86-D9B9180B9CC9}"/>
                </a:ext>
              </a:extLst>
            </p:cNvPr>
            <p:cNvSpPr/>
            <p:nvPr/>
          </p:nvSpPr>
          <p:spPr>
            <a:xfrm>
              <a:off x="3529350" y="3117725"/>
              <a:ext cx="58600" cy="62800"/>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3698;p51">
              <a:extLst>
                <a:ext uri="{FF2B5EF4-FFF2-40B4-BE49-F238E27FC236}">
                  <a16:creationId xmlns:a16="http://schemas.microsoft.com/office/drawing/2014/main" id="{C69696AD-8180-47CB-92CA-4BF1D120E51E}"/>
                </a:ext>
              </a:extLst>
            </p:cNvPr>
            <p:cNvSpPr/>
            <p:nvPr/>
          </p:nvSpPr>
          <p:spPr>
            <a:xfrm>
              <a:off x="3570150" y="3086875"/>
              <a:ext cx="89475" cy="94175"/>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3699;p51">
              <a:extLst>
                <a:ext uri="{FF2B5EF4-FFF2-40B4-BE49-F238E27FC236}">
                  <a16:creationId xmlns:a16="http://schemas.microsoft.com/office/drawing/2014/main" id="{C9A70D79-CD41-4A5C-913F-854519AD7BF7}"/>
                </a:ext>
              </a:extLst>
            </p:cNvPr>
            <p:cNvSpPr/>
            <p:nvPr/>
          </p:nvSpPr>
          <p:spPr>
            <a:xfrm>
              <a:off x="3647050" y="3079025"/>
              <a:ext cx="61225" cy="95750"/>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3700;p51">
              <a:extLst>
                <a:ext uri="{FF2B5EF4-FFF2-40B4-BE49-F238E27FC236}">
                  <a16:creationId xmlns:a16="http://schemas.microsoft.com/office/drawing/2014/main" id="{70F2FCAE-D4C1-4020-85F3-3AF7B925FA71}"/>
                </a:ext>
              </a:extLst>
            </p:cNvPr>
            <p:cNvSpPr/>
            <p:nvPr/>
          </p:nvSpPr>
          <p:spPr>
            <a:xfrm>
              <a:off x="3689950" y="3079025"/>
              <a:ext cx="29300" cy="77950"/>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3701;p51">
              <a:extLst>
                <a:ext uri="{FF2B5EF4-FFF2-40B4-BE49-F238E27FC236}">
                  <a16:creationId xmlns:a16="http://schemas.microsoft.com/office/drawing/2014/main" id="{A52D7C19-2469-4AB2-8861-1AC45AA2FC0A}"/>
                </a:ext>
              </a:extLst>
            </p:cNvPr>
            <p:cNvSpPr/>
            <p:nvPr/>
          </p:nvSpPr>
          <p:spPr>
            <a:xfrm>
              <a:off x="3705625" y="3059150"/>
              <a:ext cx="45025" cy="94175"/>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3702;p51">
              <a:extLst>
                <a:ext uri="{FF2B5EF4-FFF2-40B4-BE49-F238E27FC236}">
                  <a16:creationId xmlns:a16="http://schemas.microsoft.com/office/drawing/2014/main" id="{5387C31F-7E3A-4B16-89B5-7964920AA966}"/>
                </a:ext>
              </a:extLst>
            </p:cNvPr>
            <p:cNvSpPr/>
            <p:nvPr/>
          </p:nvSpPr>
          <p:spPr>
            <a:xfrm>
              <a:off x="3881925" y="2896975"/>
              <a:ext cx="150650" cy="239600"/>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3703;p51">
              <a:extLst>
                <a:ext uri="{FF2B5EF4-FFF2-40B4-BE49-F238E27FC236}">
                  <a16:creationId xmlns:a16="http://schemas.microsoft.com/office/drawing/2014/main" id="{37B3DE64-0A5A-477C-9D8F-8E80D12D21E1}"/>
                </a:ext>
              </a:extLst>
            </p:cNvPr>
            <p:cNvSpPr/>
            <p:nvPr/>
          </p:nvSpPr>
          <p:spPr>
            <a:xfrm>
              <a:off x="3863600" y="3051825"/>
              <a:ext cx="4725" cy="2625"/>
            </a:xfrm>
            <a:custGeom>
              <a:avLst/>
              <a:gdLst/>
              <a:ahLst/>
              <a:cxnLst/>
              <a:rect l="l" t="t" r="r" b="b"/>
              <a:pathLst>
                <a:path w="189" h="105" extrusionOk="0">
                  <a:moveTo>
                    <a:pt x="189" y="0"/>
                  </a:moveTo>
                  <a:lnTo>
                    <a:pt x="1" y="42"/>
                  </a:lnTo>
                  <a:lnTo>
                    <a:pt x="63" y="105"/>
                  </a:lnTo>
                  <a:lnTo>
                    <a:pt x="168" y="84"/>
                  </a:lnTo>
                  <a:lnTo>
                    <a:pt x="18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3704;p51">
              <a:extLst>
                <a:ext uri="{FF2B5EF4-FFF2-40B4-BE49-F238E27FC236}">
                  <a16:creationId xmlns:a16="http://schemas.microsoft.com/office/drawing/2014/main" id="{810AC935-A7E9-4493-B443-9BB8EE7EFEE1}"/>
                </a:ext>
              </a:extLst>
            </p:cNvPr>
            <p:cNvSpPr/>
            <p:nvPr/>
          </p:nvSpPr>
          <p:spPr>
            <a:xfrm>
              <a:off x="3695700" y="2900125"/>
              <a:ext cx="220250" cy="171075"/>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3705;p51">
              <a:extLst>
                <a:ext uri="{FF2B5EF4-FFF2-40B4-BE49-F238E27FC236}">
                  <a16:creationId xmlns:a16="http://schemas.microsoft.com/office/drawing/2014/main" id="{0793B363-EDE0-433B-9798-6D1C14441F14}"/>
                </a:ext>
              </a:extLst>
            </p:cNvPr>
            <p:cNvSpPr/>
            <p:nvPr/>
          </p:nvSpPr>
          <p:spPr>
            <a:xfrm>
              <a:off x="3732825" y="3041350"/>
              <a:ext cx="165325" cy="141775"/>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3706;p51">
              <a:extLst>
                <a:ext uri="{FF2B5EF4-FFF2-40B4-BE49-F238E27FC236}">
                  <a16:creationId xmlns:a16="http://schemas.microsoft.com/office/drawing/2014/main" id="{DE71F3A7-0654-494A-B404-CFB8D986BB6E}"/>
                </a:ext>
              </a:extLst>
            </p:cNvPr>
            <p:cNvSpPr/>
            <p:nvPr/>
          </p:nvSpPr>
          <p:spPr>
            <a:xfrm>
              <a:off x="3813400" y="3053900"/>
              <a:ext cx="109850" cy="164800"/>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3707;p51">
              <a:extLst>
                <a:ext uri="{FF2B5EF4-FFF2-40B4-BE49-F238E27FC236}">
                  <a16:creationId xmlns:a16="http://schemas.microsoft.com/office/drawing/2014/main" id="{AC4CAC85-A7CB-4334-B27B-0231B892EE6A}"/>
                </a:ext>
              </a:extLst>
            </p:cNvPr>
            <p:cNvSpPr/>
            <p:nvPr/>
          </p:nvSpPr>
          <p:spPr>
            <a:xfrm>
              <a:off x="3813900" y="3211875"/>
              <a:ext cx="82675" cy="89475"/>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3708;p51">
              <a:extLst>
                <a:ext uri="{FF2B5EF4-FFF2-40B4-BE49-F238E27FC236}">
                  <a16:creationId xmlns:a16="http://schemas.microsoft.com/office/drawing/2014/main" id="{2F737D9A-6D30-4CF1-BC37-C4F24E7D254F}"/>
                </a:ext>
              </a:extLst>
            </p:cNvPr>
            <p:cNvSpPr/>
            <p:nvPr/>
          </p:nvSpPr>
          <p:spPr>
            <a:xfrm>
              <a:off x="3821750" y="3213450"/>
              <a:ext cx="29325" cy="18850"/>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3709;p51">
              <a:extLst>
                <a:ext uri="{FF2B5EF4-FFF2-40B4-BE49-F238E27FC236}">
                  <a16:creationId xmlns:a16="http://schemas.microsoft.com/office/drawing/2014/main" id="{7CCDB2CF-712F-49EE-9FDE-7934085F4371}"/>
                </a:ext>
              </a:extLst>
            </p:cNvPr>
            <p:cNvSpPr/>
            <p:nvPr/>
          </p:nvSpPr>
          <p:spPr>
            <a:xfrm>
              <a:off x="3848425" y="3188875"/>
              <a:ext cx="110925" cy="129750"/>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3710;p51">
              <a:extLst>
                <a:ext uri="{FF2B5EF4-FFF2-40B4-BE49-F238E27FC236}">
                  <a16:creationId xmlns:a16="http://schemas.microsoft.com/office/drawing/2014/main" id="{A7EE42E9-46AC-4E4F-BB1A-67E19B271EDF}"/>
                </a:ext>
              </a:extLst>
            </p:cNvPr>
            <p:cNvSpPr/>
            <p:nvPr/>
          </p:nvSpPr>
          <p:spPr>
            <a:xfrm>
              <a:off x="3860475" y="3308125"/>
              <a:ext cx="15700" cy="21475"/>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3711;p51">
              <a:extLst>
                <a:ext uri="{FF2B5EF4-FFF2-40B4-BE49-F238E27FC236}">
                  <a16:creationId xmlns:a16="http://schemas.microsoft.com/office/drawing/2014/main" id="{70B971CA-D1AF-4465-9FE7-C014E4CE8C1B}"/>
                </a:ext>
              </a:extLst>
            </p:cNvPr>
            <p:cNvSpPr/>
            <p:nvPr/>
          </p:nvSpPr>
          <p:spPr>
            <a:xfrm>
              <a:off x="4111550" y="3257925"/>
              <a:ext cx="161650" cy="164775"/>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3712;p51">
              <a:extLst>
                <a:ext uri="{FF2B5EF4-FFF2-40B4-BE49-F238E27FC236}">
                  <a16:creationId xmlns:a16="http://schemas.microsoft.com/office/drawing/2014/main" id="{14823AE4-29B5-4C71-ADAF-5CECB2C53914}"/>
                </a:ext>
              </a:extLst>
            </p:cNvPr>
            <p:cNvSpPr/>
            <p:nvPr/>
          </p:nvSpPr>
          <p:spPr>
            <a:xfrm>
              <a:off x="4106850" y="3261050"/>
              <a:ext cx="29300" cy="24100"/>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3713;p51">
              <a:extLst>
                <a:ext uri="{FF2B5EF4-FFF2-40B4-BE49-F238E27FC236}">
                  <a16:creationId xmlns:a16="http://schemas.microsoft.com/office/drawing/2014/main" id="{EFC86696-55BE-40A7-9CF5-48B462F69294}"/>
                </a:ext>
              </a:extLst>
            </p:cNvPr>
            <p:cNvSpPr/>
            <p:nvPr/>
          </p:nvSpPr>
          <p:spPr>
            <a:xfrm>
              <a:off x="4106850" y="3275175"/>
              <a:ext cx="28775" cy="35075"/>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3714;p51">
              <a:extLst>
                <a:ext uri="{FF2B5EF4-FFF2-40B4-BE49-F238E27FC236}">
                  <a16:creationId xmlns:a16="http://schemas.microsoft.com/office/drawing/2014/main" id="{235FBDE3-57BD-441F-80EC-6121BEAF7B25}"/>
                </a:ext>
              </a:extLst>
            </p:cNvPr>
            <p:cNvSpPr/>
            <p:nvPr/>
          </p:nvSpPr>
          <p:spPr>
            <a:xfrm>
              <a:off x="3862550" y="3166900"/>
              <a:ext cx="275700" cy="273075"/>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3715;p51">
              <a:extLst>
                <a:ext uri="{FF2B5EF4-FFF2-40B4-BE49-F238E27FC236}">
                  <a16:creationId xmlns:a16="http://schemas.microsoft.com/office/drawing/2014/main" id="{C540A12E-5C04-49D3-AD9E-C31B9B3C81CD}"/>
                </a:ext>
              </a:extLst>
            </p:cNvPr>
            <p:cNvSpPr/>
            <p:nvPr/>
          </p:nvSpPr>
          <p:spPr>
            <a:xfrm>
              <a:off x="4159150" y="3380850"/>
              <a:ext cx="46050" cy="116150"/>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3716;p51">
              <a:extLst>
                <a:ext uri="{FF2B5EF4-FFF2-40B4-BE49-F238E27FC236}">
                  <a16:creationId xmlns:a16="http://schemas.microsoft.com/office/drawing/2014/main" id="{F3E0E88E-AABC-4F5A-BEB9-85734A4EF96B}"/>
                </a:ext>
              </a:extLst>
            </p:cNvPr>
            <p:cNvSpPr/>
            <p:nvPr/>
          </p:nvSpPr>
          <p:spPr>
            <a:xfrm>
              <a:off x="4001175" y="3363575"/>
              <a:ext cx="170550" cy="145450"/>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3717;p51">
              <a:extLst>
                <a:ext uri="{FF2B5EF4-FFF2-40B4-BE49-F238E27FC236}">
                  <a16:creationId xmlns:a16="http://schemas.microsoft.com/office/drawing/2014/main" id="{5C7A823E-1BCA-42A4-99A7-E35E76629A04}"/>
                </a:ext>
              </a:extLst>
            </p:cNvPr>
            <p:cNvSpPr/>
            <p:nvPr/>
          </p:nvSpPr>
          <p:spPr>
            <a:xfrm>
              <a:off x="3852625" y="3330100"/>
              <a:ext cx="181000" cy="178925"/>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3718;p51">
              <a:extLst>
                <a:ext uri="{FF2B5EF4-FFF2-40B4-BE49-F238E27FC236}">
                  <a16:creationId xmlns:a16="http://schemas.microsoft.com/office/drawing/2014/main" id="{BC88401B-637B-4072-AF76-4450419807EC}"/>
                </a:ext>
              </a:extLst>
            </p:cNvPr>
            <p:cNvSpPr/>
            <p:nvPr/>
          </p:nvSpPr>
          <p:spPr>
            <a:xfrm>
              <a:off x="4046675" y="3472375"/>
              <a:ext cx="113025" cy="103075"/>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3719;p51">
              <a:extLst>
                <a:ext uri="{FF2B5EF4-FFF2-40B4-BE49-F238E27FC236}">
                  <a16:creationId xmlns:a16="http://schemas.microsoft.com/office/drawing/2014/main" id="{AB407860-34AC-49FB-993F-7C5740B64379}"/>
                </a:ext>
              </a:extLst>
            </p:cNvPr>
            <p:cNvSpPr/>
            <p:nvPr/>
          </p:nvSpPr>
          <p:spPr>
            <a:xfrm>
              <a:off x="3968750" y="3504300"/>
              <a:ext cx="135500" cy="135500"/>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3720;p51">
              <a:extLst>
                <a:ext uri="{FF2B5EF4-FFF2-40B4-BE49-F238E27FC236}">
                  <a16:creationId xmlns:a16="http://schemas.microsoft.com/office/drawing/2014/main" id="{E6F6174E-65D2-4D4B-BA7C-F35153F5D1A6}"/>
                </a:ext>
              </a:extLst>
            </p:cNvPr>
            <p:cNvSpPr/>
            <p:nvPr/>
          </p:nvSpPr>
          <p:spPr>
            <a:xfrm>
              <a:off x="3853150" y="3491725"/>
              <a:ext cx="193550" cy="182075"/>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3721;p51">
              <a:extLst>
                <a:ext uri="{FF2B5EF4-FFF2-40B4-BE49-F238E27FC236}">
                  <a16:creationId xmlns:a16="http://schemas.microsoft.com/office/drawing/2014/main" id="{2B935986-9FC0-48F3-ACD4-ECC143E8FD3B}"/>
                </a:ext>
              </a:extLst>
            </p:cNvPr>
            <p:cNvSpPr/>
            <p:nvPr/>
          </p:nvSpPr>
          <p:spPr>
            <a:xfrm>
              <a:off x="4123050" y="3397575"/>
              <a:ext cx="150675" cy="242750"/>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3722;p51">
              <a:extLst>
                <a:ext uri="{FF2B5EF4-FFF2-40B4-BE49-F238E27FC236}">
                  <a16:creationId xmlns:a16="http://schemas.microsoft.com/office/drawing/2014/main" id="{0A4B625C-6877-44B7-A6AC-53B25964DC0F}"/>
                </a:ext>
              </a:extLst>
            </p:cNvPr>
            <p:cNvSpPr/>
            <p:nvPr/>
          </p:nvSpPr>
          <p:spPr>
            <a:xfrm>
              <a:off x="4120450" y="3622500"/>
              <a:ext cx="20950" cy="23575"/>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3723;p51">
              <a:extLst>
                <a:ext uri="{FF2B5EF4-FFF2-40B4-BE49-F238E27FC236}">
                  <a16:creationId xmlns:a16="http://schemas.microsoft.com/office/drawing/2014/main" id="{089587BD-63B0-413E-AFBB-085F01D23715}"/>
                </a:ext>
              </a:extLst>
            </p:cNvPr>
            <p:cNvSpPr/>
            <p:nvPr/>
          </p:nvSpPr>
          <p:spPr>
            <a:xfrm>
              <a:off x="4064475" y="3669050"/>
              <a:ext cx="33500" cy="3142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3724;p51">
              <a:extLst>
                <a:ext uri="{FF2B5EF4-FFF2-40B4-BE49-F238E27FC236}">
                  <a16:creationId xmlns:a16="http://schemas.microsoft.com/office/drawing/2014/main" id="{A97C8115-5D13-4723-8E59-1343721AD0F6}"/>
                </a:ext>
              </a:extLst>
            </p:cNvPr>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3725;p51">
              <a:extLst>
                <a:ext uri="{FF2B5EF4-FFF2-40B4-BE49-F238E27FC236}">
                  <a16:creationId xmlns:a16="http://schemas.microsoft.com/office/drawing/2014/main" id="{8C142D24-6AE3-4C78-A744-B2A4440F4E6A}"/>
                </a:ext>
              </a:extLst>
            </p:cNvPr>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3726;p51">
              <a:extLst>
                <a:ext uri="{FF2B5EF4-FFF2-40B4-BE49-F238E27FC236}">
                  <a16:creationId xmlns:a16="http://schemas.microsoft.com/office/drawing/2014/main" id="{75769638-43B6-4B30-BEE9-F774BDE163AD}"/>
                </a:ext>
              </a:extLst>
            </p:cNvPr>
            <p:cNvSpPr/>
            <p:nvPr/>
          </p:nvSpPr>
          <p:spPr>
            <a:xfrm>
              <a:off x="4252775" y="2586800"/>
              <a:ext cx="70650" cy="19900"/>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3727;p51">
              <a:extLst>
                <a:ext uri="{FF2B5EF4-FFF2-40B4-BE49-F238E27FC236}">
                  <a16:creationId xmlns:a16="http://schemas.microsoft.com/office/drawing/2014/main" id="{B80E921A-784C-4115-A1E1-6C0B30B59048}"/>
                </a:ext>
              </a:extLst>
            </p:cNvPr>
            <p:cNvSpPr/>
            <p:nvPr/>
          </p:nvSpPr>
          <p:spPr>
            <a:xfrm>
              <a:off x="4298825" y="2603000"/>
              <a:ext cx="2625" cy="2650"/>
            </a:xfrm>
            <a:custGeom>
              <a:avLst/>
              <a:gdLst/>
              <a:ahLst/>
              <a:cxnLst/>
              <a:rect l="l" t="t" r="r" b="b"/>
              <a:pathLst>
                <a:path w="105" h="106" fill="none" extrusionOk="0">
                  <a:moveTo>
                    <a:pt x="105" y="105"/>
                  </a:moveTo>
                  <a:lnTo>
                    <a:pt x="0" y="1"/>
                  </a:lnTo>
                </a:path>
              </a:pathLst>
            </a:custGeom>
            <a:grpFill/>
            <a:ln w="25" cap="rnd" cmpd="sng">
              <a:solidFill>
                <a:schemeClr val="bg1">
                  <a:lumMod val="50000"/>
                  <a:alpha val="4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3728;p51">
              <a:extLst>
                <a:ext uri="{FF2B5EF4-FFF2-40B4-BE49-F238E27FC236}">
                  <a16:creationId xmlns:a16="http://schemas.microsoft.com/office/drawing/2014/main" id="{092D5CF5-69E4-4736-9B12-1478B6930165}"/>
                </a:ext>
              </a:extLst>
            </p:cNvPr>
            <p:cNvSpPr/>
            <p:nvPr/>
          </p:nvSpPr>
          <p:spPr>
            <a:xfrm>
              <a:off x="4949025" y="2811200"/>
              <a:ext cx="44475" cy="26175"/>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3729;p51">
              <a:extLst>
                <a:ext uri="{FF2B5EF4-FFF2-40B4-BE49-F238E27FC236}">
                  <a16:creationId xmlns:a16="http://schemas.microsoft.com/office/drawing/2014/main" id="{55EB31C2-9908-4E75-8735-3438AFDEFC5B}"/>
                </a:ext>
              </a:extLst>
            </p:cNvPr>
            <p:cNvSpPr/>
            <p:nvPr/>
          </p:nvSpPr>
          <p:spPr>
            <a:xfrm>
              <a:off x="3967175" y="2589925"/>
              <a:ext cx="35075" cy="29850"/>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3730;p51">
              <a:extLst>
                <a:ext uri="{FF2B5EF4-FFF2-40B4-BE49-F238E27FC236}">
                  <a16:creationId xmlns:a16="http://schemas.microsoft.com/office/drawing/2014/main" id="{14263743-7EE3-4959-BEB5-7C1C6D60483E}"/>
                </a:ext>
              </a:extLst>
            </p:cNvPr>
            <p:cNvSpPr/>
            <p:nvPr/>
          </p:nvSpPr>
          <p:spPr>
            <a:xfrm>
              <a:off x="3938400" y="2522975"/>
              <a:ext cx="58625" cy="76925"/>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 name="Google Shape;800;p35"/>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Platform Regional Sales: Analysis</a:t>
            </a:r>
            <a:endParaRPr sz="2800" dirty="0">
              <a:solidFill>
                <a:srgbClr val="F3F3F3"/>
              </a:solidFill>
            </a:endParaRPr>
          </a:p>
        </p:txBody>
      </p:sp>
      <p:sp>
        <p:nvSpPr>
          <p:cNvPr id="949" name="Google Shape;949;p35"/>
          <p:cNvSpPr/>
          <p:nvPr/>
        </p:nvSpPr>
        <p:spPr>
          <a:xfrm>
            <a:off x="760902" y="1318875"/>
            <a:ext cx="946071" cy="490858"/>
          </a:xfrm>
          <a:custGeom>
            <a:avLst/>
            <a:gdLst/>
            <a:ahLst/>
            <a:cxnLst/>
            <a:rect l="l" t="t" r="r" b="b"/>
            <a:pathLst>
              <a:path w="12951" h="12942" extrusionOk="0">
                <a:moveTo>
                  <a:pt x="1" y="1"/>
                </a:moveTo>
                <a:lnTo>
                  <a:pt x="1" y="12941"/>
                </a:lnTo>
                <a:lnTo>
                  <a:pt x="12950" y="12941"/>
                </a:lnTo>
                <a:lnTo>
                  <a:pt x="129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5"/>
          <p:cNvSpPr/>
          <p:nvPr/>
        </p:nvSpPr>
        <p:spPr>
          <a:xfrm>
            <a:off x="1686596" y="1264525"/>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p:nvPr/>
        </p:nvSpPr>
        <p:spPr>
          <a:xfrm>
            <a:off x="1686596" y="1788334"/>
            <a:ext cx="75400" cy="75741"/>
          </a:xfrm>
          <a:custGeom>
            <a:avLst/>
            <a:gdLst/>
            <a:ahLst/>
            <a:cxnLst/>
            <a:rect l="l" t="t" r="r" b="b"/>
            <a:pathLst>
              <a:path w="1988" h="1997" extrusionOk="0">
                <a:moveTo>
                  <a:pt x="1680" y="1"/>
                </a:moveTo>
                <a:lnTo>
                  <a:pt x="1680" y="1689"/>
                </a:lnTo>
                <a:lnTo>
                  <a:pt x="1" y="1689"/>
                </a:lnTo>
                <a:lnTo>
                  <a:pt x="1" y="1996"/>
                </a:lnTo>
                <a:lnTo>
                  <a:pt x="1987" y="1996"/>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p:nvPr/>
        </p:nvSpPr>
        <p:spPr>
          <a:xfrm>
            <a:off x="1577474" y="1785679"/>
            <a:ext cx="30039" cy="5689"/>
          </a:xfrm>
          <a:custGeom>
            <a:avLst/>
            <a:gdLst/>
            <a:ahLst/>
            <a:cxnLst/>
            <a:rect l="l" t="t" r="r" b="b"/>
            <a:pathLst>
              <a:path w="792" h="150" extrusionOk="0">
                <a:moveTo>
                  <a:pt x="1" y="0"/>
                </a:moveTo>
                <a:lnTo>
                  <a:pt x="1" y="150"/>
                </a:lnTo>
                <a:lnTo>
                  <a:pt x="792" y="150"/>
                </a:lnTo>
                <a:lnTo>
                  <a:pt x="7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35"/>
          <p:cNvGrpSpPr/>
          <p:nvPr/>
        </p:nvGrpSpPr>
        <p:grpSpPr>
          <a:xfrm>
            <a:off x="1218677" y="1788325"/>
            <a:ext cx="716234" cy="145073"/>
            <a:chOff x="1571871" y="1788325"/>
            <a:chExt cx="716234" cy="145073"/>
          </a:xfrm>
        </p:grpSpPr>
        <p:sp>
          <p:nvSpPr>
            <p:cNvPr id="954" name="Google Shape;954;p35"/>
            <p:cNvSpPr/>
            <p:nvPr/>
          </p:nvSpPr>
          <p:spPr>
            <a:xfrm>
              <a:off x="1576648" y="1788325"/>
              <a:ext cx="711457" cy="145073"/>
            </a:xfrm>
            <a:custGeom>
              <a:avLst/>
              <a:gdLst/>
              <a:ahLst/>
              <a:cxnLst/>
              <a:rect l="l" t="t" r="r" b="b"/>
              <a:pathLst>
                <a:path w="15597" h="3825" extrusionOk="0">
                  <a:moveTo>
                    <a:pt x="15447" y="1"/>
                  </a:moveTo>
                  <a:lnTo>
                    <a:pt x="15447" y="1785"/>
                  </a:lnTo>
                  <a:lnTo>
                    <a:pt x="13566" y="3675"/>
                  </a:lnTo>
                  <a:lnTo>
                    <a:pt x="150" y="3675"/>
                  </a:lnTo>
                  <a:lnTo>
                    <a:pt x="150" y="1926"/>
                  </a:lnTo>
                  <a:lnTo>
                    <a:pt x="1" y="1926"/>
                  </a:lnTo>
                  <a:lnTo>
                    <a:pt x="1" y="3825"/>
                  </a:lnTo>
                  <a:lnTo>
                    <a:pt x="13627" y="3825"/>
                  </a:lnTo>
                  <a:lnTo>
                    <a:pt x="15596" y="1856"/>
                  </a:lnTo>
                  <a:lnTo>
                    <a:pt x="1559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5"/>
            <p:cNvSpPr/>
            <p:nvPr/>
          </p:nvSpPr>
          <p:spPr>
            <a:xfrm>
              <a:off x="1571871" y="1850850"/>
              <a:ext cx="20026" cy="20024"/>
            </a:xfrm>
            <a:custGeom>
              <a:avLst/>
              <a:gdLst/>
              <a:ahLst/>
              <a:cxnLst/>
              <a:rect l="l" t="t" r="r" b="b"/>
              <a:pathLst>
                <a:path w="519" h="528" extrusionOk="0">
                  <a:moveTo>
                    <a:pt x="255" y="0"/>
                  </a:moveTo>
                  <a:cubicBezTo>
                    <a:pt x="115" y="0"/>
                    <a:pt x="0" y="115"/>
                    <a:pt x="0" y="264"/>
                  </a:cubicBezTo>
                  <a:cubicBezTo>
                    <a:pt x="0" y="405"/>
                    <a:pt x="115" y="528"/>
                    <a:pt x="255" y="528"/>
                  </a:cubicBezTo>
                  <a:cubicBezTo>
                    <a:pt x="405" y="528"/>
                    <a:pt x="519" y="405"/>
                    <a:pt x="519" y="264"/>
                  </a:cubicBezTo>
                  <a:cubicBezTo>
                    <a:pt x="519" y="115"/>
                    <a:pt x="405" y="0"/>
                    <a:pt x="255"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 name="Google Shape;956;p35"/>
          <p:cNvSpPr/>
          <p:nvPr/>
        </p:nvSpPr>
        <p:spPr>
          <a:xfrm>
            <a:off x="2639282" y="1276851"/>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3093725" y="1788334"/>
            <a:ext cx="72404" cy="72745"/>
          </a:xfrm>
          <a:custGeom>
            <a:avLst/>
            <a:gdLst/>
            <a:ahLst/>
            <a:cxnLst/>
            <a:rect l="l" t="t" r="r" b="b"/>
            <a:pathLst>
              <a:path w="1909" h="1918" extrusionOk="0">
                <a:moveTo>
                  <a:pt x="1759" y="1"/>
                </a:moveTo>
                <a:lnTo>
                  <a:pt x="1759" y="1759"/>
                </a:lnTo>
                <a:lnTo>
                  <a:pt x="1" y="1759"/>
                </a:lnTo>
                <a:lnTo>
                  <a:pt x="1" y="1917"/>
                </a:lnTo>
                <a:lnTo>
                  <a:pt x="1908" y="1917"/>
                </a:lnTo>
                <a:lnTo>
                  <a:pt x="19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txBox="1"/>
          <p:nvPr/>
        </p:nvSpPr>
        <p:spPr>
          <a:xfrm>
            <a:off x="1990605" y="1304200"/>
            <a:ext cx="1079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Xbox360</a:t>
            </a:r>
          </a:p>
          <a:p>
            <a:pPr marL="0" lvl="0" indent="0" algn="l" rtl="0">
              <a:spcBef>
                <a:spcPts val="0"/>
              </a:spcBef>
              <a:spcAft>
                <a:spcPts val="0"/>
              </a:spcAft>
              <a:buNone/>
            </a:pPr>
            <a:r>
              <a:rPr lang="e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PlayStation </a:t>
            </a:r>
          </a:p>
        </p:txBody>
      </p:sp>
      <p:sp>
        <p:nvSpPr>
          <p:cNvPr id="1042" name="Google Shape;1042;p35"/>
          <p:cNvSpPr txBox="1"/>
          <p:nvPr/>
        </p:nvSpPr>
        <p:spPr>
          <a:xfrm>
            <a:off x="810039" y="1337475"/>
            <a:ext cx="8478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400" dirty="0">
                <a:solidFill>
                  <a:srgbClr val="00387E"/>
                </a:solidFill>
                <a:latin typeface="Teko Medium"/>
                <a:ea typeface="Teko Medium"/>
                <a:cs typeface="Teko Medium"/>
                <a:sym typeface="Teko Medium"/>
              </a:rPr>
              <a:t>NA</a:t>
            </a:r>
            <a:endParaRPr sz="2400" dirty="0">
              <a:solidFill>
                <a:srgbClr val="00387E"/>
              </a:solidFill>
              <a:latin typeface="Teko Medium"/>
              <a:ea typeface="Teko Medium"/>
              <a:cs typeface="Teko Medium"/>
              <a:sym typeface="Teko Medium"/>
            </a:endParaRPr>
          </a:p>
        </p:txBody>
      </p:sp>
      <p:sp>
        <p:nvSpPr>
          <p:cNvPr id="1045" name="Google Shape;1045;p35"/>
          <p:cNvSpPr/>
          <p:nvPr/>
        </p:nvSpPr>
        <p:spPr>
          <a:xfrm rot="10800000" flipH="1">
            <a:off x="760902" y="2360977"/>
            <a:ext cx="946071" cy="490858"/>
          </a:xfrm>
          <a:custGeom>
            <a:avLst/>
            <a:gdLst/>
            <a:ahLst/>
            <a:cxnLst/>
            <a:rect l="l" t="t" r="r" b="b"/>
            <a:pathLst>
              <a:path w="12951" h="12942" extrusionOk="0">
                <a:moveTo>
                  <a:pt x="1" y="1"/>
                </a:moveTo>
                <a:lnTo>
                  <a:pt x="1" y="12941"/>
                </a:lnTo>
                <a:lnTo>
                  <a:pt x="12950" y="12941"/>
                </a:lnTo>
                <a:lnTo>
                  <a:pt x="129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rot="10800000" flipH="1">
            <a:off x="1686596" y="2830785"/>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rot="10800000" flipH="1">
            <a:off x="1686596" y="2306635"/>
            <a:ext cx="75400" cy="75741"/>
          </a:xfrm>
          <a:custGeom>
            <a:avLst/>
            <a:gdLst/>
            <a:ahLst/>
            <a:cxnLst/>
            <a:rect l="l" t="t" r="r" b="b"/>
            <a:pathLst>
              <a:path w="1988" h="1997" extrusionOk="0">
                <a:moveTo>
                  <a:pt x="1680" y="1"/>
                </a:moveTo>
                <a:lnTo>
                  <a:pt x="1680" y="1689"/>
                </a:lnTo>
                <a:lnTo>
                  <a:pt x="1" y="1689"/>
                </a:lnTo>
                <a:lnTo>
                  <a:pt x="1" y="1996"/>
                </a:lnTo>
                <a:lnTo>
                  <a:pt x="1987" y="1996"/>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rot="10800000" flipH="1">
            <a:off x="1577474" y="2379342"/>
            <a:ext cx="30039" cy="5689"/>
          </a:xfrm>
          <a:custGeom>
            <a:avLst/>
            <a:gdLst/>
            <a:ahLst/>
            <a:cxnLst/>
            <a:rect l="l" t="t" r="r" b="b"/>
            <a:pathLst>
              <a:path w="792" h="150" extrusionOk="0">
                <a:moveTo>
                  <a:pt x="1" y="0"/>
                </a:moveTo>
                <a:lnTo>
                  <a:pt x="1" y="150"/>
                </a:lnTo>
                <a:lnTo>
                  <a:pt x="792" y="150"/>
                </a:lnTo>
                <a:lnTo>
                  <a:pt x="7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 name="Google Shape;1049;p35"/>
          <p:cNvGrpSpPr/>
          <p:nvPr/>
        </p:nvGrpSpPr>
        <p:grpSpPr>
          <a:xfrm rot="10800000" flipH="1">
            <a:off x="1218677" y="2237313"/>
            <a:ext cx="716234" cy="145073"/>
            <a:chOff x="1571871" y="1788325"/>
            <a:chExt cx="716234" cy="145073"/>
          </a:xfrm>
        </p:grpSpPr>
        <p:sp>
          <p:nvSpPr>
            <p:cNvPr id="1050" name="Google Shape;1050;p35"/>
            <p:cNvSpPr/>
            <p:nvPr/>
          </p:nvSpPr>
          <p:spPr>
            <a:xfrm>
              <a:off x="1576648" y="1788325"/>
              <a:ext cx="711457" cy="145073"/>
            </a:xfrm>
            <a:custGeom>
              <a:avLst/>
              <a:gdLst/>
              <a:ahLst/>
              <a:cxnLst/>
              <a:rect l="l" t="t" r="r" b="b"/>
              <a:pathLst>
                <a:path w="15597" h="3825" extrusionOk="0">
                  <a:moveTo>
                    <a:pt x="15447" y="1"/>
                  </a:moveTo>
                  <a:lnTo>
                    <a:pt x="15447" y="1785"/>
                  </a:lnTo>
                  <a:lnTo>
                    <a:pt x="13566" y="3675"/>
                  </a:lnTo>
                  <a:lnTo>
                    <a:pt x="150" y="3675"/>
                  </a:lnTo>
                  <a:lnTo>
                    <a:pt x="150" y="1926"/>
                  </a:lnTo>
                  <a:lnTo>
                    <a:pt x="1" y="1926"/>
                  </a:lnTo>
                  <a:lnTo>
                    <a:pt x="1" y="3825"/>
                  </a:lnTo>
                  <a:lnTo>
                    <a:pt x="13627" y="3825"/>
                  </a:lnTo>
                  <a:lnTo>
                    <a:pt x="15596" y="1856"/>
                  </a:lnTo>
                  <a:lnTo>
                    <a:pt x="1559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1571871" y="1850850"/>
              <a:ext cx="20026" cy="20024"/>
            </a:xfrm>
            <a:custGeom>
              <a:avLst/>
              <a:gdLst/>
              <a:ahLst/>
              <a:cxnLst/>
              <a:rect l="l" t="t" r="r" b="b"/>
              <a:pathLst>
                <a:path w="519" h="528" extrusionOk="0">
                  <a:moveTo>
                    <a:pt x="255" y="0"/>
                  </a:moveTo>
                  <a:cubicBezTo>
                    <a:pt x="115" y="0"/>
                    <a:pt x="0" y="115"/>
                    <a:pt x="0" y="264"/>
                  </a:cubicBezTo>
                  <a:cubicBezTo>
                    <a:pt x="0" y="405"/>
                    <a:pt x="115" y="528"/>
                    <a:pt x="255" y="528"/>
                  </a:cubicBezTo>
                  <a:cubicBezTo>
                    <a:pt x="405" y="528"/>
                    <a:pt x="519" y="405"/>
                    <a:pt x="519" y="264"/>
                  </a:cubicBezTo>
                  <a:cubicBezTo>
                    <a:pt x="519" y="115"/>
                    <a:pt x="405" y="0"/>
                    <a:pt x="255"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2" name="Google Shape;1052;p35"/>
          <p:cNvSpPr/>
          <p:nvPr/>
        </p:nvSpPr>
        <p:spPr>
          <a:xfrm rot="10800000" flipH="1">
            <a:off x="2639282" y="2503357"/>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rot="10800000" flipH="1">
            <a:off x="3093725" y="2309631"/>
            <a:ext cx="72404" cy="72745"/>
          </a:xfrm>
          <a:custGeom>
            <a:avLst/>
            <a:gdLst/>
            <a:ahLst/>
            <a:cxnLst/>
            <a:rect l="l" t="t" r="r" b="b"/>
            <a:pathLst>
              <a:path w="1909" h="1918" extrusionOk="0">
                <a:moveTo>
                  <a:pt x="1759" y="1"/>
                </a:moveTo>
                <a:lnTo>
                  <a:pt x="1759" y="1759"/>
                </a:lnTo>
                <a:lnTo>
                  <a:pt x="1" y="1759"/>
                </a:lnTo>
                <a:lnTo>
                  <a:pt x="1" y="1917"/>
                </a:lnTo>
                <a:lnTo>
                  <a:pt x="1908" y="1917"/>
                </a:lnTo>
                <a:lnTo>
                  <a:pt x="19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txBox="1"/>
          <p:nvPr/>
        </p:nvSpPr>
        <p:spPr>
          <a:xfrm>
            <a:off x="810039" y="2386463"/>
            <a:ext cx="8478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rgbClr val="00387E"/>
                </a:solidFill>
                <a:latin typeface="Teko Medium"/>
                <a:ea typeface="Teko Medium"/>
                <a:cs typeface="Teko Medium"/>
                <a:sym typeface="Teko Medium"/>
              </a:rPr>
              <a:t>PAL</a:t>
            </a:r>
            <a:endParaRPr sz="2400" dirty="0">
              <a:solidFill>
                <a:srgbClr val="00387E"/>
              </a:solidFill>
              <a:latin typeface="Teko Medium"/>
              <a:ea typeface="Teko Medium"/>
              <a:cs typeface="Teko Medium"/>
              <a:sym typeface="Teko Medium"/>
            </a:endParaRPr>
          </a:p>
        </p:txBody>
      </p:sp>
      <p:sp>
        <p:nvSpPr>
          <p:cNvPr id="1055" name="Google Shape;1055;p35"/>
          <p:cNvSpPr txBox="1"/>
          <p:nvPr/>
        </p:nvSpPr>
        <p:spPr>
          <a:xfrm>
            <a:off x="1990605" y="2346475"/>
            <a:ext cx="1079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PlayStation</a:t>
            </a:r>
          </a:p>
          <a:p>
            <a:pPr marL="0" lvl="0" indent="0" algn="l" rtl="0">
              <a:spcBef>
                <a:spcPts val="0"/>
              </a:spcBef>
              <a:spcAft>
                <a:spcPts val="0"/>
              </a:spcAft>
              <a:buNone/>
            </a:pPr>
            <a:r>
              <a:rPr lang="e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Xbox360 </a:t>
            </a:r>
            <a:endParaRPr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056" name="Google Shape;1056;p35"/>
          <p:cNvSpPr/>
          <p:nvPr/>
        </p:nvSpPr>
        <p:spPr>
          <a:xfrm>
            <a:off x="760902" y="3281025"/>
            <a:ext cx="946071" cy="490858"/>
          </a:xfrm>
          <a:custGeom>
            <a:avLst/>
            <a:gdLst/>
            <a:ahLst/>
            <a:cxnLst/>
            <a:rect l="l" t="t" r="r" b="b"/>
            <a:pathLst>
              <a:path w="12951" h="12942" extrusionOk="0">
                <a:moveTo>
                  <a:pt x="1" y="1"/>
                </a:moveTo>
                <a:lnTo>
                  <a:pt x="1" y="12941"/>
                </a:lnTo>
                <a:lnTo>
                  <a:pt x="12950" y="12941"/>
                </a:lnTo>
                <a:lnTo>
                  <a:pt x="129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1686596" y="3226675"/>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1686596" y="3750484"/>
            <a:ext cx="75400" cy="75741"/>
          </a:xfrm>
          <a:custGeom>
            <a:avLst/>
            <a:gdLst/>
            <a:ahLst/>
            <a:cxnLst/>
            <a:rect l="l" t="t" r="r" b="b"/>
            <a:pathLst>
              <a:path w="1988" h="1997" extrusionOk="0">
                <a:moveTo>
                  <a:pt x="1680" y="1"/>
                </a:moveTo>
                <a:lnTo>
                  <a:pt x="1680" y="1689"/>
                </a:lnTo>
                <a:lnTo>
                  <a:pt x="1" y="1689"/>
                </a:lnTo>
                <a:lnTo>
                  <a:pt x="1" y="1996"/>
                </a:lnTo>
                <a:lnTo>
                  <a:pt x="1987" y="1996"/>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1577474" y="3747829"/>
            <a:ext cx="30039" cy="5689"/>
          </a:xfrm>
          <a:custGeom>
            <a:avLst/>
            <a:gdLst/>
            <a:ahLst/>
            <a:cxnLst/>
            <a:rect l="l" t="t" r="r" b="b"/>
            <a:pathLst>
              <a:path w="792" h="150" extrusionOk="0">
                <a:moveTo>
                  <a:pt x="1" y="0"/>
                </a:moveTo>
                <a:lnTo>
                  <a:pt x="1" y="150"/>
                </a:lnTo>
                <a:lnTo>
                  <a:pt x="792" y="150"/>
                </a:lnTo>
                <a:lnTo>
                  <a:pt x="7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35"/>
          <p:cNvGrpSpPr/>
          <p:nvPr/>
        </p:nvGrpSpPr>
        <p:grpSpPr>
          <a:xfrm>
            <a:off x="1218677" y="3750475"/>
            <a:ext cx="716234" cy="145073"/>
            <a:chOff x="1571871" y="1788325"/>
            <a:chExt cx="716234" cy="145073"/>
          </a:xfrm>
        </p:grpSpPr>
        <p:sp>
          <p:nvSpPr>
            <p:cNvPr id="1061" name="Google Shape;1061;p35"/>
            <p:cNvSpPr/>
            <p:nvPr/>
          </p:nvSpPr>
          <p:spPr>
            <a:xfrm>
              <a:off x="1576648" y="1788325"/>
              <a:ext cx="711457" cy="145073"/>
            </a:xfrm>
            <a:custGeom>
              <a:avLst/>
              <a:gdLst/>
              <a:ahLst/>
              <a:cxnLst/>
              <a:rect l="l" t="t" r="r" b="b"/>
              <a:pathLst>
                <a:path w="15597" h="3825" extrusionOk="0">
                  <a:moveTo>
                    <a:pt x="15447" y="1"/>
                  </a:moveTo>
                  <a:lnTo>
                    <a:pt x="15447" y="1785"/>
                  </a:lnTo>
                  <a:lnTo>
                    <a:pt x="13566" y="3675"/>
                  </a:lnTo>
                  <a:lnTo>
                    <a:pt x="150" y="3675"/>
                  </a:lnTo>
                  <a:lnTo>
                    <a:pt x="150" y="1926"/>
                  </a:lnTo>
                  <a:lnTo>
                    <a:pt x="1" y="1926"/>
                  </a:lnTo>
                  <a:lnTo>
                    <a:pt x="1" y="3825"/>
                  </a:lnTo>
                  <a:lnTo>
                    <a:pt x="13627" y="3825"/>
                  </a:lnTo>
                  <a:lnTo>
                    <a:pt x="15596" y="1856"/>
                  </a:lnTo>
                  <a:lnTo>
                    <a:pt x="1559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5"/>
            <p:cNvSpPr/>
            <p:nvPr/>
          </p:nvSpPr>
          <p:spPr>
            <a:xfrm>
              <a:off x="1571871" y="1850850"/>
              <a:ext cx="20026" cy="20024"/>
            </a:xfrm>
            <a:custGeom>
              <a:avLst/>
              <a:gdLst/>
              <a:ahLst/>
              <a:cxnLst/>
              <a:rect l="l" t="t" r="r" b="b"/>
              <a:pathLst>
                <a:path w="519" h="528" extrusionOk="0">
                  <a:moveTo>
                    <a:pt x="255" y="0"/>
                  </a:moveTo>
                  <a:cubicBezTo>
                    <a:pt x="115" y="0"/>
                    <a:pt x="0" y="115"/>
                    <a:pt x="0" y="264"/>
                  </a:cubicBezTo>
                  <a:cubicBezTo>
                    <a:pt x="0" y="405"/>
                    <a:pt x="115" y="528"/>
                    <a:pt x="255" y="528"/>
                  </a:cubicBezTo>
                  <a:cubicBezTo>
                    <a:pt x="405" y="528"/>
                    <a:pt x="519" y="405"/>
                    <a:pt x="519" y="264"/>
                  </a:cubicBezTo>
                  <a:cubicBezTo>
                    <a:pt x="519" y="115"/>
                    <a:pt x="405" y="0"/>
                    <a:pt x="255"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3" name="Google Shape;1063;p35"/>
          <p:cNvSpPr/>
          <p:nvPr/>
        </p:nvSpPr>
        <p:spPr>
          <a:xfrm>
            <a:off x="2639282" y="3239001"/>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5"/>
          <p:cNvSpPr/>
          <p:nvPr/>
        </p:nvSpPr>
        <p:spPr>
          <a:xfrm>
            <a:off x="3093725" y="3750484"/>
            <a:ext cx="72404" cy="72745"/>
          </a:xfrm>
          <a:custGeom>
            <a:avLst/>
            <a:gdLst/>
            <a:ahLst/>
            <a:cxnLst/>
            <a:rect l="l" t="t" r="r" b="b"/>
            <a:pathLst>
              <a:path w="1909" h="1918" extrusionOk="0">
                <a:moveTo>
                  <a:pt x="1759" y="1"/>
                </a:moveTo>
                <a:lnTo>
                  <a:pt x="1759" y="1759"/>
                </a:lnTo>
                <a:lnTo>
                  <a:pt x="1" y="1759"/>
                </a:lnTo>
                <a:lnTo>
                  <a:pt x="1" y="1917"/>
                </a:lnTo>
                <a:lnTo>
                  <a:pt x="1908" y="1917"/>
                </a:lnTo>
                <a:lnTo>
                  <a:pt x="19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5"/>
          <p:cNvSpPr txBox="1"/>
          <p:nvPr/>
        </p:nvSpPr>
        <p:spPr>
          <a:xfrm>
            <a:off x="1990605" y="3266350"/>
            <a:ext cx="1079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PlayStation</a:t>
            </a:r>
          </a:p>
          <a:p>
            <a:pPr marL="0" lvl="0" indent="0" algn="l" rtl="0">
              <a:spcBef>
                <a:spcPts val="0"/>
              </a:spcBef>
              <a:spcAft>
                <a:spcPts val="0"/>
              </a:spcAft>
              <a:buNone/>
            </a:pPr>
            <a:r>
              <a:rPr lang="en-U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3DS</a:t>
            </a:r>
            <a:endParaRPr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066" name="Google Shape;1066;p35"/>
          <p:cNvSpPr txBox="1"/>
          <p:nvPr/>
        </p:nvSpPr>
        <p:spPr>
          <a:xfrm>
            <a:off x="810039" y="3299625"/>
            <a:ext cx="8478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400" dirty="0">
                <a:solidFill>
                  <a:srgbClr val="00387E"/>
                </a:solidFill>
                <a:latin typeface="Teko Medium"/>
                <a:ea typeface="Teko Medium"/>
                <a:cs typeface="Teko Medium"/>
                <a:sym typeface="Teko Medium"/>
              </a:rPr>
              <a:t>JP</a:t>
            </a:r>
            <a:endParaRPr sz="2400" dirty="0">
              <a:solidFill>
                <a:srgbClr val="00387E"/>
              </a:solidFill>
              <a:latin typeface="Teko Medium"/>
              <a:ea typeface="Teko Medium"/>
              <a:cs typeface="Teko Medium"/>
              <a:sym typeface="Teko Medium"/>
            </a:endParaRPr>
          </a:p>
        </p:txBody>
      </p:sp>
      <p:pic>
        <p:nvPicPr>
          <p:cNvPr id="4" name="Picture 3" descr="A close up of a map&#10;&#10;Description automatically generated">
            <a:extLst>
              <a:ext uri="{FF2B5EF4-FFF2-40B4-BE49-F238E27FC236}">
                <a16:creationId xmlns:a16="http://schemas.microsoft.com/office/drawing/2014/main" id="{491FD910-E7D6-4350-A25B-E83A5383B765}"/>
              </a:ext>
            </a:extLst>
          </p:cNvPr>
          <p:cNvPicPr>
            <a:picLocks noChangeAspect="1"/>
          </p:cNvPicPr>
          <p:nvPr/>
        </p:nvPicPr>
        <p:blipFill>
          <a:blip r:embed="rId3"/>
          <a:stretch>
            <a:fillRect/>
          </a:stretch>
        </p:blipFill>
        <p:spPr>
          <a:xfrm>
            <a:off x="3781129" y="954719"/>
            <a:ext cx="4601969" cy="3681575"/>
          </a:xfrm>
          <a:prstGeom prst="rect">
            <a:avLst/>
          </a:prstGeom>
          <a:effectLst>
            <a:softEdge rad="25400"/>
          </a:effectLst>
        </p:spPr>
      </p:pic>
      <p:grpSp>
        <p:nvGrpSpPr>
          <p:cNvPr id="39" name="Google Shape;3467;p51">
            <a:extLst>
              <a:ext uri="{FF2B5EF4-FFF2-40B4-BE49-F238E27FC236}">
                <a16:creationId xmlns:a16="http://schemas.microsoft.com/office/drawing/2014/main" id="{7BB1953E-DAC1-4132-802E-348BCDC23CAF}"/>
              </a:ext>
            </a:extLst>
          </p:cNvPr>
          <p:cNvGrpSpPr/>
          <p:nvPr/>
        </p:nvGrpSpPr>
        <p:grpSpPr>
          <a:xfrm>
            <a:off x="1499104" y="4146365"/>
            <a:ext cx="871614" cy="804254"/>
            <a:chOff x="2127141" y="3043500"/>
            <a:chExt cx="422629" cy="408027"/>
          </a:xfrm>
        </p:grpSpPr>
        <p:grpSp>
          <p:nvGrpSpPr>
            <p:cNvPr id="40" name="Google Shape;3468;p51">
              <a:extLst>
                <a:ext uri="{FF2B5EF4-FFF2-40B4-BE49-F238E27FC236}">
                  <a16:creationId xmlns:a16="http://schemas.microsoft.com/office/drawing/2014/main" id="{843F3402-13CA-430C-A3E3-7DF7F299DA5B}"/>
                </a:ext>
              </a:extLst>
            </p:cNvPr>
            <p:cNvGrpSpPr/>
            <p:nvPr/>
          </p:nvGrpSpPr>
          <p:grpSpPr>
            <a:xfrm>
              <a:off x="2127141" y="3048223"/>
              <a:ext cx="418743" cy="403304"/>
              <a:chOff x="2101363" y="3048223"/>
              <a:chExt cx="418743" cy="403304"/>
            </a:xfrm>
          </p:grpSpPr>
          <p:sp>
            <p:nvSpPr>
              <p:cNvPr id="43" name="Google Shape;3469;p51">
                <a:extLst>
                  <a:ext uri="{FF2B5EF4-FFF2-40B4-BE49-F238E27FC236}">
                    <a16:creationId xmlns:a16="http://schemas.microsoft.com/office/drawing/2014/main" id="{FC9C11C1-7DA7-4433-BD55-89ECF59D48D9}"/>
                  </a:ext>
                </a:extLst>
              </p:cNvPr>
              <p:cNvSpPr/>
              <p:nvPr/>
            </p:nvSpPr>
            <p:spPr>
              <a:xfrm>
                <a:off x="2101363" y="3048223"/>
                <a:ext cx="418743" cy="403304"/>
              </a:xfrm>
              <a:custGeom>
                <a:avLst/>
                <a:gdLst/>
                <a:ahLst/>
                <a:cxnLst/>
                <a:rect l="l" t="t" r="r" b="b"/>
                <a:pathLst>
                  <a:path w="8245" h="7941" extrusionOk="0">
                    <a:moveTo>
                      <a:pt x="4278" y="1"/>
                    </a:moveTo>
                    <a:cubicBezTo>
                      <a:pt x="2677" y="1"/>
                      <a:pt x="1227" y="967"/>
                      <a:pt x="614" y="2453"/>
                    </a:cubicBezTo>
                    <a:cubicBezTo>
                      <a:pt x="1" y="3932"/>
                      <a:pt x="340" y="5641"/>
                      <a:pt x="1472" y="6773"/>
                    </a:cubicBezTo>
                    <a:cubicBezTo>
                      <a:pt x="2235" y="7536"/>
                      <a:pt x="3250" y="7940"/>
                      <a:pt x="4283" y="7940"/>
                    </a:cubicBezTo>
                    <a:cubicBezTo>
                      <a:pt x="4793" y="7940"/>
                      <a:pt x="5308" y="7842"/>
                      <a:pt x="5800" y="7639"/>
                    </a:cubicBezTo>
                    <a:cubicBezTo>
                      <a:pt x="7278" y="7019"/>
                      <a:pt x="8245" y="5576"/>
                      <a:pt x="8245" y="3968"/>
                    </a:cubicBezTo>
                    <a:cubicBezTo>
                      <a:pt x="8245" y="1782"/>
                      <a:pt x="6470" y="1"/>
                      <a:pt x="4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70;p51">
                <a:extLst>
                  <a:ext uri="{FF2B5EF4-FFF2-40B4-BE49-F238E27FC236}">
                    <a16:creationId xmlns:a16="http://schemas.microsoft.com/office/drawing/2014/main" id="{C6F7CEB5-A2EE-4E3D-B553-461845E60BC0}"/>
                  </a:ext>
                </a:extLst>
              </p:cNvPr>
              <p:cNvSpPr/>
              <p:nvPr/>
            </p:nvSpPr>
            <p:spPr>
              <a:xfrm>
                <a:off x="2119755" y="3068670"/>
                <a:ext cx="397728" cy="333674"/>
              </a:xfrm>
              <a:custGeom>
                <a:avLst/>
                <a:gdLst/>
                <a:ahLst/>
                <a:cxnLst/>
                <a:rect l="l" t="t" r="r" b="b"/>
                <a:pathLst>
                  <a:path w="7884" h="6570" extrusionOk="0">
                    <a:moveTo>
                      <a:pt x="4054" y="193"/>
                    </a:moveTo>
                    <a:cubicBezTo>
                      <a:pt x="4007" y="193"/>
                      <a:pt x="3974" y="204"/>
                      <a:pt x="3974" y="210"/>
                    </a:cubicBezTo>
                    <a:cubicBezTo>
                      <a:pt x="4039" y="253"/>
                      <a:pt x="4104" y="282"/>
                      <a:pt x="4176" y="296"/>
                    </a:cubicBezTo>
                    <a:cubicBezTo>
                      <a:pt x="4227" y="296"/>
                      <a:pt x="4270" y="275"/>
                      <a:pt x="4306" y="246"/>
                    </a:cubicBezTo>
                    <a:cubicBezTo>
                      <a:pt x="4320" y="231"/>
                      <a:pt x="4155" y="195"/>
                      <a:pt x="4090" y="195"/>
                    </a:cubicBezTo>
                    <a:cubicBezTo>
                      <a:pt x="4077" y="194"/>
                      <a:pt x="4065" y="193"/>
                      <a:pt x="4054" y="193"/>
                    </a:cubicBezTo>
                    <a:close/>
                    <a:moveTo>
                      <a:pt x="5083" y="223"/>
                    </a:moveTo>
                    <a:cubicBezTo>
                      <a:pt x="5048" y="223"/>
                      <a:pt x="5009" y="252"/>
                      <a:pt x="5013" y="296"/>
                    </a:cubicBezTo>
                    <a:cubicBezTo>
                      <a:pt x="5026" y="307"/>
                      <a:pt x="5037" y="311"/>
                      <a:pt x="5047" y="311"/>
                    </a:cubicBezTo>
                    <a:cubicBezTo>
                      <a:pt x="5074" y="311"/>
                      <a:pt x="5095" y="281"/>
                      <a:pt x="5128" y="281"/>
                    </a:cubicBezTo>
                    <a:cubicBezTo>
                      <a:pt x="5130" y="281"/>
                      <a:pt x="5133" y="281"/>
                      <a:pt x="5135" y="282"/>
                    </a:cubicBezTo>
                    <a:cubicBezTo>
                      <a:pt x="5135" y="241"/>
                      <a:pt x="5110" y="223"/>
                      <a:pt x="5083" y="223"/>
                    </a:cubicBezTo>
                    <a:close/>
                    <a:moveTo>
                      <a:pt x="6040" y="274"/>
                    </a:moveTo>
                    <a:cubicBezTo>
                      <a:pt x="6036" y="274"/>
                      <a:pt x="6033" y="274"/>
                      <a:pt x="6030" y="275"/>
                    </a:cubicBezTo>
                    <a:cubicBezTo>
                      <a:pt x="5979" y="275"/>
                      <a:pt x="5929" y="296"/>
                      <a:pt x="5922" y="311"/>
                    </a:cubicBezTo>
                    <a:lnTo>
                      <a:pt x="5929" y="311"/>
                    </a:lnTo>
                    <a:cubicBezTo>
                      <a:pt x="5929" y="322"/>
                      <a:pt x="6015" y="334"/>
                      <a:pt x="6067" y="334"/>
                    </a:cubicBezTo>
                    <a:cubicBezTo>
                      <a:pt x="6078" y="334"/>
                      <a:pt x="6088" y="334"/>
                      <a:pt x="6095" y="332"/>
                    </a:cubicBezTo>
                    <a:cubicBezTo>
                      <a:pt x="6129" y="325"/>
                      <a:pt x="6092" y="274"/>
                      <a:pt x="6040" y="274"/>
                    </a:cubicBezTo>
                    <a:close/>
                    <a:moveTo>
                      <a:pt x="3882" y="235"/>
                    </a:moveTo>
                    <a:cubicBezTo>
                      <a:pt x="3854" y="235"/>
                      <a:pt x="3811" y="262"/>
                      <a:pt x="3823" y="275"/>
                    </a:cubicBezTo>
                    <a:cubicBezTo>
                      <a:pt x="3824" y="279"/>
                      <a:pt x="3823" y="281"/>
                      <a:pt x="3819" y="281"/>
                    </a:cubicBezTo>
                    <a:cubicBezTo>
                      <a:pt x="3810" y="281"/>
                      <a:pt x="3785" y="268"/>
                      <a:pt x="3761" y="268"/>
                    </a:cubicBezTo>
                    <a:cubicBezTo>
                      <a:pt x="3752" y="268"/>
                      <a:pt x="3744" y="270"/>
                      <a:pt x="3736" y="275"/>
                    </a:cubicBezTo>
                    <a:cubicBezTo>
                      <a:pt x="3693" y="296"/>
                      <a:pt x="3686" y="368"/>
                      <a:pt x="3707" y="368"/>
                    </a:cubicBezTo>
                    <a:cubicBezTo>
                      <a:pt x="3722" y="376"/>
                      <a:pt x="3736" y="433"/>
                      <a:pt x="3736" y="440"/>
                    </a:cubicBezTo>
                    <a:cubicBezTo>
                      <a:pt x="3736" y="445"/>
                      <a:pt x="3742" y="446"/>
                      <a:pt x="3751" y="446"/>
                    </a:cubicBezTo>
                    <a:cubicBezTo>
                      <a:pt x="3773" y="446"/>
                      <a:pt x="3813" y="436"/>
                      <a:pt x="3823" y="426"/>
                    </a:cubicBezTo>
                    <a:cubicBezTo>
                      <a:pt x="3824" y="426"/>
                      <a:pt x="3825" y="425"/>
                      <a:pt x="3826" y="425"/>
                    </a:cubicBezTo>
                    <a:cubicBezTo>
                      <a:pt x="3844" y="425"/>
                      <a:pt x="3843" y="484"/>
                      <a:pt x="3823" y="498"/>
                    </a:cubicBezTo>
                    <a:cubicBezTo>
                      <a:pt x="3808" y="520"/>
                      <a:pt x="3830" y="556"/>
                      <a:pt x="3852" y="563"/>
                    </a:cubicBezTo>
                    <a:cubicBezTo>
                      <a:pt x="3873" y="563"/>
                      <a:pt x="3902" y="614"/>
                      <a:pt x="3924" y="614"/>
                    </a:cubicBezTo>
                    <a:cubicBezTo>
                      <a:pt x="3938" y="606"/>
                      <a:pt x="3974" y="527"/>
                      <a:pt x="3989" y="498"/>
                    </a:cubicBezTo>
                    <a:cubicBezTo>
                      <a:pt x="3991" y="487"/>
                      <a:pt x="4002" y="484"/>
                      <a:pt x="4017" y="484"/>
                    </a:cubicBezTo>
                    <a:cubicBezTo>
                      <a:pt x="4041" y="484"/>
                      <a:pt x="4074" y="494"/>
                      <a:pt x="4097" y="498"/>
                    </a:cubicBezTo>
                    <a:cubicBezTo>
                      <a:pt x="4098" y="498"/>
                      <a:pt x="4099" y="498"/>
                      <a:pt x="4099" y="498"/>
                    </a:cubicBezTo>
                    <a:cubicBezTo>
                      <a:pt x="4126" y="498"/>
                      <a:pt x="4139" y="389"/>
                      <a:pt x="4104" y="368"/>
                    </a:cubicBezTo>
                    <a:cubicBezTo>
                      <a:pt x="4068" y="354"/>
                      <a:pt x="4025" y="361"/>
                      <a:pt x="4010" y="347"/>
                    </a:cubicBezTo>
                    <a:cubicBezTo>
                      <a:pt x="3996" y="332"/>
                      <a:pt x="3981" y="325"/>
                      <a:pt x="3960" y="318"/>
                    </a:cubicBezTo>
                    <a:cubicBezTo>
                      <a:pt x="3938" y="318"/>
                      <a:pt x="3924" y="246"/>
                      <a:pt x="3895" y="239"/>
                    </a:cubicBezTo>
                    <a:cubicBezTo>
                      <a:pt x="3891" y="236"/>
                      <a:pt x="3887" y="235"/>
                      <a:pt x="3882" y="235"/>
                    </a:cubicBezTo>
                    <a:close/>
                    <a:moveTo>
                      <a:pt x="2056" y="87"/>
                    </a:moveTo>
                    <a:cubicBezTo>
                      <a:pt x="2048" y="87"/>
                      <a:pt x="1883" y="181"/>
                      <a:pt x="1731" y="260"/>
                    </a:cubicBezTo>
                    <a:cubicBezTo>
                      <a:pt x="1558" y="376"/>
                      <a:pt x="1392" y="505"/>
                      <a:pt x="1241" y="650"/>
                    </a:cubicBezTo>
                    <a:cubicBezTo>
                      <a:pt x="1284" y="650"/>
                      <a:pt x="1356" y="642"/>
                      <a:pt x="1385" y="635"/>
                    </a:cubicBezTo>
                    <a:lnTo>
                      <a:pt x="1392" y="635"/>
                    </a:lnTo>
                    <a:cubicBezTo>
                      <a:pt x="1435" y="628"/>
                      <a:pt x="1515" y="614"/>
                      <a:pt x="1522" y="599"/>
                    </a:cubicBezTo>
                    <a:cubicBezTo>
                      <a:pt x="1529" y="585"/>
                      <a:pt x="1529" y="563"/>
                      <a:pt x="1522" y="549"/>
                    </a:cubicBezTo>
                    <a:lnTo>
                      <a:pt x="1544" y="549"/>
                    </a:lnTo>
                    <a:cubicBezTo>
                      <a:pt x="1565" y="549"/>
                      <a:pt x="1594" y="448"/>
                      <a:pt x="1616" y="426"/>
                    </a:cubicBezTo>
                    <a:cubicBezTo>
                      <a:pt x="1659" y="397"/>
                      <a:pt x="1709" y="368"/>
                      <a:pt x="1767" y="354"/>
                    </a:cubicBezTo>
                    <a:cubicBezTo>
                      <a:pt x="1796" y="325"/>
                      <a:pt x="1832" y="296"/>
                      <a:pt x="1868" y="275"/>
                    </a:cubicBezTo>
                    <a:cubicBezTo>
                      <a:pt x="1890" y="267"/>
                      <a:pt x="1926" y="217"/>
                      <a:pt x="1919" y="210"/>
                    </a:cubicBezTo>
                    <a:cubicBezTo>
                      <a:pt x="1919" y="195"/>
                      <a:pt x="1991" y="152"/>
                      <a:pt x="2027" y="138"/>
                    </a:cubicBezTo>
                    <a:cubicBezTo>
                      <a:pt x="2056" y="123"/>
                      <a:pt x="2070" y="87"/>
                      <a:pt x="2056" y="87"/>
                    </a:cubicBezTo>
                    <a:close/>
                    <a:moveTo>
                      <a:pt x="5316" y="498"/>
                    </a:moveTo>
                    <a:cubicBezTo>
                      <a:pt x="5301" y="498"/>
                      <a:pt x="5287" y="520"/>
                      <a:pt x="5287" y="520"/>
                    </a:cubicBezTo>
                    <a:cubicBezTo>
                      <a:pt x="5280" y="527"/>
                      <a:pt x="5135" y="563"/>
                      <a:pt x="5092" y="585"/>
                    </a:cubicBezTo>
                    <a:cubicBezTo>
                      <a:pt x="5056" y="599"/>
                      <a:pt x="5013" y="628"/>
                      <a:pt x="4984" y="657"/>
                    </a:cubicBezTo>
                    <a:cubicBezTo>
                      <a:pt x="4962" y="671"/>
                      <a:pt x="4933" y="815"/>
                      <a:pt x="4919" y="837"/>
                    </a:cubicBezTo>
                    <a:cubicBezTo>
                      <a:pt x="4912" y="852"/>
                      <a:pt x="4970" y="909"/>
                      <a:pt x="4991" y="924"/>
                    </a:cubicBezTo>
                    <a:cubicBezTo>
                      <a:pt x="5006" y="927"/>
                      <a:pt x="5018" y="929"/>
                      <a:pt x="5030" y="929"/>
                    </a:cubicBezTo>
                    <a:cubicBezTo>
                      <a:pt x="5042" y="929"/>
                      <a:pt x="5052" y="927"/>
                      <a:pt x="5063" y="924"/>
                    </a:cubicBezTo>
                    <a:cubicBezTo>
                      <a:pt x="5063" y="880"/>
                      <a:pt x="5056" y="830"/>
                      <a:pt x="5042" y="787"/>
                    </a:cubicBezTo>
                    <a:cubicBezTo>
                      <a:pt x="5020" y="758"/>
                      <a:pt x="5135" y="700"/>
                      <a:pt x="5171" y="664"/>
                    </a:cubicBezTo>
                    <a:lnTo>
                      <a:pt x="5164" y="664"/>
                    </a:lnTo>
                    <a:cubicBezTo>
                      <a:pt x="5200" y="635"/>
                      <a:pt x="5323" y="592"/>
                      <a:pt x="5337" y="556"/>
                    </a:cubicBezTo>
                    <a:cubicBezTo>
                      <a:pt x="5345" y="534"/>
                      <a:pt x="5337" y="513"/>
                      <a:pt x="5316" y="498"/>
                    </a:cubicBezTo>
                    <a:close/>
                    <a:moveTo>
                      <a:pt x="3092" y="1109"/>
                    </a:moveTo>
                    <a:cubicBezTo>
                      <a:pt x="3084" y="1109"/>
                      <a:pt x="3071" y="1162"/>
                      <a:pt x="3058" y="1169"/>
                    </a:cubicBezTo>
                    <a:cubicBezTo>
                      <a:pt x="3042" y="1179"/>
                      <a:pt x="3054" y="1186"/>
                      <a:pt x="3064" y="1186"/>
                    </a:cubicBezTo>
                    <a:cubicBezTo>
                      <a:pt x="3067" y="1186"/>
                      <a:pt x="3071" y="1185"/>
                      <a:pt x="3073" y="1183"/>
                    </a:cubicBezTo>
                    <a:cubicBezTo>
                      <a:pt x="3073" y="1183"/>
                      <a:pt x="3074" y="1183"/>
                      <a:pt x="3074" y="1183"/>
                    </a:cubicBezTo>
                    <a:lnTo>
                      <a:pt x="3074" y="1183"/>
                    </a:lnTo>
                    <a:cubicBezTo>
                      <a:pt x="3079" y="1183"/>
                      <a:pt x="3072" y="1220"/>
                      <a:pt x="3065" y="1234"/>
                    </a:cubicBezTo>
                    <a:cubicBezTo>
                      <a:pt x="3051" y="1248"/>
                      <a:pt x="3123" y="1263"/>
                      <a:pt x="3130" y="1284"/>
                    </a:cubicBezTo>
                    <a:cubicBezTo>
                      <a:pt x="3142" y="1302"/>
                      <a:pt x="3159" y="1315"/>
                      <a:pt x="3181" y="1315"/>
                    </a:cubicBezTo>
                    <a:cubicBezTo>
                      <a:pt x="3185" y="1315"/>
                      <a:pt x="3190" y="1314"/>
                      <a:pt x="3195" y="1313"/>
                    </a:cubicBezTo>
                    <a:cubicBezTo>
                      <a:pt x="3217" y="1313"/>
                      <a:pt x="3275" y="1284"/>
                      <a:pt x="3289" y="1284"/>
                    </a:cubicBezTo>
                    <a:cubicBezTo>
                      <a:pt x="3311" y="1277"/>
                      <a:pt x="3325" y="1183"/>
                      <a:pt x="3318" y="1169"/>
                    </a:cubicBezTo>
                    <a:cubicBezTo>
                      <a:pt x="3311" y="1147"/>
                      <a:pt x="3217" y="1147"/>
                      <a:pt x="3195" y="1147"/>
                    </a:cubicBezTo>
                    <a:cubicBezTo>
                      <a:pt x="3159" y="1140"/>
                      <a:pt x="3130" y="1126"/>
                      <a:pt x="3094" y="1111"/>
                    </a:cubicBezTo>
                    <a:cubicBezTo>
                      <a:pt x="3094" y="1110"/>
                      <a:pt x="3093" y="1109"/>
                      <a:pt x="3092" y="1109"/>
                    </a:cubicBezTo>
                    <a:close/>
                    <a:moveTo>
                      <a:pt x="1228" y="1247"/>
                    </a:moveTo>
                    <a:cubicBezTo>
                      <a:pt x="1212" y="1247"/>
                      <a:pt x="1181" y="1271"/>
                      <a:pt x="1169" y="1284"/>
                    </a:cubicBezTo>
                    <a:cubicBezTo>
                      <a:pt x="1154" y="1299"/>
                      <a:pt x="1169" y="1364"/>
                      <a:pt x="1197" y="1364"/>
                    </a:cubicBezTo>
                    <a:cubicBezTo>
                      <a:pt x="1218" y="1364"/>
                      <a:pt x="1256" y="1283"/>
                      <a:pt x="1285" y="1283"/>
                    </a:cubicBezTo>
                    <a:cubicBezTo>
                      <a:pt x="1287" y="1283"/>
                      <a:pt x="1289" y="1283"/>
                      <a:pt x="1291" y="1284"/>
                    </a:cubicBezTo>
                    <a:cubicBezTo>
                      <a:pt x="1318" y="1301"/>
                      <a:pt x="1337" y="1309"/>
                      <a:pt x="1342" y="1309"/>
                    </a:cubicBezTo>
                    <a:cubicBezTo>
                      <a:pt x="1343" y="1309"/>
                      <a:pt x="1343" y="1308"/>
                      <a:pt x="1342" y="1306"/>
                    </a:cubicBezTo>
                    <a:cubicBezTo>
                      <a:pt x="1306" y="1284"/>
                      <a:pt x="1270" y="1263"/>
                      <a:pt x="1233" y="1248"/>
                    </a:cubicBezTo>
                    <a:cubicBezTo>
                      <a:pt x="1232" y="1247"/>
                      <a:pt x="1230" y="1247"/>
                      <a:pt x="1228" y="1247"/>
                    </a:cubicBezTo>
                    <a:close/>
                    <a:moveTo>
                      <a:pt x="2928" y="0"/>
                    </a:moveTo>
                    <a:cubicBezTo>
                      <a:pt x="2863" y="15"/>
                      <a:pt x="2806" y="22"/>
                      <a:pt x="2748" y="29"/>
                    </a:cubicBezTo>
                    <a:cubicBezTo>
                      <a:pt x="2676" y="29"/>
                      <a:pt x="2604" y="29"/>
                      <a:pt x="2532" y="37"/>
                    </a:cubicBezTo>
                    <a:cubicBezTo>
                      <a:pt x="2503" y="51"/>
                      <a:pt x="2481" y="101"/>
                      <a:pt x="2488" y="123"/>
                    </a:cubicBezTo>
                    <a:cubicBezTo>
                      <a:pt x="2496" y="145"/>
                      <a:pt x="2359" y="145"/>
                      <a:pt x="2323" y="145"/>
                    </a:cubicBezTo>
                    <a:cubicBezTo>
                      <a:pt x="2214" y="159"/>
                      <a:pt x="2106" y="181"/>
                      <a:pt x="2005" y="224"/>
                    </a:cubicBezTo>
                    <a:cubicBezTo>
                      <a:pt x="1948" y="253"/>
                      <a:pt x="1904" y="332"/>
                      <a:pt x="1919" y="332"/>
                    </a:cubicBezTo>
                    <a:cubicBezTo>
                      <a:pt x="1940" y="339"/>
                      <a:pt x="1890" y="383"/>
                      <a:pt x="1854" y="390"/>
                    </a:cubicBezTo>
                    <a:cubicBezTo>
                      <a:pt x="1825" y="404"/>
                      <a:pt x="1753" y="412"/>
                      <a:pt x="1738" y="426"/>
                    </a:cubicBezTo>
                    <a:cubicBezTo>
                      <a:pt x="1717" y="440"/>
                      <a:pt x="1753" y="455"/>
                      <a:pt x="1760" y="469"/>
                    </a:cubicBezTo>
                    <a:cubicBezTo>
                      <a:pt x="1761" y="470"/>
                      <a:pt x="1762" y="471"/>
                      <a:pt x="1764" y="471"/>
                    </a:cubicBezTo>
                    <a:cubicBezTo>
                      <a:pt x="1771" y="471"/>
                      <a:pt x="1782" y="464"/>
                      <a:pt x="1794" y="464"/>
                    </a:cubicBezTo>
                    <a:cubicBezTo>
                      <a:pt x="1799" y="464"/>
                      <a:pt x="1805" y="466"/>
                      <a:pt x="1810" y="469"/>
                    </a:cubicBezTo>
                    <a:cubicBezTo>
                      <a:pt x="1839" y="477"/>
                      <a:pt x="1875" y="484"/>
                      <a:pt x="1904" y="491"/>
                    </a:cubicBezTo>
                    <a:cubicBezTo>
                      <a:pt x="1926" y="498"/>
                      <a:pt x="1854" y="505"/>
                      <a:pt x="1818" y="513"/>
                    </a:cubicBezTo>
                    <a:cubicBezTo>
                      <a:pt x="1782" y="513"/>
                      <a:pt x="1789" y="577"/>
                      <a:pt x="1818" y="592"/>
                    </a:cubicBezTo>
                    <a:cubicBezTo>
                      <a:pt x="1838" y="597"/>
                      <a:pt x="1880" y="602"/>
                      <a:pt x="1906" y="602"/>
                    </a:cubicBezTo>
                    <a:cubicBezTo>
                      <a:pt x="1916" y="602"/>
                      <a:pt x="1924" y="601"/>
                      <a:pt x="1926" y="599"/>
                    </a:cubicBezTo>
                    <a:cubicBezTo>
                      <a:pt x="1928" y="596"/>
                      <a:pt x="1933" y="594"/>
                      <a:pt x="1941" y="594"/>
                    </a:cubicBezTo>
                    <a:cubicBezTo>
                      <a:pt x="1966" y="594"/>
                      <a:pt x="2014" y="608"/>
                      <a:pt x="2041" y="614"/>
                    </a:cubicBezTo>
                    <a:cubicBezTo>
                      <a:pt x="2077" y="614"/>
                      <a:pt x="2099" y="700"/>
                      <a:pt x="2113" y="722"/>
                    </a:cubicBezTo>
                    <a:cubicBezTo>
                      <a:pt x="2121" y="758"/>
                      <a:pt x="2128" y="787"/>
                      <a:pt x="2121" y="823"/>
                    </a:cubicBezTo>
                    <a:cubicBezTo>
                      <a:pt x="2121" y="841"/>
                      <a:pt x="2167" y="869"/>
                      <a:pt x="2185" y="869"/>
                    </a:cubicBezTo>
                    <a:cubicBezTo>
                      <a:pt x="2189" y="869"/>
                      <a:pt x="2192" y="868"/>
                      <a:pt x="2193" y="866"/>
                    </a:cubicBezTo>
                    <a:cubicBezTo>
                      <a:pt x="2195" y="864"/>
                      <a:pt x="2196" y="863"/>
                      <a:pt x="2198" y="863"/>
                    </a:cubicBezTo>
                    <a:cubicBezTo>
                      <a:pt x="2205" y="863"/>
                      <a:pt x="2197" y="895"/>
                      <a:pt x="2178" y="895"/>
                    </a:cubicBezTo>
                    <a:cubicBezTo>
                      <a:pt x="2149" y="895"/>
                      <a:pt x="2171" y="967"/>
                      <a:pt x="2200" y="974"/>
                    </a:cubicBezTo>
                    <a:cubicBezTo>
                      <a:pt x="2229" y="989"/>
                      <a:pt x="2207" y="1032"/>
                      <a:pt x="2193" y="1046"/>
                    </a:cubicBezTo>
                    <a:cubicBezTo>
                      <a:pt x="2171" y="1061"/>
                      <a:pt x="2186" y="1104"/>
                      <a:pt x="2164" y="1118"/>
                    </a:cubicBezTo>
                    <a:cubicBezTo>
                      <a:pt x="2149" y="1133"/>
                      <a:pt x="2229" y="1277"/>
                      <a:pt x="2229" y="1349"/>
                    </a:cubicBezTo>
                    <a:cubicBezTo>
                      <a:pt x="2229" y="1429"/>
                      <a:pt x="2272" y="1486"/>
                      <a:pt x="2294" y="1486"/>
                    </a:cubicBezTo>
                    <a:cubicBezTo>
                      <a:pt x="2308" y="1486"/>
                      <a:pt x="2373" y="1501"/>
                      <a:pt x="2380" y="1515"/>
                    </a:cubicBezTo>
                    <a:cubicBezTo>
                      <a:pt x="2384" y="1518"/>
                      <a:pt x="2388" y="1520"/>
                      <a:pt x="2392" y="1520"/>
                    </a:cubicBezTo>
                    <a:cubicBezTo>
                      <a:pt x="2407" y="1520"/>
                      <a:pt x="2425" y="1505"/>
                      <a:pt x="2431" y="1493"/>
                    </a:cubicBezTo>
                    <a:cubicBezTo>
                      <a:pt x="2452" y="1472"/>
                      <a:pt x="2474" y="1443"/>
                      <a:pt x="2488" y="1414"/>
                    </a:cubicBezTo>
                    <a:cubicBezTo>
                      <a:pt x="2517" y="1349"/>
                      <a:pt x="2539" y="1284"/>
                      <a:pt x="2553" y="1219"/>
                    </a:cubicBezTo>
                    <a:cubicBezTo>
                      <a:pt x="2557" y="1209"/>
                      <a:pt x="2577" y="1207"/>
                      <a:pt x="2598" y="1207"/>
                    </a:cubicBezTo>
                    <a:cubicBezTo>
                      <a:pt x="2608" y="1207"/>
                      <a:pt x="2618" y="1207"/>
                      <a:pt x="2627" y="1207"/>
                    </a:cubicBezTo>
                    <a:cubicBezTo>
                      <a:pt x="2636" y="1207"/>
                      <a:pt x="2644" y="1207"/>
                      <a:pt x="2647" y="1205"/>
                    </a:cubicBezTo>
                    <a:cubicBezTo>
                      <a:pt x="2669" y="1183"/>
                      <a:pt x="2698" y="1169"/>
                      <a:pt x="2719" y="1147"/>
                    </a:cubicBezTo>
                    <a:cubicBezTo>
                      <a:pt x="2734" y="1133"/>
                      <a:pt x="2835" y="1097"/>
                      <a:pt x="2863" y="1075"/>
                    </a:cubicBezTo>
                    <a:cubicBezTo>
                      <a:pt x="2892" y="1054"/>
                      <a:pt x="2936" y="967"/>
                      <a:pt x="2950" y="953"/>
                    </a:cubicBezTo>
                    <a:cubicBezTo>
                      <a:pt x="2972" y="931"/>
                      <a:pt x="2943" y="938"/>
                      <a:pt x="2914" y="924"/>
                    </a:cubicBezTo>
                    <a:cubicBezTo>
                      <a:pt x="2892" y="916"/>
                      <a:pt x="2892" y="888"/>
                      <a:pt x="2907" y="873"/>
                    </a:cubicBezTo>
                    <a:cubicBezTo>
                      <a:pt x="2943" y="873"/>
                      <a:pt x="2986" y="880"/>
                      <a:pt x="3022" y="895"/>
                    </a:cubicBezTo>
                    <a:cubicBezTo>
                      <a:pt x="3027" y="897"/>
                      <a:pt x="3032" y="898"/>
                      <a:pt x="3037" y="898"/>
                    </a:cubicBezTo>
                    <a:cubicBezTo>
                      <a:pt x="3066" y="898"/>
                      <a:pt x="3099" y="871"/>
                      <a:pt x="3087" y="859"/>
                    </a:cubicBezTo>
                    <a:cubicBezTo>
                      <a:pt x="3074" y="846"/>
                      <a:pt x="3071" y="843"/>
                      <a:pt x="3075" y="843"/>
                    </a:cubicBezTo>
                    <a:cubicBezTo>
                      <a:pt x="3077" y="843"/>
                      <a:pt x="3081" y="844"/>
                      <a:pt x="3087" y="844"/>
                    </a:cubicBezTo>
                    <a:cubicBezTo>
                      <a:pt x="3088" y="845"/>
                      <a:pt x="3088" y="845"/>
                      <a:pt x="3088" y="845"/>
                    </a:cubicBezTo>
                    <a:cubicBezTo>
                      <a:pt x="3095" y="845"/>
                      <a:pt x="3101" y="800"/>
                      <a:pt x="3094" y="787"/>
                    </a:cubicBezTo>
                    <a:cubicBezTo>
                      <a:pt x="3080" y="779"/>
                      <a:pt x="3174" y="707"/>
                      <a:pt x="3159" y="650"/>
                    </a:cubicBezTo>
                    <a:cubicBezTo>
                      <a:pt x="3145" y="585"/>
                      <a:pt x="3181" y="520"/>
                      <a:pt x="3210" y="520"/>
                    </a:cubicBezTo>
                    <a:cubicBezTo>
                      <a:pt x="3231" y="513"/>
                      <a:pt x="3224" y="448"/>
                      <a:pt x="3195" y="440"/>
                    </a:cubicBezTo>
                    <a:cubicBezTo>
                      <a:pt x="3166" y="433"/>
                      <a:pt x="3195" y="426"/>
                      <a:pt x="3202" y="412"/>
                    </a:cubicBezTo>
                    <a:cubicBezTo>
                      <a:pt x="3224" y="390"/>
                      <a:pt x="3224" y="354"/>
                      <a:pt x="3224" y="325"/>
                    </a:cubicBezTo>
                    <a:cubicBezTo>
                      <a:pt x="3217" y="311"/>
                      <a:pt x="3267" y="296"/>
                      <a:pt x="3282" y="282"/>
                    </a:cubicBezTo>
                    <a:cubicBezTo>
                      <a:pt x="3303" y="260"/>
                      <a:pt x="3332" y="246"/>
                      <a:pt x="3368" y="239"/>
                    </a:cubicBezTo>
                    <a:cubicBezTo>
                      <a:pt x="3387" y="239"/>
                      <a:pt x="3395" y="194"/>
                      <a:pt x="3382" y="188"/>
                    </a:cubicBezTo>
                    <a:lnTo>
                      <a:pt x="3383" y="188"/>
                    </a:lnTo>
                    <a:cubicBezTo>
                      <a:pt x="3383" y="188"/>
                      <a:pt x="3382" y="188"/>
                      <a:pt x="3382" y="188"/>
                    </a:cubicBezTo>
                    <a:lnTo>
                      <a:pt x="3382" y="188"/>
                    </a:lnTo>
                    <a:cubicBezTo>
                      <a:pt x="3381" y="188"/>
                      <a:pt x="3380" y="187"/>
                      <a:pt x="3379" y="187"/>
                    </a:cubicBezTo>
                    <a:cubicBezTo>
                      <a:pt x="3378" y="187"/>
                      <a:pt x="3377" y="188"/>
                      <a:pt x="3376" y="188"/>
                    </a:cubicBezTo>
                    <a:lnTo>
                      <a:pt x="3376" y="188"/>
                    </a:lnTo>
                    <a:cubicBezTo>
                      <a:pt x="3343" y="187"/>
                      <a:pt x="3316" y="180"/>
                      <a:pt x="3289" y="166"/>
                    </a:cubicBezTo>
                    <a:cubicBezTo>
                      <a:pt x="3263" y="156"/>
                      <a:pt x="3232" y="149"/>
                      <a:pt x="3201" y="149"/>
                    </a:cubicBezTo>
                    <a:cubicBezTo>
                      <a:pt x="3190" y="149"/>
                      <a:pt x="3178" y="150"/>
                      <a:pt x="3166" y="152"/>
                    </a:cubicBezTo>
                    <a:cubicBezTo>
                      <a:pt x="3164" y="153"/>
                      <a:pt x="3162" y="154"/>
                      <a:pt x="3160" y="154"/>
                    </a:cubicBezTo>
                    <a:cubicBezTo>
                      <a:pt x="3142" y="154"/>
                      <a:pt x="3162" y="94"/>
                      <a:pt x="3195" y="87"/>
                    </a:cubicBezTo>
                    <a:cubicBezTo>
                      <a:pt x="3231" y="80"/>
                      <a:pt x="3202" y="29"/>
                      <a:pt x="3159" y="29"/>
                    </a:cubicBezTo>
                    <a:cubicBezTo>
                      <a:pt x="3128" y="29"/>
                      <a:pt x="3055" y="13"/>
                      <a:pt x="3021" y="13"/>
                    </a:cubicBezTo>
                    <a:cubicBezTo>
                      <a:pt x="3015" y="13"/>
                      <a:pt x="3011" y="14"/>
                      <a:pt x="3008" y="15"/>
                    </a:cubicBezTo>
                    <a:cubicBezTo>
                      <a:pt x="3005" y="16"/>
                      <a:pt x="3001" y="16"/>
                      <a:pt x="2997" y="16"/>
                    </a:cubicBezTo>
                    <a:cubicBezTo>
                      <a:pt x="2974" y="16"/>
                      <a:pt x="2941" y="0"/>
                      <a:pt x="2928" y="0"/>
                    </a:cubicBezTo>
                    <a:close/>
                    <a:moveTo>
                      <a:pt x="3202" y="1760"/>
                    </a:moveTo>
                    <a:cubicBezTo>
                      <a:pt x="3196" y="1760"/>
                      <a:pt x="3170" y="1811"/>
                      <a:pt x="3155" y="1811"/>
                    </a:cubicBezTo>
                    <a:cubicBezTo>
                      <a:pt x="3154" y="1811"/>
                      <a:pt x="3153" y="1811"/>
                      <a:pt x="3152" y="1811"/>
                    </a:cubicBezTo>
                    <a:cubicBezTo>
                      <a:pt x="3151" y="1810"/>
                      <a:pt x="3150" y="1810"/>
                      <a:pt x="3150" y="1810"/>
                    </a:cubicBezTo>
                    <a:cubicBezTo>
                      <a:pt x="3137" y="1810"/>
                      <a:pt x="3130" y="1863"/>
                      <a:pt x="3130" y="1883"/>
                    </a:cubicBezTo>
                    <a:cubicBezTo>
                      <a:pt x="3135" y="1897"/>
                      <a:pt x="3157" y="1902"/>
                      <a:pt x="3178" y="1902"/>
                    </a:cubicBezTo>
                    <a:cubicBezTo>
                      <a:pt x="3190" y="1902"/>
                      <a:pt x="3202" y="1900"/>
                      <a:pt x="3210" y="1897"/>
                    </a:cubicBezTo>
                    <a:cubicBezTo>
                      <a:pt x="3231" y="1897"/>
                      <a:pt x="3246" y="1876"/>
                      <a:pt x="3246" y="1861"/>
                    </a:cubicBezTo>
                    <a:cubicBezTo>
                      <a:pt x="3246" y="1840"/>
                      <a:pt x="3217" y="1760"/>
                      <a:pt x="3202" y="1760"/>
                    </a:cubicBezTo>
                    <a:close/>
                    <a:moveTo>
                      <a:pt x="7826" y="2633"/>
                    </a:moveTo>
                    <a:cubicBezTo>
                      <a:pt x="7804" y="2647"/>
                      <a:pt x="7782" y="2662"/>
                      <a:pt x="7775" y="2669"/>
                    </a:cubicBezTo>
                    <a:cubicBezTo>
                      <a:pt x="7761" y="2676"/>
                      <a:pt x="7667" y="2734"/>
                      <a:pt x="7638" y="2756"/>
                    </a:cubicBezTo>
                    <a:lnTo>
                      <a:pt x="7638" y="2763"/>
                    </a:lnTo>
                    <a:cubicBezTo>
                      <a:pt x="7624" y="2777"/>
                      <a:pt x="7609" y="2799"/>
                      <a:pt x="7616" y="2821"/>
                    </a:cubicBezTo>
                    <a:lnTo>
                      <a:pt x="7609" y="2821"/>
                    </a:lnTo>
                    <a:cubicBezTo>
                      <a:pt x="7595" y="2821"/>
                      <a:pt x="7595" y="2885"/>
                      <a:pt x="7609" y="2893"/>
                    </a:cubicBezTo>
                    <a:cubicBezTo>
                      <a:pt x="7611" y="2894"/>
                      <a:pt x="7612" y="2895"/>
                      <a:pt x="7614" y="2895"/>
                    </a:cubicBezTo>
                    <a:cubicBezTo>
                      <a:pt x="7632" y="2895"/>
                      <a:pt x="7668" y="2841"/>
                      <a:pt x="7681" y="2835"/>
                    </a:cubicBezTo>
                    <a:cubicBezTo>
                      <a:pt x="7703" y="2821"/>
                      <a:pt x="7725" y="2813"/>
                      <a:pt x="7753" y="2813"/>
                    </a:cubicBezTo>
                    <a:cubicBezTo>
                      <a:pt x="7775" y="2813"/>
                      <a:pt x="7804" y="2806"/>
                      <a:pt x="7833" y="2792"/>
                    </a:cubicBezTo>
                    <a:cubicBezTo>
                      <a:pt x="7840" y="2784"/>
                      <a:pt x="7847" y="2777"/>
                      <a:pt x="7854" y="2763"/>
                    </a:cubicBezTo>
                    <a:cubicBezTo>
                      <a:pt x="7847" y="2720"/>
                      <a:pt x="7833" y="2676"/>
                      <a:pt x="7826" y="2633"/>
                    </a:cubicBezTo>
                    <a:close/>
                    <a:moveTo>
                      <a:pt x="1255" y="3160"/>
                    </a:moveTo>
                    <a:cubicBezTo>
                      <a:pt x="1248" y="3160"/>
                      <a:pt x="1241" y="3181"/>
                      <a:pt x="1241" y="3203"/>
                    </a:cubicBezTo>
                    <a:cubicBezTo>
                      <a:pt x="1242" y="3208"/>
                      <a:pt x="1246" y="3210"/>
                      <a:pt x="1250" y="3210"/>
                    </a:cubicBezTo>
                    <a:cubicBezTo>
                      <a:pt x="1265" y="3210"/>
                      <a:pt x="1291" y="3187"/>
                      <a:pt x="1291" y="3181"/>
                    </a:cubicBezTo>
                    <a:cubicBezTo>
                      <a:pt x="1291" y="3167"/>
                      <a:pt x="1262" y="3160"/>
                      <a:pt x="1255" y="3160"/>
                    </a:cubicBezTo>
                    <a:close/>
                    <a:moveTo>
                      <a:pt x="1169" y="3167"/>
                    </a:moveTo>
                    <a:cubicBezTo>
                      <a:pt x="1154" y="3167"/>
                      <a:pt x="1147" y="3188"/>
                      <a:pt x="1147" y="3196"/>
                    </a:cubicBezTo>
                    <a:cubicBezTo>
                      <a:pt x="1147" y="3210"/>
                      <a:pt x="1154" y="3217"/>
                      <a:pt x="1161" y="3217"/>
                    </a:cubicBezTo>
                    <a:cubicBezTo>
                      <a:pt x="1162" y="3218"/>
                      <a:pt x="1162" y="3218"/>
                      <a:pt x="1163" y="3218"/>
                    </a:cubicBezTo>
                    <a:cubicBezTo>
                      <a:pt x="1170" y="3218"/>
                      <a:pt x="1182" y="3173"/>
                      <a:pt x="1169" y="3167"/>
                    </a:cubicBezTo>
                    <a:close/>
                    <a:moveTo>
                      <a:pt x="7326" y="3164"/>
                    </a:moveTo>
                    <a:cubicBezTo>
                      <a:pt x="7324" y="3164"/>
                      <a:pt x="7322" y="3165"/>
                      <a:pt x="7321" y="3167"/>
                    </a:cubicBezTo>
                    <a:cubicBezTo>
                      <a:pt x="7306" y="3188"/>
                      <a:pt x="7314" y="3246"/>
                      <a:pt x="7321" y="3261"/>
                    </a:cubicBezTo>
                    <a:cubicBezTo>
                      <a:pt x="7324" y="3267"/>
                      <a:pt x="7329" y="3271"/>
                      <a:pt x="7334" y="3271"/>
                    </a:cubicBezTo>
                    <a:cubicBezTo>
                      <a:pt x="7341" y="3271"/>
                      <a:pt x="7349" y="3265"/>
                      <a:pt x="7357" y="3253"/>
                    </a:cubicBezTo>
                    <a:lnTo>
                      <a:pt x="7357" y="3261"/>
                    </a:lnTo>
                    <a:cubicBezTo>
                      <a:pt x="7370" y="3241"/>
                      <a:pt x="7342" y="3164"/>
                      <a:pt x="7326" y="3164"/>
                    </a:cubicBezTo>
                    <a:close/>
                    <a:moveTo>
                      <a:pt x="1337" y="3231"/>
                    </a:moveTo>
                    <a:cubicBezTo>
                      <a:pt x="1324" y="3231"/>
                      <a:pt x="1313" y="3255"/>
                      <a:pt x="1313" y="3268"/>
                    </a:cubicBezTo>
                    <a:cubicBezTo>
                      <a:pt x="1313" y="3282"/>
                      <a:pt x="1320" y="3289"/>
                      <a:pt x="1334" y="3289"/>
                    </a:cubicBezTo>
                    <a:cubicBezTo>
                      <a:pt x="1340" y="3289"/>
                      <a:pt x="1351" y="3314"/>
                      <a:pt x="1368" y="3314"/>
                    </a:cubicBezTo>
                    <a:cubicBezTo>
                      <a:pt x="1371" y="3314"/>
                      <a:pt x="1374" y="3313"/>
                      <a:pt x="1378" y="3311"/>
                    </a:cubicBezTo>
                    <a:lnTo>
                      <a:pt x="1385" y="3311"/>
                    </a:lnTo>
                    <a:cubicBezTo>
                      <a:pt x="1407" y="3304"/>
                      <a:pt x="1407" y="3275"/>
                      <a:pt x="1392" y="3275"/>
                    </a:cubicBezTo>
                    <a:cubicBezTo>
                      <a:pt x="1385" y="3275"/>
                      <a:pt x="1356" y="3239"/>
                      <a:pt x="1342" y="3232"/>
                    </a:cubicBezTo>
                    <a:cubicBezTo>
                      <a:pt x="1340" y="3231"/>
                      <a:pt x="1339" y="3231"/>
                      <a:pt x="1337" y="3231"/>
                    </a:cubicBezTo>
                    <a:close/>
                    <a:moveTo>
                      <a:pt x="1188" y="3443"/>
                    </a:moveTo>
                    <a:cubicBezTo>
                      <a:pt x="1164" y="3443"/>
                      <a:pt x="1125" y="3459"/>
                      <a:pt x="1125" y="3470"/>
                    </a:cubicBezTo>
                    <a:lnTo>
                      <a:pt x="1133" y="3470"/>
                    </a:lnTo>
                    <a:cubicBezTo>
                      <a:pt x="1133" y="3472"/>
                      <a:pt x="1139" y="3473"/>
                      <a:pt x="1148" y="3473"/>
                    </a:cubicBezTo>
                    <a:cubicBezTo>
                      <a:pt x="1166" y="3473"/>
                      <a:pt x="1195" y="3470"/>
                      <a:pt x="1205" y="3470"/>
                    </a:cubicBezTo>
                    <a:cubicBezTo>
                      <a:pt x="1219" y="3470"/>
                      <a:pt x="1219" y="3455"/>
                      <a:pt x="1205" y="3448"/>
                    </a:cubicBezTo>
                    <a:cubicBezTo>
                      <a:pt x="1201" y="3445"/>
                      <a:pt x="1195" y="3443"/>
                      <a:pt x="1188" y="3443"/>
                    </a:cubicBezTo>
                    <a:close/>
                    <a:moveTo>
                      <a:pt x="1088" y="3251"/>
                    </a:moveTo>
                    <a:cubicBezTo>
                      <a:pt x="1074" y="3251"/>
                      <a:pt x="1060" y="3251"/>
                      <a:pt x="1046" y="3253"/>
                    </a:cubicBezTo>
                    <a:cubicBezTo>
                      <a:pt x="1010" y="3253"/>
                      <a:pt x="981" y="3275"/>
                      <a:pt x="959" y="3304"/>
                    </a:cubicBezTo>
                    <a:cubicBezTo>
                      <a:pt x="955" y="3313"/>
                      <a:pt x="978" y="3319"/>
                      <a:pt x="1001" y="3319"/>
                    </a:cubicBezTo>
                    <a:cubicBezTo>
                      <a:pt x="1016" y="3319"/>
                      <a:pt x="1030" y="3317"/>
                      <a:pt x="1039" y="3311"/>
                    </a:cubicBezTo>
                    <a:cubicBezTo>
                      <a:pt x="1082" y="3311"/>
                      <a:pt x="1125" y="3318"/>
                      <a:pt x="1169" y="3347"/>
                    </a:cubicBezTo>
                    <a:cubicBezTo>
                      <a:pt x="1183" y="3369"/>
                      <a:pt x="1219" y="3376"/>
                      <a:pt x="1248" y="3376"/>
                    </a:cubicBezTo>
                    <a:cubicBezTo>
                      <a:pt x="1250" y="3375"/>
                      <a:pt x="1252" y="3375"/>
                      <a:pt x="1253" y="3375"/>
                    </a:cubicBezTo>
                    <a:cubicBezTo>
                      <a:pt x="1275" y="3375"/>
                      <a:pt x="1263" y="3420"/>
                      <a:pt x="1270" y="3434"/>
                    </a:cubicBezTo>
                    <a:cubicBezTo>
                      <a:pt x="1277" y="3448"/>
                      <a:pt x="1342" y="3462"/>
                      <a:pt x="1356" y="3470"/>
                    </a:cubicBezTo>
                    <a:cubicBezTo>
                      <a:pt x="1359" y="3472"/>
                      <a:pt x="1362" y="3473"/>
                      <a:pt x="1365" y="3473"/>
                    </a:cubicBezTo>
                    <a:cubicBezTo>
                      <a:pt x="1380" y="3473"/>
                      <a:pt x="1404" y="3454"/>
                      <a:pt x="1422" y="3454"/>
                    </a:cubicBezTo>
                    <a:cubicBezTo>
                      <a:pt x="1424" y="3454"/>
                      <a:pt x="1426" y="3455"/>
                      <a:pt x="1428" y="3455"/>
                    </a:cubicBezTo>
                    <a:cubicBezTo>
                      <a:pt x="1457" y="3455"/>
                      <a:pt x="1421" y="3361"/>
                      <a:pt x="1378" y="3361"/>
                    </a:cubicBezTo>
                    <a:cubicBezTo>
                      <a:pt x="1334" y="3361"/>
                      <a:pt x="1298" y="3325"/>
                      <a:pt x="1284" y="3318"/>
                    </a:cubicBezTo>
                    <a:cubicBezTo>
                      <a:pt x="1262" y="3304"/>
                      <a:pt x="1233" y="3289"/>
                      <a:pt x="1212" y="3275"/>
                    </a:cubicBezTo>
                    <a:cubicBezTo>
                      <a:pt x="1169" y="3259"/>
                      <a:pt x="1129" y="3251"/>
                      <a:pt x="1088" y="3251"/>
                    </a:cubicBezTo>
                    <a:close/>
                    <a:moveTo>
                      <a:pt x="1558" y="3426"/>
                    </a:moveTo>
                    <a:cubicBezTo>
                      <a:pt x="1544" y="3426"/>
                      <a:pt x="1500" y="3455"/>
                      <a:pt x="1500" y="3470"/>
                    </a:cubicBezTo>
                    <a:lnTo>
                      <a:pt x="1508" y="3470"/>
                    </a:lnTo>
                    <a:cubicBezTo>
                      <a:pt x="1508" y="3473"/>
                      <a:pt x="1517" y="3474"/>
                      <a:pt x="1530" y="3474"/>
                    </a:cubicBezTo>
                    <a:cubicBezTo>
                      <a:pt x="1547" y="3474"/>
                      <a:pt x="1568" y="3471"/>
                      <a:pt x="1572" y="3462"/>
                    </a:cubicBezTo>
                    <a:cubicBezTo>
                      <a:pt x="1580" y="3441"/>
                      <a:pt x="1580" y="3426"/>
                      <a:pt x="1558" y="3426"/>
                    </a:cubicBezTo>
                    <a:close/>
                    <a:moveTo>
                      <a:pt x="7411" y="3397"/>
                    </a:moveTo>
                    <a:cubicBezTo>
                      <a:pt x="7372" y="3397"/>
                      <a:pt x="7379" y="3506"/>
                      <a:pt x="7400" y="3520"/>
                    </a:cubicBezTo>
                    <a:cubicBezTo>
                      <a:pt x="7402" y="3522"/>
                      <a:pt x="7404" y="3523"/>
                      <a:pt x="7406" y="3523"/>
                    </a:cubicBezTo>
                    <a:cubicBezTo>
                      <a:pt x="7423" y="3523"/>
                      <a:pt x="7452" y="3481"/>
                      <a:pt x="7465" y="3455"/>
                    </a:cubicBezTo>
                    <a:lnTo>
                      <a:pt x="7465" y="3462"/>
                    </a:lnTo>
                    <a:cubicBezTo>
                      <a:pt x="7472" y="3434"/>
                      <a:pt x="7451" y="3412"/>
                      <a:pt x="7415" y="3398"/>
                    </a:cubicBezTo>
                    <a:cubicBezTo>
                      <a:pt x="7413" y="3397"/>
                      <a:pt x="7412" y="3397"/>
                      <a:pt x="7411" y="3397"/>
                    </a:cubicBezTo>
                    <a:close/>
                    <a:moveTo>
                      <a:pt x="7575" y="3591"/>
                    </a:moveTo>
                    <a:cubicBezTo>
                      <a:pt x="7560" y="3591"/>
                      <a:pt x="7537" y="3616"/>
                      <a:pt x="7537" y="3636"/>
                    </a:cubicBezTo>
                    <a:cubicBezTo>
                      <a:pt x="7537" y="3664"/>
                      <a:pt x="7487" y="3672"/>
                      <a:pt x="7472" y="3693"/>
                    </a:cubicBezTo>
                    <a:cubicBezTo>
                      <a:pt x="7465" y="3708"/>
                      <a:pt x="7465" y="3722"/>
                      <a:pt x="7472" y="3722"/>
                    </a:cubicBezTo>
                    <a:cubicBezTo>
                      <a:pt x="7487" y="3722"/>
                      <a:pt x="7537" y="3773"/>
                      <a:pt x="7544" y="3780"/>
                    </a:cubicBezTo>
                    <a:lnTo>
                      <a:pt x="7544" y="3787"/>
                    </a:lnTo>
                    <a:cubicBezTo>
                      <a:pt x="7545" y="3788"/>
                      <a:pt x="7546" y="3788"/>
                      <a:pt x="7547" y="3788"/>
                    </a:cubicBezTo>
                    <a:cubicBezTo>
                      <a:pt x="7559" y="3788"/>
                      <a:pt x="7597" y="3758"/>
                      <a:pt x="7624" y="3751"/>
                    </a:cubicBezTo>
                    <a:cubicBezTo>
                      <a:pt x="7653" y="3751"/>
                      <a:pt x="7674" y="3672"/>
                      <a:pt x="7653" y="3664"/>
                    </a:cubicBezTo>
                    <a:cubicBezTo>
                      <a:pt x="7631" y="3657"/>
                      <a:pt x="7602" y="3599"/>
                      <a:pt x="7580" y="3592"/>
                    </a:cubicBezTo>
                    <a:cubicBezTo>
                      <a:pt x="7579" y="3592"/>
                      <a:pt x="7577" y="3591"/>
                      <a:pt x="7575" y="3591"/>
                    </a:cubicBezTo>
                    <a:close/>
                    <a:moveTo>
                      <a:pt x="6089" y="3796"/>
                    </a:moveTo>
                    <a:cubicBezTo>
                      <a:pt x="6078" y="3796"/>
                      <a:pt x="6064" y="3806"/>
                      <a:pt x="6051" y="3823"/>
                    </a:cubicBezTo>
                    <a:lnTo>
                      <a:pt x="6051" y="3838"/>
                    </a:lnTo>
                    <a:cubicBezTo>
                      <a:pt x="6038" y="3863"/>
                      <a:pt x="6112" y="3912"/>
                      <a:pt x="6133" y="3912"/>
                    </a:cubicBezTo>
                    <a:cubicBezTo>
                      <a:pt x="6135" y="3912"/>
                      <a:pt x="6137" y="3911"/>
                      <a:pt x="6138" y="3910"/>
                    </a:cubicBezTo>
                    <a:cubicBezTo>
                      <a:pt x="6138" y="3874"/>
                      <a:pt x="6131" y="3838"/>
                      <a:pt x="6109" y="3809"/>
                    </a:cubicBezTo>
                    <a:cubicBezTo>
                      <a:pt x="6103" y="3800"/>
                      <a:pt x="6097" y="3796"/>
                      <a:pt x="6089" y="3796"/>
                    </a:cubicBezTo>
                    <a:close/>
                    <a:moveTo>
                      <a:pt x="6580" y="3970"/>
                    </a:moveTo>
                    <a:cubicBezTo>
                      <a:pt x="6579" y="3970"/>
                      <a:pt x="6581" y="3973"/>
                      <a:pt x="6585" y="3982"/>
                    </a:cubicBezTo>
                    <a:lnTo>
                      <a:pt x="6585" y="3975"/>
                    </a:lnTo>
                    <a:cubicBezTo>
                      <a:pt x="6582" y="3972"/>
                      <a:pt x="6580" y="3970"/>
                      <a:pt x="6580" y="3970"/>
                    </a:cubicBezTo>
                    <a:close/>
                    <a:moveTo>
                      <a:pt x="7745" y="4112"/>
                    </a:moveTo>
                    <a:cubicBezTo>
                      <a:pt x="7702" y="4112"/>
                      <a:pt x="7662" y="4132"/>
                      <a:pt x="7667" y="4176"/>
                    </a:cubicBezTo>
                    <a:lnTo>
                      <a:pt x="7667" y="4184"/>
                    </a:lnTo>
                    <a:cubicBezTo>
                      <a:pt x="7681" y="4193"/>
                      <a:pt x="7701" y="4198"/>
                      <a:pt x="7722" y="4198"/>
                    </a:cubicBezTo>
                    <a:cubicBezTo>
                      <a:pt x="7766" y="4198"/>
                      <a:pt x="7814" y="4177"/>
                      <a:pt x="7818" y="4133"/>
                    </a:cubicBezTo>
                    <a:cubicBezTo>
                      <a:pt x="7799" y="4119"/>
                      <a:pt x="7772" y="4112"/>
                      <a:pt x="7745" y="4112"/>
                    </a:cubicBezTo>
                    <a:close/>
                    <a:moveTo>
                      <a:pt x="7883" y="4198"/>
                    </a:moveTo>
                    <a:lnTo>
                      <a:pt x="7847" y="4220"/>
                    </a:lnTo>
                    <a:cubicBezTo>
                      <a:pt x="7839" y="4224"/>
                      <a:pt x="7816" y="4228"/>
                      <a:pt x="7797" y="4228"/>
                    </a:cubicBezTo>
                    <a:cubicBezTo>
                      <a:pt x="7783" y="4228"/>
                      <a:pt x="7771" y="4226"/>
                      <a:pt x="7768" y="4220"/>
                    </a:cubicBezTo>
                    <a:cubicBezTo>
                      <a:pt x="7767" y="4218"/>
                      <a:pt x="7766" y="4217"/>
                      <a:pt x="7764" y="4217"/>
                    </a:cubicBezTo>
                    <a:cubicBezTo>
                      <a:pt x="7757" y="4217"/>
                      <a:pt x="7744" y="4249"/>
                      <a:pt x="7732" y="4249"/>
                    </a:cubicBezTo>
                    <a:cubicBezTo>
                      <a:pt x="7725" y="4255"/>
                      <a:pt x="7730" y="4279"/>
                      <a:pt x="7742" y="4279"/>
                    </a:cubicBezTo>
                    <a:cubicBezTo>
                      <a:pt x="7743" y="4279"/>
                      <a:pt x="7745" y="4278"/>
                      <a:pt x="7746" y="4277"/>
                    </a:cubicBezTo>
                    <a:cubicBezTo>
                      <a:pt x="7749" y="4277"/>
                      <a:pt x="7751" y="4276"/>
                      <a:pt x="7754" y="4276"/>
                    </a:cubicBezTo>
                    <a:cubicBezTo>
                      <a:pt x="7778" y="4276"/>
                      <a:pt x="7823" y="4302"/>
                      <a:pt x="7862" y="4328"/>
                    </a:cubicBezTo>
                    <a:cubicBezTo>
                      <a:pt x="7869" y="4285"/>
                      <a:pt x="7876" y="4241"/>
                      <a:pt x="7883" y="4198"/>
                    </a:cubicBezTo>
                    <a:close/>
                    <a:moveTo>
                      <a:pt x="7454" y="4111"/>
                    </a:moveTo>
                    <a:cubicBezTo>
                      <a:pt x="7417" y="4111"/>
                      <a:pt x="7343" y="4214"/>
                      <a:pt x="7357" y="4270"/>
                    </a:cubicBezTo>
                    <a:cubicBezTo>
                      <a:pt x="7366" y="4311"/>
                      <a:pt x="7378" y="4323"/>
                      <a:pt x="7387" y="4323"/>
                    </a:cubicBezTo>
                    <a:cubicBezTo>
                      <a:pt x="7393" y="4323"/>
                      <a:pt x="7397" y="4319"/>
                      <a:pt x="7400" y="4314"/>
                    </a:cubicBezTo>
                    <a:cubicBezTo>
                      <a:pt x="7401" y="4312"/>
                      <a:pt x="7403" y="4312"/>
                      <a:pt x="7406" y="4312"/>
                    </a:cubicBezTo>
                    <a:cubicBezTo>
                      <a:pt x="7421" y="4312"/>
                      <a:pt x="7460" y="4328"/>
                      <a:pt x="7472" y="4328"/>
                    </a:cubicBezTo>
                    <a:cubicBezTo>
                      <a:pt x="7475" y="4329"/>
                      <a:pt x="7477" y="4330"/>
                      <a:pt x="7479" y="4330"/>
                    </a:cubicBezTo>
                    <a:cubicBezTo>
                      <a:pt x="7486" y="4330"/>
                      <a:pt x="7484" y="4317"/>
                      <a:pt x="7472" y="4299"/>
                    </a:cubicBezTo>
                    <a:cubicBezTo>
                      <a:pt x="7458" y="4263"/>
                      <a:pt x="7465" y="4227"/>
                      <a:pt x="7487" y="4198"/>
                    </a:cubicBezTo>
                    <a:cubicBezTo>
                      <a:pt x="7501" y="4198"/>
                      <a:pt x="7487" y="4119"/>
                      <a:pt x="7458" y="4112"/>
                    </a:cubicBezTo>
                    <a:cubicBezTo>
                      <a:pt x="7457" y="4111"/>
                      <a:pt x="7455" y="4111"/>
                      <a:pt x="7454" y="4111"/>
                    </a:cubicBezTo>
                    <a:close/>
                    <a:moveTo>
                      <a:pt x="7262" y="3924"/>
                    </a:moveTo>
                    <a:cubicBezTo>
                      <a:pt x="7238" y="3924"/>
                      <a:pt x="7161" y="4091"/>
                      <a:pt x="7104" y="4119"/>
                    </a:cubicBezTo>
                    <a:cubicBezTo>
                      <a:pt x="7054" y="4155"/>
                      <a:pt x="7025" y="4220"/>
                      <a:pt x="7039" y="4285"/>
                    </a:cubicBezTo>
                    <a:cubicBezTo>
                      <a:pt x="7054" y="4306"/>
                      <a:pt x="7176" y="4321"/>
                      <a:pt x="7198" y="4335"/>
                    </a:cubicBezTo>
                    <a:cubicBezTo>
                      <a:pt x="7205" y="4342"/>
                      <a:pt x="7212" y="4345"/>
                      <a:pt x="7218" y="4345"/>
                    </a:cubicBezTo>
                    <a:cubicBezTo>
                      <a:pt x="7233" y="4345"/>
                      <a:pt x="7246" y="4333"/>
                      <a:pt x="7256" y="4328"/>
                    </a:cubicBezTo>
                    <a:cubicBezTo>
                      <a:pt x="7263" y="4328"/>
                      <a:pt x="7263" y="4321"/>
                      <a:pt x="7256" y="4314"/>
                    </a:cubicBezTo>
                    <a:cubicBezTo>
                      <a:pt x="7256" y="4314"/>
                      <a:pt x="7299" y="4263"/>
                      <a:pt x="7306" y="4234"/>
                    </a:cubicBezTo>
                    <a:cubicBezTo>
                      <a:pt x="7314" y="4198"/>
                      <a:pt x="7321" y="4155"/>
                      <a:pt x="7321" y="4126"/>
                    </a:cubicBezTo>
                    <a:cubicBezTo>
                      <a:pt x="7321" y="4097"/>
                      <a:pt x="7335" y="4018"/>
                      <a:pt x="7335" y="3996"/>
                    </a:cubicBezTo>
                    <a:cubicBezTo>
                      <a:pt x="7342" y="3982"/>
                      <a:pt x="7292" y="3931"/>
                      <a:pt x="7263" y="3924"/>
                    </a:cubicBezTo>
                    <a:cubicBezTo>
                      <a:pt x="7263" y="3924"/>
                      <a:pt x="7262" y="3924"/>
                      <a:pt x="7262" y="3924"/>
                    </a:cubicBezTo>
                    <a:close/>
                    <a:moveTo>
                      <a:pt x="6627" y="3964"/>
                    </a:moveTo>
                    <a:cubicBezTo>
                      <a:pt x="6623" y="3964"/>
                      <a:pt x="6608" y="3990"/>
                      <a:pt x="6596" y="3990"/>
                    </a:cubicBezTo>
                    <a:cubicBezTo>
                      <a:pt x="6595" y="3990"/>
                      <a:pt x="6593" y="3990"/>
                      <a:pt x="6592" y="3989"/>
                    </a:cubicBezTo>
                    <a:lnTo>
                      <a:pt x="6592" y="3989"/>
                    </a:lnTo>
                    <a:lnTo>
                      <a:pt x="6650" y="4032"/>
                    </a:lnTo>
                    <a:cubicBezTo>
                      <a:pt x="6708" y="4068"/>
                      <a:pt x="6809" y="4328"/>
                      <a:pt x="6830" y="4342"/>
                    </a:cubicBezTo>
                    <a:cubicBezTo>
                      <a:pt x="6833" y="4345"/>
                      <a:pt x="6835" y="4346"/>
                      <a:pt x="6838" y="4346"/>
                    </a:cubicBezTo>
                    <a:cubicBezTo>
                      <a:pt x="6859" y="4346"/>
                      <a:pt x="6886" y="4274"/>
                      <a:pt x="6874" y="4241"/>
                    </a:cubicBezTo>
                    <a:lnTo>
                      <a:pt x="6874" y="4241"/>
                    </a:lnTo>
                    <a:lnTo>
                      <a:pt x="6874" y="4256"/>
                    </a:lnTo>
                    <a:cubicBezTo>
                      <a:pt x="6845" y="4198"/>
                      <a:pt x="6801" y="4148"/>
                      <a:pt x="6751" y="4112"/>
                    </a:cubicBezTo>
                    <a:lnTo>
                      <a:pt x="6737" y="4083"/>
                    </a:lnTo>
                    <a:lnTo>
                      <a:pt x="6715" y="4047"/>
                    </a:lnTo>
                    <a:cubicBezTo>
                      <a:pt x="6693" y="4003"/>
                      <a:pt x="6636" y="3975"/>
                      <a:pt x="6628" y="3967"/>
                    </a:cubicBezTo>
                    <a:cubicBezTo>
                      <a:pt x="6628" y="3965"/>
                      <a:pt x="6628" y="3964"/>
                      <a:pt x="6627" y="3964"/>
                    </a:cubicBezTo>
                    <a:close/>
                    <a:moveTo>
                      <a:pt x="6966" y="4409"/>
                    </a:moveTo>
                    <a:cubicBezTo>
                      <a:pt x="6938" y="4409"/>
                      <a:pt x="6911" y="4422"/>
                      <a:pt x="6895" y="4443"/>
                    </a:cubicBezTo>
                    <a:cubicBezTo>
                      <a:pt x="6895" y="4458"/>
                      <a:pt x="7068" y="4487"/>
                      <a:pt x="7126" y="4508"/>
                    </a:cubicBezTo>
                    <a:cubicBezTo>
                      <a:pt x="7162" y="4517"/>
                      <a:pt x="7189" y="4523"/>
                      <a:pt x="7203" y="4523"/>
                    </a:cubicBezTo>
                    <a:cubicBezTo>
                      <a:pt x="7212" y="4523"/>
                      <a:pt x="7215" y="4521"/>
                      <a:pt x="7213" y="4515"/>
                    </a:cubicBezTo>
                    <a:cubicBezTo>
                      <a:pt x="7198" y="4508"/>
                      <a:pt x="7039" y="4429"/>
                      <a:pt x="6996" y="4414"/>
                    </a:cubicBezTo>
                    <a:cubicBezTo>
                      <a:pt x="6987" y="4411"/>
                      <a:pt x="6976" y="4409"/>
                      <a:pt x="6966" y="4409"/>
                    </a:cubicBezTo>
                    <a:close/>
                    <a:moveTo>
                      <a:pt x="5022" y="4679"/>
                    </a:moveTo>
                    <a:cubicBezTo>
                      <a:pt x="5012" y="4679"/>
                      <a:pt x="4989" y="4710"/>
                      <a:pt x="4984" y="4732"/>
                    </a:cubicBezTo>
                    <a:cubicBezTo>
                      <a:pt x="4977" y="4761"/>
                      <a:pt x="4890" y="4818"/>
                      <a:pt x="4876" y="4840"/>
                    </a:cubicBezTo>
                    <a:cubicBezTo>
                      <a:pt x="4854" y="4883"/>
                      <a:pt x="4847" y="4919"/>
                      <a:pt x="4847" y="4963"/>
                    </a:cubicBezTo>
                    <a:cubicBezTo>
                      <a:pt x="4847" y="4999"/>
                      <a:pt x="4840" y="5028"/>
                      <a:pt x="4832" y="5056"/>
                    </a:cubicBezTo>
                    <a:cubicBezTo>
                      <a:pt x="4832" y="5107"/>
                      <a:pt x="4840" y="5157"/>
                      <a:pt x="4854" y="5208"/>
                    </a:cubicBezTo>
                    <a:cubicBezTo>
                      <a:pt x="4854" y="5237"/>
                      <a:pt x="4919" y="5258"/>
                      <a:pt x="4933" y="5258"/>
                    </a:cubicBezTo>
                    <a:cubicBezTo>
                      <a:pt x="4970" y="5222"/>
                      <a:pt x="4998" y="5179"/>
                      <a:pt x="5013" y="5129"/>
                    </a:cubicBezTo>
                    <a:cubicBezTo>
                      <a:pt x="5020" y="5100"/>
                      <a:pt x="5020" y="5064"/>
                      <a:pt x="5027" y="5035"/>
                    </a:cubicBezTo>
                    <a:cubicBezTo>
                      <a:pt x="5027" y="5013"/>
                      <a:pt x="5027" y="4999"/>
                      <a:pt x="5042" y="4984"/>
                    </a:cubicBezTo>
                    <a:cubicBezTo>
                      <a:pt x="5056" y="4963"/>
                      <a:pt x="5063" y="4941"/>
                      <a:pt x="5063" y="4912"/>
                    </a:cubicBezTo>
                    <a:cubicBezTo>
                      <a:pt x="5056" y="4840"/>
                      <a:pt x="5042" y="4761"/>
                      <a:pt x="5027" y="4689"/>
                    </a:cubicBezTo>
                    <a:cubicBezTo>
                      <a:pt x="5027" y="4682"/>
                      <a:pt x="5025" y="4679"/>
                      <a:pt x="5022" y="4679"/>
                    </a:cubicBezTo>
                    <a:close/>
                    <a:moveTo>
                      <a:pt x="6304" y="475"/>
                    </a:moveTo>
                    <a:cubicBezTo>
                      <a:pt x="6286" y="475"/>
                      <a:pt x="6252" y="494"/>
                      <a:pt x="6246" y="513"/>
                    </a:cubicBezTo>
                    <a:cubicBezTo>
                      <a:pt x="6246" y="541"/>
                      <a:pt x="6167" y="556"/>
                      <a:pt x="6160" y="570"/>
                    </a:cubicBezTo>
                    <a:cubicBezTo>
                      <a:pt x="6152" y="582"/>
                      <a:pt x="6141" y="588"/>
                      <a:pt x="6130" y="588"/>
                    </a:cubicBezTo>
                    <a:cubicBezTo>
                      <a:pt x="6121" y="588"/>
                      <a:pt x="6112" y="584"/>
                      <a:pt x="6102" y="577"/>
                    </a:cubicBezTo>
                    <a:cubicBezTo>
                      <a:pt x="6101" y="577"/>
                      <a:pt x="6100" y="577"/>
                      <a:pt x="6098" y="577"/>
                    </a:cubicBezTo>
                    <a:cubicBezTo>
                      <a:pt x="6082" y="577"/>
                      <a:pt x="6019" y="607"/>
                      <a:pt x="5986" y="614"/>
                    </a:cubicBezTo>
                    <a:cubicBezTo>
                      <a:pt x="5943" y="621"/>
                      <a:pt x="5907" y="635"/>
                      <a:pt x="5871" y="650"/>
                    </a:cubicBezTo>
                    <a:cubicBezTo>
                      <a:pt x="5842" y="671"/>
                      <a:pt x="5821" y="686"/>
                      <a:pt x="5806" y="715"/>
                    </a:cubicBezTo>
                    <a:cubicBezTo>
                      <a:pt x="5792" y="736"/>
                      <a:pt x="5763" y="751"/>
                      <a:pt x="5741" y="758"/>
                    </a:cubicBezTo>
                    <a:cubicBezTo>
                      <a:pt x="5727" y="765"/>
                      <a:pt x="5727" y="830"/>
                      <a:pt x="5748" y="844"/>
                    </a:cubicBezTo>
                    <a:cubicBezTo>
                      <a:pt x="5752" y="846"/>
                      <a:pt x="5754" y="846"/>
                      <a:pt x="5753" y="846"/>
                    </a:cubicBezTo>
                    <a:cubicBezTo>
                      <a:pt x="5750" y="846"/>
                      <a:pt x="5708" y="834"/>
                      <a:pt x="5691" y="823"/>
                    </a:cubicBezTo>
                    <a:cubicBezTo>
                      <a:pt x="5687" y="821"/>
                      <a:pt x="5683" y="820"/>
                      <a:pt x="5679" y="820"/>
                    </a:cubicBezTo>
                    <a:cubicBezTo>
                      <a:pt x="5656" y="820"/>
                      <a:pt x="5639" y="854"/>
                      <a:pt x="5633" y="866"/>
                    </a:cubicBezTo>
                    <a:cubicBezTo>
                      <a:pt x="5631" y="869"/>
                      <a:pt x="5629" y="871"/>
                      <a:pt x="5626" y="871"/>
                    </a:cubicBezTo>
                    <a:cubicBezTo>
                      <a:pt x="5615" y="871"/>
                      <a:pt x="5599" y="854"/>
                      <a:pt x="5604" y="837"/>
                    </a:cubicBezTo>
                    <a:cubicBezTo>
                      <a:pt x="5604" y="822"/>
                      <a:pt x="5570" y="810"/>
                      <a:pt x="5549" y="810"/>
                    </a:cubicBezTo>
                    <a:cubicBezTo>
                      <a:pt x="5541" y="810"/>
                      <a:pt x="5534" y="811"/>
                      <a:pt x="5532" y="815"/>
                    </a:cubicBezTo>
                    <a:cubicBezTo>
                      <a:pt x="5530" y="819"/>
                      <a:pt x="5527" y="820"/>
                      <a:pt x="5522" y="820"/>
                    </a:cubicBezTo>
                    <a:cubicBezTo>
                      <a:pt x="5506" y="820"/>
                      <a:pt x="5478" y="807"/>
                      <a:pt x="5467" y="801"/>
                    </a:cubicBezTo>
                    <a:cubicBezTo>
                      <a:pt x="5467" y="801"/>
                      <a:pt x="5466" y="801"/>
                      <a:pt x="5465" y="801"/>
                    </a:cubicBezTo>
                    <a:cubicBezTo>
                      <a:pt x="5446" y="801"/>
                      <a:pt x="5372" y="874"/>
                      <a:pt x="5345" y="895"/>
                    </a:cubicBezTo>
                    <a:cubicBezTo>
                      <a:pt x="5296" y="925"/>
                      <a:pt x="5243" y="940"/>
                      <a:pt x="5194" y="940"/>
                    </a:cubicBezTo>
                    <a:cubicBezTo>
                      <a:pt x="5184" y="940"/>
                      <a:pt x="5174" y="939"/>
                      <a:pt x="5164" y="938"/>
                    </a:cubicBezTo>
                    <a:cubicBezTo>
                      <a:pt x="5162" y="937"/>
                      <a:pt x="5159" y="936"/>
                      <a:pt x="5157" y="936"/>
                    </a:cubicBezTo>
                    <a:cubicBezTo>
                      <a:pt x="5132" y="936"/>
                      <a:pt x="5116" y="996"/>
                      <a:pt x="5135" y="1003"/>
                    </a:cubicBezTo>
                    <a:lnTo>
                      <a:pt x="5042" y="1003"/>
                    </a:lnTo>
                    <a:cubicBezTo>
                      <a:pt x="4977" y="1017"/>
                      <a:pt x="4912" y="1039"/>
                      <a:pt x="4854" y="1075"/>
                    </a:cubicBezTo>
                    <a:cubicBezTo>
                      <a:pt x="4847" y="1080"/>
                      <a:pt x="4839" y="1082"/>
                      <a:pt x="4831" y="1082"/>
                    </a:cubicBezTo>
                    <a:cubicBezTo>
                      <a:pt x="4816" y="1082"/>
                      <a:pt x="4804" y="1073"/>
                      <a:pt x="4804" y="1054"/>
                    </a:cubicBezTo>
                    <a:cubicBezTo>
                      <a:pt x="4804" y="1039"/>
                      <a:pt x="4753" y="1025"/>
                      <a:pt x="4739" y="1017"/>
                    </a:cubicBezTo>
                    <a:cubicBezTo>
                      <a:pt x="4738" y="1017"/>
                      <a:pt x="4738" y="1017"/>
                      <a:pt x="4738" y="1017"/>
                    </a:cubicBezTo>
                    <a:cubicBezTo>
                      <a:pt x="4729" y="1017"/>
                      <a:pt x="4702" y="1105"/>
                      <a:pt x="4681" y="1126"/>
                    </a:cubicBezTo>
                    <a:cubicBezTo>
                      <a:pt x="4679" y="1127"/>
                      <a:pt x="4677" y="1127"/>
                      <a:pt x="4674" y="1127"/>
                    </a:cubicBezTo>
                    <a:cubicBezTo>
                      <a:pt x="4648" y="1127"/>
                      <a:pt x="4619" y="1052"/>
                      <a:pt x="4573" y="1032"/>
                    </a:cubicBezTo>
                    <a:cubicBezTo>
                      <a:pt x="4515" y="1017"/>
                      <a:pt x="4429" y="967"/>
                      <a:pt x="4400" y="960"/>
                    </a:cubicBezTo>
                    <a:cubicBezTo>
                      <a:pt x="4364" y="938"/>
                      <a:pt x="4335" y="916"/>
                      <a:pt x="4313" y="888"/>
                    </a:cubicBezTo>
                    <a:cubicBezTo>
                      <a:pt x="4277" y="866"/>
                      <a:pt x="4241" y="859"/>
                      <a:pt x="4205" y="859"/>
                    </a:cubicBezTo>
                    <a:cubicBezTo>
                      <a:pt x="4162" y="873"/>
                      <a:pt x="4118" y="888"/>
                      <a:pt x="4082" y="916"/>
                    </a:cubicBezTo>
                    <a:cubicBezTo>
                      <a:pt x="4068" y="931"/>
                      <a:pt x="4032" y="931"/>
                      <a:pt x="4025" y="938"/>
                    </a:cubicBezTo>
                    <a:cubicBezTo>
                      <a:pt x="4017" y="945"/>
                      <a:pt x="3931" y="1025"/>
                      <a:pt x="3902" y="1054"/>
                    </a:cubicBezTo>
                    <a:cubicBezTo>
                      <a:pt x="3859" y="1104"/>
                      <a:pt x="3823" y="1154"/>
                      <a:pt x="3794" y="1212"/>
                    </a:cubicBezTo>
                    <a:cubicBezTo>
                      <a:pt x="3779" y="1234"/>
                      <a:pt x="3758" y="1241"/>
                      <a:pt x="3736" y="1248"/>
                    </a:cubicBezTo>
                    <a:cubicBezTo>
                      <a:pt x="3722" y="1248"/>
                      <a:pt x="3715" y="1277"/>
                      <a:pt x="3715" y="1284"/>
                    </a:cubicBezTo>
                    <a:cubicBezTo>
                      <a:pt x="3715" y="1299"/>
                      <a:pt x="3621" y="1349"/>
                      <a:pt x="3606" y="1392"/>
                    </a:cubicBezTo>
                    <a:cubicBezTo>
                      <a:pt x="3606" y="1450"/>
                      <a:pt x="3606" y="1515"/>
                      <a:pt x="3621" y="1573"/>
                    </a:cubicBezTo>
                    <a:cubicBezTo>
                      <a:pt x="3621" y="1609"/>
                      <a:pt x="3657" y="1681"/>
                      <a:pt x="3678" y="1681"/>
                    </a:cubicBezTo>
                    <a:cubicBezTo>
                      <a:pt x="3707" y="1681"/>
                      <a:pt x="3693" y="1739"/>
                      <a:pt x="3686" y="1753"/>
                    </a:cubicBezTo>
                    <a:cubicBezTo>
                      <a:pt x="3678" y="1775"/>
                      <a:pt x="3707" y="1789"/>
                      <a:pt x="3700" y="1804"/>
                    </a:cubicBezTo>
                    <a:cubicBezTo>
                      <a:pt x="3700" y="1818"/>
                      <a:pt x="3635" y="1840"/>
                      <a:pt x="3614" y="1847"/>
                    </a:cubicBezTo>
                    <a:cubicBezTo>
                      <a:pt x="3585" y="1861"/>
                      <a:pt x="3563" y="1890"/>
                      <a:pt x="3556" y="1919"/>
                    </a:cubicBezTo>
                    <a:cubicBezTo>
                      <a:pt x="3556" y="1933"/>
                      <a:pt x="3484" y="1941"/>
                      <a:pt x="3462" y="1962"/>
                    </a:cubicBezTo>
                    <a:cubicBezTo>
                      <a:pt x="3469" y="1948"/>
                      <a:pt x="3477" y="1926"/>
                      <a:pt x="3484" y="1919"/>
                    </a:cubicBezTo>
                    <a:cubicBezTo>
                      <a:pt x="3491" y="1890"/>
                      <a:pt x="3484" y="1869"/>
                      <a:pt x="3469" y="1847"/>
                    </a:cubicBezTo>
                    <a:cubicBezTo>
                      <a:pt x="3455" y="1840"/>
                      <a:pt x="3455" y="1724"/>
                      <a:pt x="3440" y="1695"/>
                    </a:cubicBezTo>
                    <a:cubicBezTo>
                      <a:pt x="3419" y="1667"/>
                      <a:pt x="3397" y="1645"/>
                      <a:pt x="3368" y="1623"/>
                    </a:cubicBezTo>
                    <a:cubicBezTo>
                      <a:pt x="3361" y="1616"/>
                      <a:pt x="3376" y="1580"/>
                      <a:pt x="3383" y="1573"/>
                    </a:cubicBezTo>
                    <a:cubicBezTo>
                      <a:pt x="3388" y="1562"/>
                      <a:pt x="3355" y="1556"/>
                      <a:pt x="3331" y="1556"/>
                    </a:cubicBezTo>
                    <a:cubicBezTo>
                      <a:pt x="3322" y="1556"/>
                      <a:pt x="3315" y="1556"/>
                      <a:pt x="3311" y="1558"/>
                    </a:cubicBezTo>
                    <a:cubicBezTo>
                      <a:pt x="3296" y="1566"/>
                      <a:pt x="3289" y="1681"/>
                      <a:pt x="3282" y="1717"/>
                    </a:cubicBezTo>
                    <a:cubicBezTo>
                      <a:pt x="3282" y="1746"/>
                      <a:pt x="3296" y="1775"/>
                      <a:pt x="3318" y="1796"/>
                    </a:cubicBezTo>
                    <a:cubicBezTo>
                      <a:pt x="3332" y="1796"/>
                      <a:pt x="3325" y="1854"/>
                      <a:pt x="3303" y="1854"/>
                    </a:cubicBezTo>
                    <a:cubicBezTo>
                      <a:pt x="3282" y="1861"/>
                      <a:pt x="3267" y="1941"/>
                      <a:pt x="3275" y="1962"/>
                    </a:cubicBezTo>
                    <a:cubicBezTo>
                      <a:pt x="3289" y="1977"/>
                      <a:pt x="3260" y="2020"/>
                      <a:pt x="3246" y="2027"/>
                    </a:cubicBezTo>
                    <a:cubicBezTo>
                      <a:pt x="3243" y="2030"/>
                      <a:pt x="3252" y="2030"/>
                      <a:pt x="3266" y="2030"/>
                    </a:cubicBezTo>
                    <a:cubicBezTo>
                      <a:pt x="3295" y="2030"/>
                      <a:pt x="3344" y="2027"/>
                      <a:pt x="3368" y="2027"/>
                    </a:cubicBezTo>
                    <a:cubicBezTo>
                      <a:pt x="3412" y="2027"/>
                      <a:pt x="3448" y="2042"/>
                      <a:pt x="3440" y="2049"/>
                    </a:cubicBezTo>
                    <a:cubicBezTo>
                      <a:pt x="3440" y="2049"/>
                      <a:pt x="3361" y="2063"/>
                      <a:pt x="3347" y="2078"/>
                    </a:cubicBezTo>
                    <a:cubicBezTo>
                      <a:pt x="3332" y="2099"/>
                      <a:pt x="3282" y="2135"/>
                      <a:pt x="3275" y="2150"/>
                    </a:cubicBezTo>
                    <a:cubicBezTo>
                      <a:pt x="3260" y="2164"/>
                      <a:pt x="3289" y="2193"/>
                      <a:pt x="3311" y="2193"/>
                    </a:cubicBezTo>
                    <a:cubicBezTo>
                      <a:pt x="3312" y="2193"/>
                      <a:pt x="3313" y="2193"/>
                      <a:pt x="3314" y="2193"/>
                    </a:cubicBezTo>
                    <a:cubicBezTo>
                      <a:pt x="3335" y="2193"/>
                      <a:pt x="3362" y="2266"/>
                      <a:pt x="3376" y="2280"/>
                    </a:cubicBezTo>
                    <a:cubicBezTo>
                      <a:pt x="3397" y="2294"/>
                      <a:pt x="3383" y="2337"/>
                      <a:pt x="3376" y="2345"/>
                    </a:cubicBezTo>
                    <a:cubicBezTo>
                      <a:pt x="3374" y="2348"/>
                      <a:pt x="3365" y="2350"/>
                      <a:pt x="3353" y="2350"/>
                    </a:cubicBezTo>
                    <a:cubicBezTo>
                      <a:pt x="3326" y="2350"/>
                      <a:pt x="3281" y="2343"/>
                      <a:pt x="3247" y="2343"/>
                    </a:cubicBezTo>
                    <a:cubicBezTo>
                      <a:pt x="3238" y="2343"/>
                      <a:pt x="3231" y="2343"/>
                      <a:pt x="3224" y="2345"/>
                    </a:cubicBezTo>
                    <a:cubicBezTo>
                      <a:pt x="3188" y="2352"/>
                      <a:pt x="3138" y="2438"/>
                      <a:pt x="3138" y="2467"/>
                    </a:cubicBezTo>
                    <a:cubicBezTo>
                      <a:pt x="3138" y="2518"/>
                      <a:pt x="3138" y="2568"/>
                      <a:pt x="3145" y="2619"/>
                    </a:cubicBezTo>
                    <a:cubicBezTo>
                      <a:pt x="3152" y="2640"/>
                      <a:pt x="3239" y="2655"/>
                      <a:pt x="3253" y="2669"/>
                    </a:cubicBezTo>
                    <a:cubicBezTo>
                      <a:pt x="3258" y="2674"/>
                      <a:pt x="3272" y="2676"/>
                      <a:pt x="3289" y="2676"/>
                    </a:cubicBezTo>
                    <a:cubicBezTo>
                      <a:pt x="3307" y="2676"/>
                      <a:pt x="3328" y="2674"/>
                      <a:pt x="3343" y="2674"/>
                    </a:cubicBezTo>
                    <a:cubicBezTo>
                      <a:pt x="3351" y="2674"/>
                      <a:pt x="3358" y="2675"/>
                      <a:pt x="3361" y="2676"/>
                    </a:cubicBezTo>
                    <a:cubicBezTo>
                      <a:pt x="3362" y="2677"/>
                      <a:pt x="3362" y="2677"/>
                      <a:pt x="3363" y="2677"/>
                    </a:cubicBezTo>
                    <a:cubicBezTo>
                      <a:pt x="3380" y="2677"/>
                      <a:pt x="3434" y="2596"/>
                      <a:pt x="3440" y="2561"/>
                    </a:cubicBezTo>
                    <a:cubicBezTo>
                      <a:pt x="3455" y="2518"/>
                      <a:pt x="3534" y="2446"/>
                      <a:pt x="3556" y="2417"/>
                    </a:cubicBezTo>
                    <a:cubicBezTo>
                      <a:pt x="3570" y="2388"/>
                      <a:pt x="3664" y="2388"/>
                      <a:pt x="3686" y="2373"/>
                    </a:cubicBezTo>
                    <a:cubicBezTo>
                      <a:pt x="3687" y="2372"/>
                      <a:pt x="3689" y="2372"/>
                      <a:pt x="3690" y="2372"/>
                    </a:cubicBezTo>
                    <a:cubicBezTo>
                      <a:pt x="3705" y="2372"/>
                      <a:pt x="3694" y="2449"/>
                      <a:pt x="3707" y="2489"/>
                    </a:cubicBezTo>
                    <a:cubicBezTo>
                      <a:pt x="3711" y="2510"/>
                      <a:pt x="3734" y="2521"/>
                      <a:pt x="3755" y="2521"/>
                    </a:cubicBezTo>
                    <a:cubicBezTo>
                      <a:pt x="3776" y="2521"/>
                      <a:pt x="3794" y="2510"/>
                      <a:pt x="3787" y="2489"/>
                    </a:cubicBezTo>
                    <a:cubicBezTo>
                      <a:pt x="3781" y="2456"/>
                      <a:pt x="3792" y="2440"/>
                      <a:pt x="3798" y="2440"/>
                    </a:cubicBezTo>
                    <a:cubicBezTo>
                      <a:pt x="3800" y="2440"/>
                      <a:pt x="3801" y="2442"/>
                      <a:pt x="3801" y="2446"/>
                    </a:cubicBezTo>
                    <a:cubicBezTo>
                      <a:pt x="3808" y="2460"/>
                      <a:pt x="3895" y="2496"/>
                      <a:pt x="3902" y="2518"/>
                    </a:cubicBezTo>
                    <a:cubicBezTo>
                      <a:pt x="3916" y="2539"/>
                      <a:pt x="3916" y="2590"/>
                      <a:pt x="3895" y="2590"/>
                    </a:cubicBezTo>
                    <a:cubicBezTo>
                      <a:pt x="3880" y="2590"/>
                      <a:pt x="3880" y="2647"/>
                      <a:pt x="3895" y="2655"/>
                    </a:cubicBezTo>
                    <a:cubicBezTo>
                      <a:pt x="3896" y="2655"/>
                      <a:pt x="3897" y="2655"/>
                      <a:pt x="3898" y="2655"/>
                    </a:cubicBezTo>
                    <a:cubicBezTo>
                      <a:pt x="3919" y="2655"/>
                      <a:pt x="3946" y="2589"/>
                      <a:pt x="3967" y="2583"/>
                    </a:cubicBezTo>
                    <a:cubicBezTo>
                      <a:pt x="3989" y="2568"/>
                      <a:pt x="4003" y="2525"/>
                      <a:pt x="3996" y="2525"/>
                    </a:cubicBezTo>
                    <a:cubicBezTo>
                      <a:pt x="3984" y="2519"/>
                      <a:pt x="4002" y="2493"/>
                      <a:pt x="4017" y="2493"/>
                    </a:cubicBezTo>
                    <a:cubicBezTo>
                      <a:pt x="4020" y="2493"/>
                      <a:pt x="4022" y="2494"/>
                      <a:pt x="4025" y="2496"/>
                    </a:cubicBezTo>
                    <a:cubicBezTo>
                      <a:pt x="4003" y="2446"/>
                      <a:pt x="3974" y="2409"/>
                      <a:pt x="3945" y="2373"/>
                    </a:cubicBezTo>
                    <a:cubicBezTo>
                      <a:pt x="3932" y="2360"/>
                      <a:pt x="3927" y="2354"/>
                      <a:pt x="3928" y="2354"/>
                    </a:cubicBezTo>
                    <a:lnTo>
                      <a:pt x="3928" y="2354"/>
                    </a:lnTo>
                    <a:cubicBezTo>
                      <a:pt x="3931" y="2354"/>
                      <a:pt x="3955" y="2373"/>
                      <a:pt x="3996" y="2409"/>
                    </a:cubicBezTo>
                    <a:lnTo>
                      <a:pt x="4046" y="2474"/>
                    </a:lnTo>
                    <a:cubicBezTo>
                      <a:pt x="4054" y="2482"/>
                      <a:pt x="4068" y="2518"/>
                      <a:pt x="4075" y="2532"/>
                    </a:cubicBezTo>
                    <a:lnTo>
                      <a:pt x="4082" y="2546"/>
                    </a:lnTo>
                    <a:cubicBezTo>
                      <a:pt x="4097" y="2583"/>
                      <a:pt x="4097" y="2619"/>
                      <a:pt x="4097" y="2647"/>
                    </a:cubicBezTo>
                    <a:cubicBezTo>
                      <a:pt x="4111" y="2676"/>
                      <a:pt x="4133" y="2691"/>
                      <a:pt x="4155" y="2698"/>
                    </a:cubicBezTo>
                    <a:cubicBezTo>
                      <a:pt x="4183" y="2698"/>
                      <a:pt x="4198" y="2705"/>
                      <a:pt x="4191" y="2712"/>
                    </a:cubicBezTo>
                    <a:cubicBezTo>
                      <a:pt x="4191" y="2712"/>
                      <a:pt x="4205" y="2756"/>
                      <a:pt x="4227" y="2756"/>
                    </a:cubicBezTo>
                    <a:cubicBezTo>
                      <a:pt x="4248" y="2756"/>
                      <a:pt x="4255" y="2698"/>
                      <a:pt x="4234" y="2698"/>
                    </a:cubicBezTo>
                    <a:cubicBezTo>
                      <a:pt x="4212" y="2698"/>
                      <a:pt x="4219" y="2611"/>
                      <a:pt x="4212" y="2583"/>
                    </a:cubicBezTo>
                    <a:cubicBezTo>
                      <a:pt x="4212" y="2546"/>
                      <a:pt x="4234" y="2518"/>
                      <a:pt x="4241" y="2518"/>
                    </a:cubicBezTo>
                    <a:cubicBezTo>
                      <a:pt x="4248" y="2518"/>
                      <a:pt x="4241" y="2590"/>
                      <a:pt x="4241" y="2604"/>
                    </a:cubicBezTo>
                    <a:cubicBezTo>
                      <a:pt x="4241" y="2633"/>
                      <a:pt x="4248" y="2655"/>
                      <a:pt x="4255" y="2676"/>
                    </a:cubicBezTo>
                    <a:lnTo>
                      <a:pt x="4284" y="2698"/>
                    </a:lnTo>
                    <a:lnTo>
                      <a:pt x="4328" y="2734"/>
                    </a:lnTo>
                    <a:cubicBezTo>
                      <a:pt x="4353" y="2726"/>
                      <a:pt x="4381" y="2723"/>
                      <a:pt x="4408" y="2723"/>
                    </a:cubicBezTo>
                    <a:cubicBezTo>
                      <a:pt x="4457" y="2723"/>
                      <a:pt x="4498" y="2734"/>
                      <a:pt x="4493" y="2748"/>
                    </a:cubicBezTo>
                    <a:cubicBezTo>
                      <a:pt x="4493" y="2755"/>
                      <a:pt x="4505" y="2758"/>
                      <a:pt x="4518" y="2758"/>
                    </a:cubicBezTo>
                    <a:cubicBezTo>
                      <a:pt x="4534" y="2758"/>
                      <a:pt x="4551" y="2753"/>
                      <a:pt x="4551" y="2741"/>
                    </a:cubicBezTo>
                    <a:cubicBezTo>
                      <a:pt x="4553" y="2732"/>
                      <a:pt x="4555" y="2729"/>
                      <a:pt x="4556" y="2729"/>
                    </a:cubicBezTo>
                    <a:cubicBezTo>
                      <a:pt x="4558" y="2729"/>
                      <a:pt x="4558" y="2746"/>
                      <a:pt x="4558" y="2756"/>
                    </a:cubicBezTo>
                    <a:cubicBezTo>
                      <a:pt x="4558" y="2777"/>
                      <a:pt x="4508" y="2835"/>
                      <a:pt x="4501" y="2864"/>
                    </a:cubicBezTo>
                    <a:cubicBezTo>
                      <a:pt x="4498" y="2878"/>
                      <a:pt x="4469" y="2884"/>
                      <a:pt x="4431" y="2884"/>
                    </a:cubicBezTo>
                    <a:cubicBezTo>
                      <a:pt x="4375" y="2884"/>
                      <a:pt x="4298" y="2872"/>
                      <a:pt x="4255" y="2864"/>
                    </a:cubicBezTo>
                    <a:cubicBezTo>
                      <a:pt x="4248" y="2863"/>
                      <a:pt x="4240" y="2863"/>
                      <a:pt x="4231" y="2863"/>
                    </a:cubicBezTo>
                    <a:cubicBezTo>
                      <a:pt x="4161" y="2863"/>
                      <a:pt x="4075" y="2888"/>
                      <a:pt x="4075" y="2907"/>
                    </a:cubicBezTo>
                    <a:cubicBezTo>
                      <a:pt x="4075" y="2910"/>
                      <a:pt x="4073" y="2911"/>
                      <a:pt x="4070" y="2911"/>
                    </a:cubicBezTo>
                    <a:cubicBezTo>
                      <a:pt x="4047" y="2911"/>
                      <a:pt x="3953" y="2854"/>
                      <a:pt x="3909" y="2835"/>
                    </a:cubicBezTo>
                    <a:cubicBezTo>
                      <a:pt x="3859" y="2813"/>
                      <a:pt x="3816" y="2734"/>
                      <a:pt x="3801" y="2727"/>
                    </a:cubicBezTo>
                    <a:cubicBezTo>
                      <a:pt x="3794" y="2720"/>
                      <a:pt x="3816" y="2691"/>
                      <a:pt x="3801" y="2676"/>
                    </a:cubicBezTo>
                    <a:cubicBezTo>
                      <a:pt x="3797" y="2667"/>
                      <a:pt x="3754" y="2661"/>
                      <a:pt x="3713" y="2661"/>
                    </a:cubicBezTo>
                    <a:cubicBezTo>
                      <a:pt x="3688" y="2661"/>
                      <a:pt x="3663" y="2664"/>
                      <a:pt x="3650" y="2669"/>
                    </a:cubicBezTo>
                    <a:cubicBezTo>
                      <a:pt x="3614" y="2684"/>
                      <a:pt x="3440" y="2698"/>
                      <a:pt x="3397" y="2720"/>
                    </a:cubicBezTo>
                    <a:cubicBezTo>
                      <a:pt x="3379" y="2727"/>
                      <a:pt x="3359" y="2730"/>
                      <a:pt x="3339" y="2730"/>
                    </a:cubicBezTo>
                    <a:cubicBezTo>
                      <a:pt x="3318" y="2730"/>
                      <a:pt x="3296" y="2727"/>
                      <a:pt x="3275" y="2720"/>
                    </a:cubicBezTo>
                    <a:cubicBezTo>
                      <a:pt x="3253" y="2720"/>
                      <a:pt x="3210" y="2770"/>
                      <a:pt x="3181" y="2784"/>
                    </a:cubicBezTo>
                    <a:cubicBezTo>
                      <a:pt x="3145" y="2835"/>
                      <a:pt x="3123" y="2900"/>
                      <a:pt x="3116" y="2965"/>
                    </a:cubicBezTo>
                    <a:lnTo>
                      <a:pt x="3087" y="3022"/>
                    </a:lnTo>
                    <a:lnTo>
                      <a:pt x="3065" y="3066"/>
                    </a:lnTo>
                    <a:cubicBezTo>
                      <a:pt x="3008" y="3131"/>
                      <a:pt x="2957" y="3203"/>
                      <a:pt x="2921" y="3282"/>
                    </a:cubicBezTo>
                    <a:cubicBezTo>
                      <a:pt x="2900" y="3390"/>
                      <a:pt x="2892" y="3491"/>
                      <a:pt x="2892" y="3599"/>
                    </a:cubicBezTo>
                    <a:cubicBezTo>
                      <a:pt x="2907" y="3686"/>
                      <a:pt x="2936" y="3780"/>
                      <a:pt x="2972" y="3859"/>
                    </a:cubicBezTo>
                    <a:cubicBezTo>
                      <a:pt x="3015" y="3924"/>
                      <a:pt x="3073" y="3975"/>
                      <a:pt x="3130" y="4018"/>
                    </a:cubicBezTo>
                    <a:cubicBezTo>
                      <a:pt x="3195" y="4032"/>
                      <a:pt x="3260" y="4039"/>
                      <a:pt x="3325" y="4039"/>
                    </a:cubicBezTo>
                    <a:cubicBezTo>
                      <a:pt x="3368" y="4032"/>
                      <a:pt x="3404" y="4003"/>
                      <a:pt x="3419" y="3960"/>
                    </a:cubicBezTo>
                    <a:lnTo>
                      <a:pt x="3477" y="3967"/>
                    </a:lnTo>
                    <a:lnTo>
                      <a:pt x="3498" y="3967"/>
                    </a:lnTo>
                    <a:cubicBezTo>
                      <a:pt x="3498" y="3996"/>
                      <a:pt x="3585" y="4025"/>
                      <a:pt x="3606" y="4032"/>
                    </a:cubicBezTo>
                    <a:cubicBezTo>
                      <a:pt x="3621" y="4036"/>
                      <a:pt x="3635" y="4038"/>
                      <a:pt x="3650" y="4038"/>
                    </a:cubicBezTo>
                    <a:cubicBezTo>
                      <a:pt x="3664" y="4038"/>
                      <a:pt x="3678" y="4036"/>
                      <a:pt x="3693" y="4032"/>
                    </a:cubicBezTo>
                    <a:cubicBezTo>
                      <a:pt x="3707" y="4032"/>
                      <a:pt x="3729" y="4176"/>
                      <a:pt x="3715" y="4213"/>
                    </a:cubicBezTo>
                    <a:cubicBezTo>
                      <a:pt x="3722" y="4292"/>
                      <a:pt x="3736" y="4371"/>
                      <a:pt x="3758" y="4451"/>
                    </a:cubicBezTo>
                    <a:cubicBezTo>
                      <a:pt x="3772" y="4494"/>
                      <a:pt x="3823" y="4616"/>
                      <a:pt x="3823" y="4660"/>
                    </a:cubicBezTo>
                    <a:cubicBezTo>
                      <a:pt x="3816" y="4739"/>
                      <a:pt x="3808" y="4818"/>
                      <a:pt x="3787" y="4898"/>
                    </a:cubicBezTo>
                    <a:cubicBezTo>
                      <a:pt x="3808" y="4984"/>
                      <a:pt x="3830" y="5064"/>
                      <a:pt x="3873" y="5143"/>
                    </a:cubicBezTo>
                    <a:cubicBezTo>
                      <a:pt x="3888" y="5201"/>
                      <a:pt x="3902" y="5258"/>
                      <a:pt x="3902" y="5323"/>
                    </a:cubicBezTo>
                    <a:cubicBezTo>
                      <a:pt x="3902" y="5345"/>
                      <a:pt x="3981" y="5496"/>
                      <a:pt x="3996" y="5554"/>
                    </a:cubicBezTo>
                    <a:cubicBezTo>
                      <a:pt x="4005" y="5590"/>
                      <a:pt x="4088" y="5607"/>
                      <a:pt x="4163" y="5607"/>
                    </a:cubicBezTo>
                    <a:cubicBezTo>
                      <a:pt x="4207" y="5607"/>
                      <a:pt x="4248" y="5601"/>
                      <a:pt x="4270" y="5590"/>
                    </a:cubicBezTo>
                    <a:cubicBezTo>
                      <a:pt x="4328" y="5532"/>
                      <a:pt x="4378" y="5468"/>
                      <a:pt x="4436" y="5410"/>
                    </a:cubicBezTo>
                    <a:cubicBezTo>
                      <a:pt x="4457" y="5359"/>
                      <a:pt x="4479" y="5309"/>
                      <a:pt x="4486" y="5258"/>
                    </a:cubicBezTo>
                    <a:cubicBezTo>
                      <a:pt x="4501" y="5237"/>
                      <a:pt x="4522" y="5215"/>
                      <a:pt x="4551" y="5201"/>
                    </a:cubicBezTo>
                    <a:cubicBezTo>
                      <a:pt x="4566" y="5193"/>
                      <a:pt x="4623" y="4984"/>
                      <a:pt x="4667" y="4934"/>
                    </a:cubicBezTo>
                    <a:cubicBezTo>
                      <a:pt x="4724" y="4818"/>
                      <a:pt x="4753" y="4696"/>
                      <a:pt x="4753" y="4573"/>
                    </a:cubicBezTo>
                    <a:cubicBezTo>
                      <a:pt x="4760" y="4487"/>
                      <a:pt x="4768" y="4393"/>
                      <a:pt x="4796" y="4306"/>
                    </a:cubicBezTo>
                    <a:cubicBezTo>
                      <a:pt x="4818" y="4263"/>
                      <a:pt x="4847" y="4220"/>
                      <a:pt x="4883" y="4191"/>
                    </a:cubicBezTo>
                    <a:cubicBezTo>
                      <a:pt x="4941" y="4112"/>
                      <a:pt x="4991" y="4032"/>
                      <a:pt x="5042" y="3953"/>
                    </a:cubicBezTo>
                    <a:cubicBezTo>
                      <a:pt x="5078" y="3888"/>
                      <a:pt x="5099" y="3816"/>
                      <a:pt x="5107" y="3737"/>
                    </a:cubicBezTo>
                    <a:cubicBezTo>
                      <a:pt x="5101" y="3714"/>
                      <a:pt x="5051" y="3696"/>
                      <a:pt x="5023" y="3696"/>
                    </a:cubicBezTo>
                    <a:cubicBezTo>
                      <a:pt x="5015" y="3696"/>
                      <a:pt x="5009" y="3697"/>
                      <a:pt x="5006" y="3700"/>
                    </a:cubicBezTo>
                    <a:cubicBezTo>
                      <a:pt x="4977" y="3722"/>
                      <a:pt x="4933" y="3729"/>
                      <a:pt x="4897" y="3729"/>
                    </a:cubicBezTo>
                    <a:cubicBezTo>
                      <a:pt x="4876" y="3729"/>
                      <a:pt x="4825" y="3607"/>
                      <a:pt x="4789" y="3578"/>
                    </a:cubicBezTo>
                    <a:cubicBezTo>
                      <a:pt x="4760" y="3556"/>
                      <a:pt x="4731" y="3419"/>
                      <a:pt x="4710" y="3390"/>
                    </a:cubicBezTo>
                    <a:cubicBezTo>
                      <a:pt x="4681" y="3354"/>
                      <a:pt x="4652" y="3311"/>
                      <a:pt x="4623" y="3282"/>
                    </a:cubicBezTo>
                    <a:cubicBezTo>
                      <a:pt x="4602" y="3261"/>
                      <a:pt x="4602" y="3188"/>
                      <a:pt x="4594" y="3167"/>
                    </a:cubicBezTo>
                    <a:cubicBezTo>
                      <a:pt x="4594" y="3164"/>
                      <a:pt x="4596" y="3163"/>
                      <a:pt x="4598" y="3163"/>
                    </a:cubicBezTo>
                    <a:cubicBezTo>
                      <a:pt x="4607" y="3163"/>
                      <a:pt x="4632" y="3186"/>
                      <a:pt x="4638" y="3210"/>
                    </a:cubicBezTo>
                    <a:cubicBezTo>
                      <a:pt x="4667" y="3282"/>
                      <a:pt x="4710" y="3340"/>
                      <a:pt x="4753" y="3405"/>
                    </a:cubicBezTo>
                    <a:cubicBezTo>
                      <a:pt x="4775" y="3441"/>
                      <a:pt x="4847" y="3571"/>
                      <a:pt x="4861" y="3614"/>
                    </a:cubicBezTo>
                    <a:cubicBezTo>
                      <a:pt x="4870" y="3629"/>
                      <a:pt x="4900" y="3634"/>
                      <a:pt x="4936" y="3634"/>
                    </a:cubicBezTo>
                    <a:cubicBezTo>
                      <a:pt x="4989" y="3634"/>
                      <a:pt x="5055" y="3623"/>
                      <a:pt x="5085" y="3614"/>
                    </a:cubicBezTo>
                    <a:cubicBezTo>
                      <a:pt x="5128" y="3592"/>
                      <a:pt x="5164" y="3571"/>
                      <a:pt x="5200" y="3535"/>
                    </a:cubicBezTo>
                    <a:cubicBezTo>
                      <a:pt x="5200" y="3520"/>
                      <a:pt x="5280" y="3484"/>
                      <a:pt x="5301" y="3470"/>
                    </a:cubicBezTo>
                    <a:cubicBezTo>
                      <a:pt x="5323" y="3448"/>
                      <a:pt x="5345" y="3354"/>
                      <a:pt x="5359" y="3340"/>
                    </a:cubicBezTo>
                    <a:cubicBezTo>
                      <a:pt x="5373" y="3325"/>
                      <a:pt x="5345" y="3239"/>
                      <a:pt x="5330" y="3210"/>
                    </a:cubicBezTo>
                    <a:cubicBezTo>
                      <a:pt x="5301" y="3188"/>
                      <a:pt x="5258" y="3174"/>
                      <a:pt x="5215" y="3174"/>
                    </a:cubicBezTo>
                    <a:cubicBezTo>
                      <a:pt x="5213" y="3175"/>
                      <a:pt x="5212" y="3176"/>
                      <a:pt x="5210" y="3176"/>
                    </a:cubicBezTo>
                    <a:cubicBezTo>
                      <a:pt x="5194" y="3176"/>
                      <a:pt x="5164" y="3114"/>
                      <a:pt x="5157" y="3095"/>
                    </a:cubicBezTo>
                    <a:cubicBezTo>
                      <a:pt x="5143" y="3066"/>
                      <a:pt x="5085" y="3037"/>
                      <a:pt x="5078" y="3015"/>
                    </a:cubicBezTo>
                    <a:cubicBezTo>
                      <a:pt x="5070" y="3001"/>
                      <a:pt x="5092" y="2972"/>
                      <a:pt x="5099" y="2965"/>
                    </a:cubicBezTo>
                    <a:cubicBezTo>
                      <a:pt x="5157" y="2994"/>
                      <a:pt x="5208" y="3030"/>
                      <a:pt x="5251" y="3080"/>
                    </a:cubicBezTo>
                    <a:cubicBezTo>
                      <a:pt x="5287" y="3116"/>
                      <a:pt x="5308" y="3160"/>
                      <a:pt x="5330" y="3203"/>
                    </a:cubicBezTo>
                    <a:cubicBezTo>
                      <a:pt x="5348" y="3210"/>
                      <a:pt x="5368" y="3214"/>
                      <a:pt x="5388" y="3214"/>
                    </a:cubicBezTo>
                    <a:cubicBezTo>
                      <a:pt x="5408" y="3214"/>
                      <a:pt x="5427" y="3210"/>
                      <a:pt x="5446" y="3203"/>
                    </a:cubicBezTo>
                    <a:cubicBezTo>
                      <a:pt x="5452" y="3196"/>
                      <a:pt x="5460" y="3193"/>
                      <a:pt x="5468" y="3193"/>
                    </a:cubicBezTo>
                    <a:cubicBezTo>
                      <a:pt x="5478" y="3193"/>
                      <a:pt x="5488" y="3198"/>
                      <a:pt x="5496" y="3210"/>
                    </a:cubicBezTo>
                    <a:lnTo>
                      <a:pt x="5525" y="3203"/>
                    </a:lnTo>
                    <a:lnTo>
                      <a:pt x="5619" y="3188"/>
                    </a:lnTo>
                    <a:cubicBezTo>
                      <a:pt x="5647" y="3217"/>
                      <a:pt x="5669" y="3253"/>
                      <a:pt x="5676" y="3289"/>
                    </a:cubicBezTo>
                    <a:cubicBezTo>
                      <a:pt x="5684" y="3318"/>
                      <a:pt x="5698" y="3340"/>
                      <a:pt x="5727" y="3347"/>
                    </a:cubicBezTo>
                    <a:cubicBezTo>
                      <a:pt x="5741" y="3347"/>
                      <a:pt x="5756" y="3412"/>
                      <a:pt x="5763" y="3434"/>
                    </a:cubicBezTo>
                    <a:cubicBezTo>
                      <a:pt x="5763" y="3448"/>
                      <a:pt x="5821" y="3542"/>
                      <a:pt x="5835" y="3578"/>
                    </a:cubicBezTo>
                    <a:cubicBezTo>
                      <a:pt x="5849" y="3628"/>
                      <a:pt x="5878" y="3679"/>
                      <a:pt x="5907" y="3722"/>
                    </a:cubicBezTo>
                    <a:cubicBezTo>
                      <a:pt x="5914" y="3751"/>
                      <a:pt x="5922" y="3787"/>
                      <a:pt x="5922" y="3816"/>
                    </a:cubicBezTo>
                    <a:cubicBezTo>
                      <a:pt x="5929" y="3845"/>
                      <a:pt x="5958" y="3859"/>
                      <a:pt x="5979" y="3866"/>
                    </a:cubicBezTo>
                    <a:cubicBezTo>
                      <a:pt x="6001" y="3866"/>
                      <a:pt x="6051" y="3722"/>
                      <a:pt x="6059" y="3672"/>
                    </a:cubicBezTo>
                    <a:cubicBezTo>
                      <a:pt x="6066" y="3636"/>
                      <a:pt x="6087" y="3607"/>
                      <a:pt x="6116" y="3585"/>
                    </a:cubicBezTo>
                    <a:cubicBezTo>
                      <a:pt x="6123" y="3585"/>
                      <a:pt x="6131" y="3556"/>
                      <a:pt x="6131" y="3542"/>
                    </a:cubicBezTo>
                    <a:cubicBezTo>
                      <a:pt x="6131" y="3535"/>
                      <a:pt x="6188" y="3535"/>
                      <a:pt x="6196" y="3520"/>
                    </a:cubicBezTo>
                    <a:cubicBezTo>
                      <a:pt x="6196" y="3506"/>
                      <a:pt x="6217" y="3412"/>
                      <a:pt x="6232" y="3398"/>
                    </a:cubicBezTo>
                    <a:cubicBezTo>
                      <a:pt x="6268" y="3376"/>
                      <a:pt x="6311" y="3347"/>
                      <a:pt x="6347" y="3333"/>
                    </a:cubicBezTo>
                    <a:cubicBezTo>
                      <a:pt x="6350" y="3331"/>
                      <a:pt x="6354" y="3330"/>
                      <a:pt x="6358" y="3330"/>
                    </a:cubicBezTo>
                    <a:cubicBezTo>
                      <a:pt x="6389" y="3330"/>
                      <a:pt x="6442" y="3379"/>
                      <a:pt x="6455" y="3405"/>
                    </a:cubicBezTo>
                    <a:cubicBezTo>
                      <a:pt x="6470" y="3434"/>
                      <a:pt x="6477" y="3470"/>
                      <a:pt x="6477" y="3506"/>
                    </a:cubicBezTo>
                    <a:cubicBezTo>
                      <a:pt x="6470" y="3513"/>
                      <a:pt x="6506" y="3571"/>
                      <a:pt x="6542" y="3571"/>
                    </a:cubicBezTo>
                    <a:cubicBezTo>
                      <a:pt x="6578" y="3571"/>
                      <a:pt x="6585" y="3614"/>
                      <a:pt x="6585" y="3628"/>
                    </a:cubicBezTo>
                    <a:cubicBezTo>
                      <a:pt x="6592" y="3643"/>
                      <a:pt x="6636" y="3686"/>
                      <a:pt x="6643" y="3708"/>
                    </a:cubicBezTo>
                    <a:cubicBezTo>
                      <a:pt x="6650" y="3737"/>
                      <a:pt x="6650" y="3773"/>
                      <a:pt x="6643" y="3801"/>
                    </a:cubicBezTo>
                    <a:cubicBezTo>
                      <a:pt x="6636" y="3838"/>
                      <a:pt x="6636" y="3874"/>
                      <a:pt x="6643" y="3902"/>
                    </a:cubicBezTo>
                    <a:cubicBezTo>
                      <a:pt x="6686" y="3967"/>
                      <a:pt x="6737" y="4018"/>
                      <a:pt x="6794" y="4061"/>
                    </a:cubicBezTo>
                    <a:cubicBezTo>
                      <a:pt x="6800" y="4066"/>
                      <a:pt x="6805" y="4069"/>
                      <a:pt x="6809" y="4069"/>
                    </a:cubicBezTo>
                    <a:cubicBezTo>
                      <a:pt x="6836" y="4069"/>
                      <a:pt x="6849" y="3992"/>
                      <a:pt x="6830" y="3967"/>
                    </a:cubicBezTo>
                    <a:cubicBezTo>
                      <a:pt x="6809" y="3938"/>
                      <a:pt x="6744" y="3866"/>
                      <a:pt x="6729" y="3845"/>
                    </a:cubicBezTo>
                    <a:cubicBezTo>
                      <a:pt x="6708" y="3809"/>
                      <a:pt x="6708" y="3758"/>
                      <a:pt x="6715" y="3715"/>
                    </a:cubicBezTo>
                    <a:cubicBezTo>
                      <a:pt x="6716" y="3710"/>
                      <a:pt x="6720" y="3708"/>
                      <a:pt x="6725" y="3708"/>
                    </a:cubicBezTo>
                    <a:cubicBezTo>
                      <a:pt x="6743" y="3708"/>
                      <a:pt x="6777" y="3733"/>
                      <a:pt x="6794" y="3744"/>
                    </a:cubicBezTo>
                    <a:cubicBezTo>
                      <a:pt x="6816" y="3765"/>
                      <a:pt x="6838" y="3787"/>
                      <a:pt x="6852" y="3816"/>
                    </a:cubicBezTo>
                    <a:cubicBezTo>
                      <a:pt x="6852" y="3817"/>
                      <a:pt x="6853" y="3818"/>
                      <a:pt x="6854" y="3818"/>
                    </a:cubicBezTo>
                    <a:cubicBezTo>
                      <a:pt x="6873" y="3818"/>
                      <a:pt x="6990" y="3744"/>
                      <a:pt x="6996" y="3664"/>
                    </a:cubicBezTo>
                    <a:cubicBezTo>
                      <a:pt x="7003" y="3592"/>
                      <a:pt x="7025" y="3527"/>
                      <a:pt x="7047" y="3462"/>
                    </a:cubicBezTo>
                    <a:cubicBezTo>
                      <a:pt x="7054" y="3441"/>
                      <a:pt x="7039" y="3405"/>
                      <a:pt x="7025" y="3405"/>
                    </a:cubicBezTo>
                    <a:cubicBezTo>
                      <a:pt x="7011" y="3405"/>
                      <a:pt x="7047" y="3340"/>
                      <a:pt x="7083" y="3340"/>
                    </a:cubicBezTo>
                    <a:cubicBezTo>
                      <a:pt x="7084" y="3340"/>
                      <a:pt x="7086" y="3340"/>
                      <a:pt x="7087" y="3340"/>
                    </a:cubicBezTo>
                    <a:cubicBezTo>
                      <a:pt x="7132" y="3340"/>
                      <a:pt x="7220" y="3237"/>
                      <a:pt x="7241" y="3196"/>
                    </a:cubicBezTo>
                    <a:cubicBezTo>
                      <a:pt x="7256" y="3167"/>
                      <a:pt x="7285" y="3138"/>
                      <a:pt x="7314" y="3116"/>
                    </a:cubicBezTo>
                    <a:cubicBezTo>
                      <a:pt x="7335" y="3073"/>
                      <a:pt x="7342" y="3022"/>
                      <a:pt x="7357" y="2972"/>
                    </a:cubicBezTo>
                    <a:cubicBezTo>
                      <a:pt x="7350" y="2929"/>
                      <a:pt x="7342" y="2885"/>
                      <a:pt x="7328" y="2849"/>
                    </a:cubicBezTo>
                    <a:cubicBezTo>
                      <a:pt x="7314" y="2813"/>
                      <a:pt x="7299" y="2784"/>
                      <a:pt x="7285" y="2763"/>
                    </a:cubicBezTo>
                    <a:cubicBezTo>
                      <a:pt x="7270" y="2734"/>
                      <a:pt x="7270" y="2705"/>
                      <a:pt x="7270" y="2676"/>
                    </a:cubicBezTo>
                    <a:cubicBezTo>
                      <a:pt x="7277" y="2669"/>
                      <a:pt x="7314" y="2655"/>
                      <a:pt x="7314" y="2647"/>
                    </a:cubicBezTo>
                    <a:cubicBezTo>
                      <a:pt x="7321" y="2640"/>
                      <a:pt x="7357" y="2597"/>
                      <a:pt x="7357" y="2575"/>
                    </a:cubicBezTo>
                    <a:cubicBezTo>
                      <a:pt x="7357" y="2571"/>
                      <a:pt x="7358" y="2569"/>
                      <a:pt x="7359" y="2569"/>
                    </a:cubicBezTo>
                    <a:cubicBezTo>
                      <a:pt x="7365" y="2569"/>
                      <a:pt x="7383" y="2601"/>
                      <a:pt x="7400" y="2619"/>
                    </a:cubicBezTo>
                    <a:cubicBezTo>
                      <a:pt x="7422" y="2633"/>
                      <a:pt x="7436" y="2734"/>
                      <a:pt x="7465" y="2741"/>
                    </a:cubicBezTo>
                    <a:cubicBezTo>
                      <a:pt x="7466" y="2742"/>
                      <a:pt x="7468" y="2742"/>
                      <a:pt x="7469" y="2742"/>
                    </a:cubicBezTo>
                    <a:cubicBezTo>
                      <a:pt x="7497" y="2742"/>
                      <a:pt x="7580" y="2629"/>
                      <a:pt x="7566" y="2561"/>
                    </a:cubicBezTo>
                    <a:cubicBezTo>
                      <a:pt x="7559" y="2496"/>
                      <a:pt x="7573" y="2431"/>
                      <a:pt x="7616" y="2381"/>
                    </a:cubicBezTo>
                    <a:cubicBezTo>
                      <a:pt x="7653" y="2352"/>
                      <a:pt x="7681" y="2316"/>
                      <a:pt x="7703" y="2272"/>
                    </a:cubicBezTo>
                    <a:cubicBezTo>
                      <a:pt x="7501" y="1688"/>
                      <a:pt x="7169" y="1162"/>
                      <a:pt x="6722" y="729"/>
                    </a:cubicBezTo>
                    <a:lnTo>
                      <a:pt x="6708" y="729"/>
                    </a:lnTo>
                    <a:lnTo>
                      <a:pt x="6679" y="722"/>
                    </a:lnTo>
                    <a:cubicBezTo>
                      <a:pt x="6621" y="707"/>
                      <a:pt x="6585" y="650"/>
                      <a:pt x="6592" y="628"/>
                    </a:cubicBezTo>
                    <a:cubicBezTo>
                      <a:pt x="6600" y="621"/>
                      <a:pt x="6600" y="614"/>
                      <a:pt x="6592" y="606"/>
                    </a:cubicBezTo>
                    <a:cubicBezTo>
                      <a:pt x="6563" y="577"/>
                      <a:pt x="6527" y="549"/>
                      <a:pt x="6499" y="520"/>
                    </a:cubicBezTo>
                    <a:lnTo>
                      <a:pt x="6434" y="520"/>
                    </a:lnTo>
                    <a:cubicBezTo>
                      <a:pt x="6390" y="513"/>
                      <a:pt x="6347" y="498"/>
                      <a:pt x="6311" y="477"/>
                    </a:cubicBezTo>
                    <a:cubicBezTo>
                      <a:pt x="6309" y="476"/>
                      <a:pt x="6307" y="475"/>
                      <a:pt x="6304" y="475"/>
                    </a:cubicBezTo>
                    <a:close/>
                    <a:moveTo>
                      <a:pt x="7761" y="4631"/>
                    </a:moveTo>
                    <a:cubicBezTo>
                      <a:pt x="7703" y="4631"/>
                      <a:pt x="7638" y="4660"/>
                      <a:pt x="7638" y="4681"/>
                    </a:cubicBezTo>
                    <a:cubicBezTo>
                      <a:pt x="7638" y="4696"/>
                      <a:pt x="7566" y="4732"/>
                      <a:pt x="7537" y="4739"/>
                    </a:cubicBezTo>
                    <a:cubicBezTo>
                      <a:pt x="7508" y="4768"/>
                      <a:pt x="7479" y="4804"/>
                      <a:pt x="7458" y="4847"/>
                    </a:cubicBezTo>
                    <a:cubicBezTo>
                      <a:pt x="7451" y="4869"/>
                      <a:pt x="7393" y="4862"/>
                      <a:pt x="7371" y="4876"/>
                    </a:cubicBezTo>
                    <a:cubicBezTo>
                      <a:pt x="7350" y="4883"/>
                      <a:pt x="7306" y="4919"/>
                      <a:pt x="7306" y="4941"/>
                    </a:cubicBezTo>
                    <a:cubicBezTo>
                      <a:pt x="7306" y="4951"/>
                      <a:pt x="7303" y="4956"/>
                      <a:pt x="7298" y="4956"/>
                    </a:cubicBezTo>
                    <a:cubicBezTo>
                      <a:pt x="7293" y="4956"/>
                      <a:pt x="7285" y="4949"/>
                      <a:pt x="7277" y="4934"/>
                    </a:cubicBezTo>
                    <a:lnTo>
                      <a:pt x="7249" y="4963"/>
                    </a:lnTo>
                    <a:lnTo>
                      <a:pt x="7213" y="5006"/>
                    </a:lnTo>
                    <a:cubicBezTo>
                      <a:pt x="7191" y="5056"/>
                      <a:pt x="7155" y="5107"/>
                      <a:pt x="7104" y="5150"/>
                    </a:cubicBezTo>
                    <a:cubicBezTo>
                      <a:pt x="7083" y="5150"/>
                      <a:pt x="7083" y="5258"/>
                      <a:pt x="7083" y="5302"/>
                    </a:cubicBezTo>
                    <a:cubicBezTo>
                      <a:pt x="7083" y="5345"/>
                      <a:pt x="7090" y="5388"/>
                      <a:pt x="7119" y="5424"/>
                    </a:cubicBezTo>
                    <a:lnTo>
                      <a:pt x="7119" y="5460"/>
                    </a:lnTo>
                    <a:lnTo>
                      <a:pt x="7126" y="5525"/>
                    </a:lnTo>
                    <a:cubicBezTo>
                      <a:pt x="7119" y="5568"/>
                      <a:pt x="7133" y="5605"/>
                      <a:pt x="7169" y="5633"/>
                    </a:cubicBezTo>
                    <a:cubicBezTo>
                      <a:pt x="7213" y="5633"/>
                      <a:pt x="7263" y="5626"/>
                      <a:pt x="7314" y="5605"/>
                    </a:cubicBezTo>
                    <a:cubicBezTo>
                      <a:pt x="7328" y="5605"/>
                      <a:pt x="7350" y="5597"/>
                      <a:pt x="7364" y="5583"/>
                    </a:cubicBezTo>
                    <a:cubicBezTo>
                      <a:pt x="7544" y="5287"/>
                      <a:pt x="7689" y="4970"/>
                      <a:pt x="7782" y="4638"/>
                    </a:cubicBezTo>
                    <a:lnTo>
                      <a:pt x="7761" y="4631"/>
                    </a:lnTo>
                    <a:close/>
                    <a:moveTo>
                      <a:pt x="1953" y="6300"/>
                    </a:moveTo>
                    <a:cubicBezTo>
                      <a:pt x="1938" y="6300"/>
                      <a:pt x="1922" y="6314"/>
                      <a:pt x="1926" y="6340"/>
                    </a:cubicBezTo>
                    <a:lnTo>
                      <a:pt x="1976" y="6340"/>
                    </a:lnTo>
                    <a:cubicBezTo>
                      <a:pt x="1980" y="6312"/>
                      <a:pt x="1966" y="6300"/>
                      <a:pt x="1953" y="6300"/>
                    </a:cubicBezTo>
                    <a:close/>
                    <a:moveTo>
                      <a:pt x="1281" y="692"/>
                    </a:moveTo>
                    <a:cubicBezTo>
                      <a:pt x="1257" y="692"/>
                      <a:pt x="1183" y="782"/>
                      <a:pt x="1183" y="837"/>
                    </a:cubicBezTo>
                    <a:cubicBezTo>
                      <a:pt x="1176" y="888"/>
                      <a:pt x="1197" y="938"/>
                      <a:pt x="1226" y="974"/>
                    </a:cubicBezTo>
                    <a:cubicBezTo>
                      <a:pt x="1241" y="974"/>
                      <a:pt x="1226" y="1032"/>
                      <a:pt x="1212" y="1046"/>
                    </a:cubicBezTo>
                    <a:cubicBezTo>
                      <a:pt x="1208" y="1049"/>
                      <a:pt x="1203" y="1050"/>
                      <a:pt x="1199" y="1050"/>
                    </a:cubicBezTo>
                    <a:cubicBezTo>
                      <a:pt x="1181" y="1050"/>
                      <a:pt x="1163" y="1029"/>
                      <a:pt x="1169" y="1017"/>
                    </a:cubicBezTo>
                    <a:cubicBezTo>
                      <a:pt x="1183" y="1003"/>
                      <a:pt x="1133" y="931"/>
                      <a:pt x="1118" y="909"/>
                    </a:cubicBezTo>
                    <a:cubicBezTo>
                      <a:pt x="1089" y="880"/>
                      <a:pt x="1060" y="866"/>
                      <a:pt x="1024" y="859"/>
                    </a:cubicBezTo>
                    <a:cubicBezTo>
                      <a:pt x="1010" y="873"/>
                      <a:pt x="988" y="895"/>
                      <a:pt x="974" y="916"/>
                    </a:cubicBezTo>
                    <a:cubicBezTo>
                      <a:pt x="981" y="938"/>
                      <a:pt x="988" y="967"/>
                      <a:pt x="981" y="996"/>
                    </a:cubicBezTo>
                    <a:cubicBezTo>
                      <a:pt x="972" y="1018"/>
                      <a:pt x="957" y="1030"/>
                      <a:pt x="946" y="1030"/>
                    </a:cubicBezTo>
                    <a:cubicBezTo>
                      <a:pt x="939" y="1030"/>
                      <a:pt x="933" y="1026"/>
                      <a:pt x="931" y="1017"/>
                    </a:cubicBezTo>
                    <a:cubicBezTo>
                      <a:pt x="931" y="1003"/>
                      <a:pt x="916" y="1003"/>
                      <a:pt x="894" y="1003"/>
                    </a:cubicBezTo>
                    <a:cubicBezTo>
                      <a:pt x="404" y="1594"/>
                      <a:pt x="94" y="2316"/>
                      <a:pt x="0" y="3080"/>
                    </a:cubicBezTo>
                    <a:cubicBezTo>
                      <a:pt x="22" y="3095"/>
                      <a:pt x="36" y="3123"/>
                      <a:pt x="51" y="3145"/>
                    </a:cubicBezTo>
                    <a:cubicBezTo>
                      <a:pt x="58" y="3181"/>
                      <a:pt x="123" y="3203"/>
                      <a:pt x="130" y="3210"/>
                    </a:cubicBezTo>
                    <a:cubicBezTo>
                      <a:pt x="131" y="3210"/>
                      <a:pt x="131" y="3211"/>
                      <a:pt x="132" y="3211"/>
                    </a:cubicBezTo>
                    <a:cubicBezTo>
                      <a:pt x="144" y="3211"/>
                      <a:pt x="144" y="3144"/>
                      <a:pt x="137" y="3123"/>
                    </a:cubicBezTo>
                    <a:cubicBezTo>
                      <a:pt x="132" y="3104"/>
                      <a:pt x="140" y="3095"/>
                      <a:pt x="146" y="3095"/>
                    </a:cubicBezTo>
                    <a:cubicBezTo>
                      <a:pt x="149" y="3095"/>
                      <a:pt x="152" y="3097"/>
                      <a:pt x="152" y="3102"/>
                    </a:cubicBezTo>
                    <a:cubicBezTo>
                      <a:pt x="173" y="3138"/>
                      <a:pt x="202" y="3174"/>
                      <a:pt x="231" y="3203"/>
                    </a:cubicBezTo>
                    <a:cubicBezTo>
                      <a:pt x="245" y="3232"/>
                      <a:pt x="267" y="3383"/>
                      <a:pt x="289" y="3412"/>
                    </a:cubicBezTo>
                    <a:cubicBezTo>
                      <a:pt x="361" y="3470"/>
                      <a:pt x="447" y="3506"/>
                      <a:pt x="534" y="3527"/>
                    </a:cubicBezTo>
                    <a:cubicBezTo>
                      <a:pt x="592" y="3542"/>
                      <a:pt x="635" y="3571"/>
                      <a:pt x="671" y="3614"/>
                    </a:cubicBezTo>
                    <a:cubicBezTo>
                      <a:pt x="685" y="3636"/>
                      <a:pt x="757" y="3643"/>
                      <a:pt x="779" y="3650"/>
                    </a:cubicBezTo>
                    <a:cubicBezTo>
                      <a:pt x="794" y="3657"/>
                      <a:pt x="830" y="3708"/>
                      <a:pt x="844" y="3722"/>
                    </a:cubicBezTo>
                    <a:cubicBezTo>
                      <a:pt x="858" y="3729"/>
                      <a:pt x="873" y="3751"/>
                      <a:pt x="873" y="3765"/>
                    </a:cubicBezTo>
                    <a:cubicBezTo>
                      <a:pt x="873" y="3780"/>
                      <a:pt x="974" y="3816"/>
                      <a:pt x="995" y="3838"/>
                    </a:cubicBezTo>
                    <a:cubicBezTo>
                      <a:pt x="1008" y="3850"/>
                      <a:pt x="1023" y="3858"/>
                      <a:pt x="1038" y="3858"/>
                    </a:cubicBezTo>
                    <a:cubicBezTo>
                      <a:pt x="1048" y="3858"/>
                      <a:pt x="1059" y="3854"/>
                      <a:pt x="1068" y="3845"/>
                    </a:cubicBezTo>
                    <a:cubicBezTo>
                      <a:pt x="1068" y="3844"/>
                      <a:pt x="1068" y="3844"/>
                      <a:pt x="1069" y="3844"/>
                    </a:cubicBezTo>
                    <a:cubicBezTo>
                      <a:pt x="1077" y="3844"/>
                      <a:pt x="1097" y="3904"/>
                      <a:pt x="1104" y="3924"/>
                    </a:cubicBezTo>
                    <a:cubicBezTo>
                      <a:pt x="1118" y="3953"/>
                      <a:pt x="1118" y="3982"/>
                      <a:pt x="1111" y="4003"/>
                    </a:cubicBezTo>
                    <a:cubicBezTo>
                      <a:pt x="1096" y="4054"/>
                      <a:pt x="1089" y="4090"/>
                      <a:pt x="1075" y="4133"/>
                    </a:cubicBezTo>
                    <a:cubicBezTo>
                      <a:pt x="1046" y="4198"/>
                      <a:pt x="1032" y="4263"/>
                      <a:pt x="1024" y="4328"/>
                    </a:cubicBezTo>
                    <a:cubicBezTo>
                      <a:pt x="1046" y="4364"/>
                      <a:pt x="1068" y="4400"/>
                      <a:pt x="1104" y="4422"/>
                    </a:cubicBezTo>
                    <a:cubicBezTo>
                      <a:pt x="1118" y="4429"/>
                      <a:pt x="1118" y="4458"/>
                      <a:pt x="1104" y="4465"/>
                    </a:cubicBezTo>
                    <a:cubicBezTo>
                      <a:pt x="1082" y="4465"/>
                      <a:pt x="1089" y="4609"/>
                      <a:pt x="1133" y="4624"/>
                    </a:cubicBezTo>
                    <a:cubicBezTo>
                      <a:pt x="1169" y="4653"/>
                      <a:pt x="1190" y="4689"/>
                      <a:pt x="1190" y="4739"/>
                    </a:cubicBezTo>
                    <a:cubicBezTo>
                      <a:pt x="1183" y="4746"/>
                      <a:pt x="1255" y="4818"/>
                      <a:pt x="1284" y="4847"/>
                    </a:cubicBezTo>
                    <a:cubicBezTo>
                      <a:pt x="1320" y="4898"/>
                      <a:pt x="1356" y="4963"/>
                      <a:pt x="1378" y="5028"/>
                    </a:cubicBezTo>
                    <a:cubicBezTo>
                      <a:pt x="1385" y="5064"/>
                      <a:pt x="1385" y="5107"/>
                      <a:pt x="1378" y="5143"/>
                    </a:cubicBezTo>
                    <a:cubicBezTo>
                      <a:pt x="1378" y="5157"/>
                      <a:pt x="1392" y="5193"/>
                      <a:pt x="1399" y="5208"/>
                    </a:cubicBezTo>
                    <a:cubicBezTo>
                      <a:pt x="1385" y="5266"/>
                      <a:pt x="1378" y="5323"/>
                      <a:pt x="1385" y="5388"/>
                    </a:cubicBezTo>
                    <a:cubicBezTo>
                      <a:pt x="1392" y="5431"/>
                      <a:pt x="1327" y="5583"/>
                      <a:pt x="1327" y="5655"/>
                    </a:cubicBezTo>
                    <a:cubicBezTo>
                      <a:pt x="1327" y="5731"/>
                      <a:pt x="1361" y="5821"/>
                      <a:pt x="1376" y="5821"/>
                    </a:cubicBezTo>
                    <a:cubicBezTo>
                      <a:pt x="1377" y="5821"/>
                      <a:pt x="1377" y="5821"/>
                      <a:pt x="1378" y="5821"/>
                    </a:cubicBezTo>
                    <a:cubicBezTo>
                      <a:pt x="1378" y="5821"/>
                      <a:pt x="1378" y="5820"/>
                      <a:pt x="1379" y="5820"/>
                    </a:cubicBezTo>
                    <a:cubicBezTo>
                      <a:pt x="1386" y="5820"/>
                      <a:pt x="1391" y="5886"/>
                      <a:pt x="1378" y="5893"/>
                    </a:cubicBezTo>
                    <a:cubicBezTo>
                      <a:pt x="1356" y="5900"/>
                      <a:pt x="1327" y="5958"/>
                      <a:pt x="1342" y="5965"/>
                    </a:cubicBezTo>
                    <a:cubicBezTo>
                      <a:pt x="1349" y="5965"/>
                      <a:pt x="1342" y="6023"/>
                      <a:pt x="1342" y="6045"/>
                    </a:cubicBezTo>
                    <a:cubicBezTo>
                      <a:pt x="1342" y="6066"/>
                      <a:pt x="1363" y="6218"/>
                      <a:pt x="1363" y="6261"/>
                    </a:cubicBezTo>
                    <a:cubicBezTo>
                      <a:pt x="1385" y="6311"/>
                      <a:pt x="1407" y="6369"/>
                      <a:pt x="1435" y="6420"/>
                    </a:cubicBezTo>
                    <a:cubicBezTo>
                      <a:pt x="1450" y="6448"/>
                      <a:pt x="1457" y="6506"/>
                      <a:pt x="1464" y="6521"/>
                    </a:cubicBezTo>
                    <a:cubicBezTo>
                      <a:pt x="1464" y="6528"/>
                      <a:pt x="1471" y="6528"/>
                      <a:pt x="1471" y="6535"/>
                    </a:cubicBezTo>
                    <a:cubicBezTo>
                      <a:pt x="1493" y="6542"/>
                      <a:pt x="1515" y="6549"/>
                      <a:pt x="1529" y="6564"/>
                    </a:cubicBezTo>
                    <a:cubicBezTo>
                      <a:pt x="1551" y="6567"/>
                      <a:pt x="1572" y="6569"/>
                      <a:pt x="1594" y="6569"/>
                    </a:cubicBezTo>
                    <a:cubicBezTo>
                      <a:pt x="1616" y="6569"/>
                      <a:pt x="1637" y="6567"/>
                      <a:pt x="1659" y="6564"/>
                    </a:cubicBezTo>
                    <a:cubicBezTo>
                      <a:pt x="1681" y="6557"/>
                      <a:pt x="1659" y="6528"/>
                      <a:pt x="1645" y="6521"/>
                    </a:cubicBezTo>
                    <a:cubicBezTo>
                      <a:pt x="1637" y="6506"/>
                      <a:pt x="1623" y="6434"/>
                      <a:pt x="1609" y="6427"/>
                    </a:cubicBezTo>
                    <a:cubicBezTo>
                      <a:pt x="1594" y="6391"/>
                      <a:pt x="1587" y="6355"/>
                      <a:pt x="1601" y="6319"/>
                    </a:cubicBezTo>
                    <a:cubicBezTo>
                      <a:pt x="1616" y="6297"/>
                      <a:pt x="1666" y="6268"/>
                      <a:pt x="1666" y="6254"/>
                    </a:cubicBezTo>
                    <a:cubicBezTo>
                      <a:pt x="1673" y="6232"/>
                      <a:pt x="1673" y="6160"/>
                      <a:pt x="1659" y="6153"/>
                    </a:cubicBezTo>
                    <a:cubicBezTo>
                      <a:pt x="1652" y="6138"/>
                      <a:pt x="1659" y="6052"/>
                      <a:pt x="1659" y="6001"/>
                    </a:cubicBezTo>
                    <a:cubicBezTo>
                      <a:pt x="1652" y="5958"/>
                      <a:pt x="1731" y="5915"/>
                      <a:pt x="1738" y="5886"/>
                    </a:cubicBezTo>
                    <a:cubicBezTo>
                      <a:pt x="1746" y="5850"/>
                      <a:pt x="1839" y="5807"/>
                      <a:pt x="1861" y="5792"/>
                    </a:cubicBezTo>
                    <a:cubicBezTo>
                      <a:pt x="1890" y="5749"/>
                      <a:pt x="1897" y="5698"/>
                      <a:pt x="1890" y="5648"/>
                    </a:cubicBezTo>
                    <a:cubicBezTo>
                      <a:pt x="1883" y="5626"/>
                      <a:pt x="1926" y="5612"/>
                      <a:pt x="1948" y="5612"/>
                    </a:cubicBezTo>
                    <a:cubicBezTo>
                      <a:pt x="1962" y="5605"/>
                      <a:pt x="1984" y="5605"/>
                      <a:pt x="1998" y="5597"/>
                    </a:cubicBezTo>
                    <a:cubicBezTo>
                      <a:pt x="2005" y="5597"/>
                      <a:pt x="2034" y="5554"/>
                      <a:pt x="2041" y="5540"/>
                    </a:cubicBezTo>
                    <a:cubicBezTo>
                      <a:pt x="2056" y="5532"/>
                      <a:pt x="2085" y="5424"/>
                      <a:pt x="2106" y="5403"/>
                    </a:cubicBezTo>
                    <a:cubicBezTo>
                      <a:pt x="2128" y="5374"/>
                      <a:pt x="2149" y="5338"/>
                      <a:pt x="2149" y="5302"/>
                    </a:cubicBezTo>
                    <a:cubicBezTo>
                      <a:pt x="2164" y="5273"/>
                      <a:pt x="2178" y="5237"/>
                      <a:pt x="2200" y="5215"/>
                    </a:cubicBezTo>
                    <a:cubicBezTo>
                      <a:pt x="2236" y="5186"/>
                      <a:pt x="2272" y="5165"/>
                      <a:pt x="2315" y="5150"/>
                    </a:cubicBezTo>
                    <a:cubicBezTo>
                      <a:pt x="2344" y="5085"/>
                      <a:pt x="2359" y="5013"/>
                      <a:pt x="2366" y="4948"/>
                    </a:cubicBezTo>
                    <a:cubicBezTo>
                      <a:pt x="2366" y="4898"/>
                      <a:pt x="2395" y="4826"/>
                      <a:pt x="2395" y="4811"/>
                    </a:cubicBezTo>
                    <a:cubicBezTo>
                      <a:pt x="2402" y="4797"/>
                      <a:pt x="2431" y="4775"/>
                      <a:pt x="2431" y="4775"/>
                    </a:cubicBezTo>
                    <a:cubicBezTo>
                      <a:pt x="2438" y="4768"/>
                      <a:pt x="2460" y="4703"/>
                      <a:pt x="2474" y="4681"/>
                    </a:cubicBezTo>
                    <a:cubicBezTo>
                      <a:pt x="2496" y="4653"/>
                      <a:pt x="2517" y="4624"/>
                      <a:pt x="2539" y="4595"/>
                    </a:cubicBezTo>
                    <a:cubicBezTo>
                      <a:pt x="2539" y="4566"/>
                      <a:pt x="2546" y="4537"/>
                      <a:pt x="2553" y="4515"/>
                    </a:cubicBezTo>
                    <a:lnTo>
                      <a:pt x="2553" y="4422"/>
                    </a:lnTo>
                    <a:cubicBezTo>
                      <a:pt x="2540" y="4381"/>
                      <a:pt x="2495" y="4334"/>
                      <a:pt x="2483" y="4334"/>
                    </a:cubicBezTo>
                    <a:cubicBezTo>
                      <a:pt x="2482" y="4334"/>
                      <a:pt x="2482" y="4335"/>
                      <a:pt x="2481" y="4335"/>
                    </a:cubicBezTo>
                    <a:cubicBezTo>
                      <a:pt x="2480" y="4336"/>
                      <a:pt x="2479" y="4336"/>
                      <a:pt x="2478" y="4336"/>
                    </a:cubicBezTo>
                    <a:cubicBezTo>
                      <a:pt x="2459" y="4336"/>
                      <a:pt x="2407" y="4291"/>
                      <a:pt x="2380" y="4285"/>
                    </a:cubicBezTo>
                    <a:cubicBezTo>
                      <a:pt x="2344" y="4270"/>
                      <a:pt x="2308" y="4270"/>
                      <a:pt x="2265" y="4263"/>
                    </a:cubicBezTo>
                    <a:cubicBezTo>
                      <a:pt x="2250" y="4263"/>
                      <a:pt x="2186" y="4213"/>
                      <a:pt x="2157" y="4205"/>
                    </a:cubicBezTo>
                    <a:cubicBezTo>
                      <a:pt x="2135" y="4198"/>
                      <a:pt x="2063" y="4184"/>
                      <a:pt x="2048" y="4176"/>
                    </a:cubicBezTo>
                    <a:cubicBezTo>
                      <a:pt x="2034" y="4169"/>
                      <a:pt x="2020" y="4061"/>
                      <a:pt x="1962" y="4025"/>
                    </a:cubicBezTo>
                    <a:cubicBezTo>
                      <a:pt x="1897" y="3989"/>
                      <a:pt x="1839" y="3946"/>
                      <a:pt x="1796" y="3888"/>
                    </a:cubicBezTo>
                    <a:cubicBezTo>
                      <a:pt x="1782" y="3859"/>
                      <a:pt x="1673" y="3794"/>
                      <a:pt x="1637" y="3780"/>
                    </a:cubicBezTo>
                    <a:cubicBezTo>
                      <a:pt x="1609" y="3758"/>
                      <a:pt x="1580" y="3758"/>
                      <a:pt x="1551" y="3758"/>
                    </a:cubicBezTo>
                    <a:cubicBezTo>
                      <a:pt x="1550" y="3759"/>
                      <a:pt x="1550" y="3759"/>
                      <a:pt x="1549" y="3759"/>
                    </a:cubicBezTo>
                    <a:cubicBezTo>
                      <a:pt x="1539" y="3759"/>
                      <a:pt x="1499" y="3700"/>
                      <a:pt x="1479" y="3686"/>
                    </a:cubicBezTo>
                    <a:cubicBezTo>
                      <a:pt x="1465" y="3672"/>
                      <a:pt x="1432" y="3661"/>
                      <a:pt x="1411" y="3661"/>
                    </a:cubicBezTo>
                    <a:cubicBezTo>
                      <a:pt x="1400" y="3661"/>
                      <a:pt x="1392" y="3664"/>
                      <a:pt x="1392" y="3672"/>
                    </a:cubicBezTo>
                    <a:cubicBezTo>
                      <a:pt x="1392" y="3677"/>
                      <a:pt x="1385" y="3679"/>
                      <a:pt x="1375" y="3679"/>
                    </a:cubicBezTo>
                    <a:cubicBezTo>
                      <a:pt x="1360" y="3679"/>
                      <a:pt x="1339" y="3673"/>
                      <a:pt x="1334" y="3664"/>
                    </a:cubicBezTo>
                    <a:cubicBezTo>
                      <a:pt x="1330" y="3660"/>
                      <a:pt x="1324" y="3658"/>
                      <a:pt x="1318" y="3658"/>
                    </a:cubicBezTo>
                    <a:cubicBezTo>
                      <a:pt x="1304" y="3658"/>
                      <a:pt x="1287" y="3667"/>
                      <a:pt x="1277" y="3672"/>
                    </a:cubicBezTo>
                    <a:cubicBezTo>
                      <a:pt x="1255" y="3679"/>
                      <a:pt x="1205" y="3765"/>
                      <a:pt x="1183" y="3780"/>
                    </a:cubicBezTo>
                    <a:cubicBezTo>
                      <a:pt x="1178" y="3785"/>
                      <a:pt x="1172" y="3787"/>
                      <a:pt x="1167" y="3787"/>
                    </a:cubicBezTo>
                    <a:cubicBezTo>
                      <a:pt x="1146" y="3787"/>
                      <a:pt x="1122" y="3764"/>
                      <a:pt x="1111" y="3758"/>
                    </a:cubicBezTo>
                    <a:cubicBezTo>
                      <a:pt x="1104" y="3757"/>
                      <a:pt x="1098" y="3756"/>
                      <a:pt x="1092" y="3756"/>
                    </a:cubicBezTo>
                    <a:cubicBezTo>
                      <a:pt x="1064" y="3756"/>
                      <a:pt x="1041" y="3768"/>
                      <a:pt x="1017" y="3780"/>
                    </a:cubicBezTo>
                    <a:cubicBezTo>
                      <a:pt x="1016" y="3781"/>
                      <a:pt x="1015" y="3781"/>
                      <a:pt x="1014" y="3781"/>
                    </a:cubicBezTo>
                    <a:cubicBezTo>
                      <a:pt x="998" y="3781"/>
                      <a:pt x="960" y="3683"/>
                      <a:pt x="967" y="3643"/>
                    </a:cubicBezTo>
                    <a:cubicBezTo>
                      <a:pt x="981" y="3599"/>
                      <a:pt x="931" y="3506"/>
                      <a:pt x="887" y="3506"/>
                    </a:cubicBezTo>
                    <a:cubicBezTo>
                      <a:pt x="851" y="3506"/>
                      <a:pt x="837" y="3412"/>
                      <a:pt x="844" y="3376"/>
                    </a:cubicBezTo>
                    <a:cubicBezTo>
                      <a:pt x="851" y="3340"/>
                      <a:pt x="779" y="3318"/>
                      <a:pt x="757" y="3311"/>
                    </a:cubicBezTo>
                    <a:cubicBezTo>
                      <a:pt x="736" y="3311"/>
                      <a:pt x="685" y="3361"/>
                      <a:pt x="678" y="3383"/>
                    </a:cubicBezTo>
                    <a:cubicBezTo>
                      <a:pt x="677" y="3388"/>
                      <a:pt x="671" y="3391"/>
                      <a:pt x="661" y="3391"/>
                    </a:cubicBezTo>
                    <a:cubicBezTo>
                      <a:pt x="617" y="3391"/>
                      <a:pt x="502" y="3336"/>
                      <a:pt x="519" y="3246"/>
                    </a:cubicBezTo>
                    <a:cubicBezTo>
                      <a:pt x="534" y="3160"/>
                      <a:pt x="577" y="3080"/>
                      <a:pt x="642" y="3022"/>
                    </a:cubicBezTo>
                    <a:cubicBezTo>
                      <a:pt x="673" y="3014"/>
                      <a:pt x="707" y="3007"/>
                      <a:pt x="741" y="3007"/>
                    </a:cubicBezTo>
                    <a:cubicBezTo>
                      <a:pt x="761" y="3007"/>
                      <a:pt x="781" y="3010"/>
                      <a:pt x="801" y="3015"/>
                    </a:cubicBezTo>
                    <a:cubicBezTo>
                      <a:pt x="807" y="3018"/>
                      <a:pt x="814" y="3020"/>
                      <a:pt x="821" y="3020"/>
                    </a:cubicBezTo>
                    <a:cubicBezTo>
                      <a:pt x="832" y="3020"/>
                      <a:pt x="843" y="3017"/>
                      <a:pt x="851" y="3008"/>
                    </a:cubicBezTo>
                    <a:cubicBezTo>
                      <a:pt x="863" y="3006"/>
                      <a:pt x="874" y="3005"/>
                      <a:pt x="886" y="3005"/>
                    </a:cubicBezTo>
                    <a:cubicBezTo>
                      <a:pt x="917" y="3005"/>
                      <a:pt x="947" y="3012"/>
                      <a:pt x="974" y="3022"/>
                    </a:cubicBezTo>
                    <a:cubicBezTo>
                      <a:pt x="1003" y="3030"/>
                      <a:pt x="1046" y="3138"/>
                      <a:pt x="1075" y="3152"/>
                    </a:cubicBezTo>
                    <a:cubicBezTo>
                      <a:pt x="1077" y="3153"/>
                      <a:pt x="1079" y="3154"/>
                      <a:pt x="1081" y="3154"/>
                    </a:cubicBezTo>
                    <a:cubicBezTo>
                      <a:pt x="1105" y="3154"/>
                      <a:pt x="1111" y="3079"/>
                      <a:pt x="1118" y="3059"/>
                    </a:cubicBezTo>
                    <a:cubicBezTo>
                      <a:pt x="1111" y="3030"/>
                      <a:pt x="1104" y="3001"/>
                      <a:pt x="1096" y="2979"/>
                    </a:cubicBezTo>
                    <a:cubicBezTo>
                      <a:pt x="1104" y="2914"/>
                      <a:pt x="1140" y="2857"/>
                      <a:pt x="1183" y="2813"/>
                    </a:cubicBezTo>
                    <a:cubicBezTo>
                      <a:pt x="1226" y="2784"/>
                      <a:pt x="1255" y="2748"/>
                      <a:pt x="1270" y="2705"/>
                    </a:cubicBezTo>
                    <a:cubicBezTo>
                      <a:pt x="1270" y="2691"/>
                      <a:pt x="1306" y="2684"/>
                      <a:pt x="1313" y="2676"/>
                    </a:cubicBezTo>
                    <a:cubicBezTo>
                      <a:pt x="1327" y="2669"/>
                      <a:pt x="1313" y="2568"/>
                      <a:pt x="1327" y="2546"/>
                    </a:cubicBezTo>
                    <a:cubicBezTo>
                      <a:pt x="1363" y="2510"/>
                      <a:pt x="1407" y="2482"/>
                      <a:pt x="1450" y="2460"/>
                    </a:cubicBezTo>
                    <a:cubicBezTo>
                      <a:pt x="1479" y="2438"/>
                      <a:pt x="1493" y="2409"/>
                      <a:pt x="1486" y="2373"/>
                    </a:cubicBezTo>
                    <a:cubicBezTo>
                      <a:pt x="1479" y="2359"/>
                      <a:pt x="1551" y="2294"/>
                      <a:pt x="1594" y="2280"/>
                    </a:cubicBezTo>
                    <a:cubicBezTo>
                      <a:pt x="1599" y="2278"/>
                      <a:pt x="1604" y="2277"/>
                      <a:pt x="1609" y="2277"/>
                    </a:cubicBezTo>
                    <a:cubicBezTo>
                      <a:pt x="1640" y="2277"/>
                      <a:pt x="1665" y="2308"/>
                      <a:pt x="1659" y="2308"/>
                    </a:cubicBezTo>
                    <a:cubicBezTo>
                      <a:pt x="1666" y="2308"/>
                      <a:pt x="1717" y="2280"/>
                      <a:pt x="1738" y="2265"/>
                    </a:cubicBezTo>
                    <a:cubicBezTo>
                      <a:pt x="1767" y="2251"/>
                      <a:pt x="1738" y="2200"/>
                      <a:pt x="1724" y="2179"/>
                    </a:cubicBezTo>
                    <a:cubicBezTo>
                      <a:pt x="1709" y="2164"/>
                      <a:pt x="1717" y="2114"/>
                      <a:pt x="1738" y="2107"/>
                    </a:cubicBezTo>
                    <a:cubicBezTo>
                      <a:pt x="1760" y="2099"/>
                      <a:pt x="1774" y="2049"/>
                      <a:pt x="1774" y="2042"/>
                    </a:cubicBezTo>
                    <a:cubicBezTo>
                      <a:pt x="1772" y="2037"/>
                      <a:pt x="1781" y="2036"/>
                      <a:pt x="1795" y="2036"/>
                    </a:cubicBezTo>
                    <a:cubicBezTo>
                      <a:pt x="1802" y="2036"/>
                      <a:pt x="1810" y="2036"/>
                      <a:pt x="1819" y="2036"/>
                    </a:cubicBezTo>
                    <a:cubicBezTo>
                      <a:pt x="1847" y="2036"/>
                      <a:pt x="1879" y="2034"/>
                      <a:pt x="1897" y="2020"/>
                    </a:cubicBezTo>
                    <a:cubicBezTo>
                      <a:pt x="1900" y="2018"/>
                      <a:pt x="1903" y="2017"/>
                      <a:pt x="1905" y="2017"/>
                    </a:cubicBezTo>
                    <a:cubicBezTo>
                      <a:pt x="1921" y="2017"/>
                      <a:pt x="1901" y="2089"/>
                      <a:pt x="1875" y="2121"/>
                    </a:cubicBezTo>
                    <a:cubicBezTo>
                      <a:pt x="1861" y="2150"/>
                      <a:pt x="1883" y="2186"/>
                      <a:pt x="1911" y="2186"/>
                    </a:cubicBezTo>
                    <a:cubicBezTo>
                      <a:pt x="1914" y="2185"/>
                      <a:pt x="1917" y="2184"/>
                      <a:pt x="1920" y="2184"/>
                    </a:cubicBezTo>
                    <a:cubicBezTo>
                      <a:pt x="1937" y="2184"/>
                      <a:pt x="1948" y="2202"/>
                      <a:pt x="1948" y="2215"/>
                    </a:cubicBezTo>
                    <a:cubicBezTo>
                      <a:pt x="1949" y="2216"/>
                      <a:pt x="1950" y="2216"/>
                      <a:pt x="1953" y="2216"/>
                    </a:cubicBezTo>
                    <a:cubicBezTo>
                      <a:pt x="1961" y="2216"/>
                      <a:pt x="1978" y="2210"/>
                      <a:pt x="1993" y="2210"/>
                    </a:cubicBezTo>
                    <a:cubicBezTo>
                      <a:pt x="2000" y="2210"/>
                      <a:pt x="2007" y="2211"/>
                      <a:pt x="2012" y="2215"/>
                    </a:cubicBezTo>
                    <a:cubicBezTo>
                      <a:pt x="2014" y="2215"/>
                      <a:pt x="2016" y="2216"/>
                      <a:pt x="2017" y="2216"/>
                    </a:cubicBezTo>
                    <a:cubicBezTo>
                      <a:pt x="2036" y="2216"/>
                      <a:pt x="2048" y="2178"/>
                      <a:pt x="2048" y="2164"/>
                    </a:cubicBezTo>
                    <a:cubicBezTo>
                      <a:pt x="2056" y="2143"/>
                      <a:pt x="1998" y="2099"/>
                      <a:pt x="1984" y="2078"/>
                    </a:cubicBezTo>
                    <a:cubicBezTo>
                      <a:pt x="1976" y="2020"/>
                      <a:pt x="1976" y="1955"/>
                      <a:pt x="1976" y="1890"/>
                    </a:cubicBezTo>
                    <a:cubicBezTo>
                      <a:pt x="1976" y="1871"/>
                      <a:pt x="1943" y="1830"/>
                      <a:pt x="1930" y="1830"/>
                    </a:cubicBezTo>
                    <a:cubicBezTo>
                      <a:pt x="1928" y="1830"/>
                      <a:pt x="1927" y="1831"/>
                      <a:pt x="1926" y="1832"/>
                    </a:cubicBezTo>
                    <a:cubicBezTo>
                      <a:pt x="1925" y="1833"/>
                      <a:pt x="1925" y="1833"/>
                      <a:pt x="1924" y="1833"/>
                    </a:cubicBezTo>
                    <a:cubicBezTo>
                      <a:pt x="1910" y="1833"/>
                      <a:pt x="1889" y="1759"/>
                      <a:pt x="1868" y="1739"/>
                    </a:cubicBezTo>
                    <a:cubicBezTo>
                      <a:pt x="1854" y="1724"/>
                      <a:pt x="1847" y="1695"/>
                      <a:pt x="1847" y="1674"/>
                    </a:cubicBezTo>
                    <a:cubicBezTo>
                      <a:pt x="1847" y="1659"/>
                      <a:pt x="1782" y="1587"/>
                      <a:pt x="1760" y="1558"/>
                    </a:cubicBezTo>
                    <a:cubicBezTo>
                      <a:pt x="1752" y="1541"/>
                      <a:pt x="1741" y="1534"/>
                      <a:pt x="1733" y="1534"/>
                    </a:cubicBezTo>
                    <a:cubicBezTo>
                      <a:pt x="1728" y="1534"/>
                      <a:pt x="1724" y="1538"/>
                      <a:pt x="1724" y="1544"/>
                    </a:cubicBezTo>
                    <a:cubicBezTo>
                      <a:pt x="1724" y="1555"/>
                      <a:pt x="1697" y="1561"/>
                      <a:pt x="1677" y="1561"/>
                    </a:cubicBezTo>
                    <a:cubicBezTo>
                      <a:pt x="1669" y="1561"/>
                      <a:pt x="1663" y="1560"/>
                      <a:pt x="1659" y="1558"/>
                    </a:cubicBezTo>
                    <a:cubicBezTo>
                      <a:pt x="1637" y="1558"/>
                      <a:pt x="1623" y="1486"/>
                      <a:pt x="1623" y="1457"/>
                    </a:cubicBezTo>
                    <a:cubicBezTo>
                      <a:pt x="1623" y="1436"/>
                      <a:pt x="1536" y="1429"/>
                      <a:pt x="1522" y="1407"/>
                    </a:cubicBezTo>
                    <a:cubicBezTo>
                      <a:pt x="1508" y="1385"/>
                      <a:pt x="1457" y="1392"/>
                      <a:pt x="1443" y="1378"/>
                    </a:cubicBezTo>
                    <a:cubicBezTo>
                      <a:pt x="1431" y="1366"/>
                      <a:pt x="1414" y="1355"/>
                      <a:pt x="1393" y="1355"/>
                    </a:cubicBezTo>
                    <a:cubicBezTo>
                      <a:pt x="1388" y="1355"/>
                      <a:pt x="1383" y="1355"/>
                      <a:pt x="1378" y="1356"/>
                    </a:cubicBezTo>
                    <a:cubicBezTo>
                      <a:pt x="1371" y="1356"/>
                      <a:pt x="1371" y="1558"/>
                      <a:pt x="1363" y="1609"/>
                    </a:cubicBezTo>
                    <a:cubicBezTo>
                      <a:pt x="1356" y="1667"/>
                      <a:pt x="1306" y="1710"/>
                      <a:pt x="1291" y="1710"/>
                    </a:cubicBezTo>
                    <a:cubicBezTo>
                      <a:pt x="1277" y="1710"/>
                      <a:pt x="1284" y="1746"/>
                      <a:pt x="1298" y="1746"/>
                    </a:cubicBezTo>
                    <a:cubicBezTo>
                      <a:pt x="1299" y="1746"/>
                      <a:pt x="1299" y="1745"/>
                      <a:pt x="1299" y="1745"/>
                    </a:cubicBezTo>
                    <a:lnTo>
                      <a:pt x="1299" y="1745"/>
                    </a:lnTo>
                    <a:cubicBezTo>
                      <a:pt x="1301" y="1745"/>
                      <a:pt x="1262" y="1805"/>
                      <a:pt x="1262" y="1840"/>
                    </a:cubicBezTo>
                    <a:cubicBezTo>
                      <a:pt x="1260" y="1853"/>
                      <a:pt x="1255" y="1858"/>
                      <a:pt x="1248" y="1858"/>
                    </a:cubicBezTo>
                    <a:cubicBezTo>
                      <a:pt x="1233" y="1858"/>
                      <a:pt x="1210" y="1829"/>
                      <a:pt x="1205" y="1804"/>
                    </a:cubicBezTo>
                    <a:cubicBezTo>
                      <a:pt x="1198" y="1772"/>
                      <a:pt x="1170" y="1729"/>
                      <a:pt x="1158" y="1729"/>
                    </a:cubicBezTo>
                    <a:cubicBezTo>
                      <a:pt x="1156" y="1729"/>
                      <a:pt x="1155" y="1730"/>
                      <a:pt x="1154" y="1731"/>
                    </a:cubicBezTo>
                    <a:cubicBezTo>
                      <a:pt x="1153" y="1734"/>
                      <a:pt x="1150" y="1736"/>
                      <a:pt x="1147" y="1736"/>
                    </a:cubicBezTo>
                    <a:cubicBezTo>
                      <a:pt x="1137" y="1736"/>
                      <a:pt x="1121" y="1723"/>
                      <a:pt x="1109" y="1723"/>
                    </a:cubicBezTo>
                    <a:cubicBezTo>
                      <a:pt x="1107" y="1723"/>
                      <a:pt x="1105" y="1723"/>
                      <a:pt x="1104" y="1724"/>
                    </a:cubicBezTo>
                    <a:cubicBezTo>
                      <a:pt x="1103" y="1725"/>
                      <a:pt x="1101" y="1725"/>
                      <a:pt x="1100" y="1725"/>
                    </a:cubicBezTo>
                    <a:cubicBezTo>
                      <a:pt x="1079" y="1725"/>
                      <a:pt x="1008" y="1680"/>
                      <a:pt x="988" y="1659"/>
                    </a:cubicBezTo>
                    <a:cubicBezTo>
                      <a:pt x="959" y="1645"/>
                      <a:pt x="938" y="1551"/>
                      <a:pt x="916" y="1544"/>
                    </a:cubicBezTo>
                    <a:cubicBezTo>
                      <a:pt x="902" y="1537"/>
                      <a:pt x="916" y="1522"/>
                      <a:pt x="916" y="1508"/>
                    </a:cubicBezTo>
                    <a:cubicBezTo>
                      <a:pt x="916" y="1493"/>
                      <a:pt x="981" y="1443"/>
                      <a:pt x="995" y="1421"/>
                    </a:cubicBezTo>
                    <a:cubicBezTo>
                      <a:pt x="1032" y="1378"/>
                      <a:pt x="1068" y="1335"/>
                      <a:pt x="1104" y="1292"/>
                    </a:cubicBezTo>
                    <a:cubicBezTo>
                      <a:pt x="1133" y="1277"/>
                      <a:pt x="1147" y="1248"/>
                      <a:pt x="1147" y="1219"/>
                    </a:cubicBezTo>
                    <a:cubicBezTo>
                      <a:pt x="1197" y="1198"/>
                      <a:pt x="1241" y="1176"/>
                      <a:pt x="1291" y="1162"/>
                    </a:cubicBezTo>
                    <a:cubicBezTo>
                      <a:pt x="1320" y="1154"/>
                      <a:pt x="1349" y="1061"/>
                      <a:pt x="1356" y="1039"/>
                    </a:cubicBezTo>
                    <a:cubicBezTo>
                      <a:pt x="1356" y="1010"/>
                      <a:pt x="1342" y="981"/>
                      <a:pt x="1320" y="960"/>
                    </a:cubicBezTo>
                    <a:cubicBezTo>
                      <a:pt x="1313" y="956"/>
                      <a:pt x="1324" y="954"/>
                      <a:pt x="1339" y="954"/>
                    </a:cubicBezTo>
                    <a:cubicBezTo>
                      <a:pt x="1354" y="954"/>
                      <a:pt x="1374" y="956"/>
                      <a:pt x="1385" y="960"/>
                    </a:cubicBezTo>
                    <a:cubicBezTo>
                      <a:pt x="1387" y="961"/>
                      <a:pt x="1389" y="961"/>
                      <a:pt x="1392" y="961"/>
                    </a:cubicBezTo>
                    <a:cubicBezTo>
                      <a:pt x="1409" y="961"/>
                      <a:pt x="1444" y="948"/>
                      <a:pt x="1468" y="948"/>
                    </a:cubicBezTo>
                    <a:cubicBezTo>
                      <a:pt x="1475" y="948"/>
                      <a:pt x="1481" y="950"/>
                      <a:pt x="1486" y="953"/>
                    </a:cubicBezTo>
                    <a:cubicBezTo>
                      <a:pt x="1515" y="967"/>
                      <a:pt x="1558" y="996"/>
                      <a:pt x="1594" y="1017"/>
                    </a:cubicBezTo>
                    <a:lnTo>
                      <a:pt x="1587" y="1082"/>
                    </a:lnTo>
                    <a:lnTo>
                      <a:pt x="1572" y="1191"/>
                    </a:lnTo>
                    <a:cubicBezTo>
                      <a:pt x="1479" y="1227"/>
                      <a:pt x="1457" y="1292"/>
                      <a:pt x="1486" y="1292"/>
                    </a:cubicBezTo>
                    <a:cubicBezTo>
                      <a:pt x="1565" y="1313"/>
                      <a:pt x="1637" y="1342"/>
                      <a:pt x="1702" y="1385"/>
                    </a:cubicBezTo>
                    <a:cubicBezTo>
                      <a:pt x="1709" y="1390"/>
                      <a:pt x="1716" y="1392"/>
                      <a:pt x="1721" y="1392"/>
                    </a:cubicBezTo>
                    <a:cubicBezTo>
                      <a:pt x="1750" y="1392"/>
                      <a:pt x="1762" y="1337"/>
                      <a:pt x="1774" y="1313"/>
                    </a:cubicBezTo>
                    <a:cubicBezTo>
                      <a:pt x="1782" y="1284"/>
                      <a:pt x="1782" y="1241"/>
                      <a:pt x="1774" y="1212"/>
                    </a:cubicBezTo>
                    <a:cubicBezTo>
                      <a:pt x="1767" y="1205"/>
                      <a:pt x="1778" y="1201"/>
                      <a:pt x="1792" y="1201"/>
                    </a:cubicBezTo>
                    <a:cubicBezTo>
                      <a:pt x="1807" y="1201"/>
                      <a:pt x="1825" y="1205"/>
                      <a:pt x="1832" y="1212"/>
                    </a:cubicBezTo>
                    <a:cubicBezTo>
                      <a:pt x="1836" y="1215"/>
                      <a:pt x="1840" y="1216"/>
                      <a:pt x="1844" y="1216"/>
                    </a:cubicBezTo>
                    <a:cubicBezTo>
                      <a:pt x="1859" y="1216"/>
                      <a:pt x="1871" y="1196"/>
                      <a:pt x="1883" y="1191"/>
                    </a:cubicBezTo>
                    <a:cubicBezTo>
                      <a:pt x="1897" y="1191"/>
                      <a:pt x="1904" y="1126"/>
                      <a:pt x="1911" y="1118"/>
                    </a:cubicBezTo>
                    <a:cubicBezTo>
                      <a:pt x="1919" y="1104"/>
                      <a:pt x="1883" y="1090"/>
                      <a:pt x="1883" y="1075"/>
                    </a:cubicBezTo>
                    <a:cubicBezTo>
                      <a:pt x="1875" y="1061"/>
                      <a:pt x="1810" y="1032"/>
                      <a:pt x="1789" y="1025"/>
                    </a:cubicBezTo>
                    <a:cubicBezTo>
                      <a:pt x="1767" y="1010"/>
                      <a:pt x="1760" y="967"/>
                      <a:pt x="1774" y="960"/>
                    </a:cubicBezTo>
                    <a:cubicBezTo>
                      <a:pt x="1782" y="953"/>
                      <a:pt x="1767" y="895"/>
                      <a:pt x="1753" y="873"/>
                    </a:cubicBezTo>
                    <a:cubicBezTo>
                      <a:pt x="1746" y="859"/>
                      <a:pt x="1673" y="837"/>
                      <a:pt x="1652" y="837"/>
                    </a:cubicBezTo>
                    <a:cubicBezTo>
                      <a:pt x="1630" y="837"/>
                      <a:pt x="1609" y="787"/>
                      <a:pt x="1594" y="779"/>
                    </a:cubicBezTo>
                    <a:cubicBezTo>
                      <a:pt x="1569" y="771"/>
                      <a:pt x="1546" y="767"/>
                      <a:pt x="1523" y="767"/>
                    </a:cubicBezTo>
                    <a:cubicBezTo>
                      <a:pt x="1506" y="767"/>
                      <a:pt x="1489" y="769"/>
                      <a:pt x="1471" y="772"/>
                    </a:cubicBezTo>
                    <a:cubicBezTo>
                      <a:pt x="1453" y="772"/>
                      <a:pt x="1419" y="725"/>
                      <a:pt x="1386" y="725"/>
                    </a:cubicBezTo>
                    <a:cubicBezTo>
                      <a:pt x="1381" y="725"/>
                      <a:pt x="1376" y="726"/>
                      <a:pt x="1371" y="729"/>
                    </a:cubicBezTo>
                    <a:cubicBezTo>
                      <a:pt x="1364" y="733"/>
                      <a:pt x="1358" y="734"/>
                      <a:pt x="1352" y="734"/>
                    </a:cubicBezTo>
                    <a:cubicBezTo>
                      <a:pt x="1323" y="734"/>
                      <a:pt x="1296" y="699"/>
                      <a:pt x="1284" y="693"/>
                    </a:cubicBezTo>
                    <a:cubicBezTo>
                      <a:pt x="1283" y="693"/>
                      <a:pt x="1282" y="692"/>
                      <a:pt x="1281" y="692"/>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3471;p51">
              <a:extLst>
                <a:ext uri="{FF2B5EF4-FFF2-40B4-BE49-F238E27FC236}">
                  <a16:creationId xmlns:a16="http://schemas.microsoft.com/office/drawing/2014/main" id="{24062BFF-4305-4D68-A8A6-00737646CBD6}"/>
                </a:ext>
              </a:extLst>
            </p:cNvPr>
            <p:cNvSpPr/>
            <p:nvPr/>
          </p:nvSpPr>
          <p:spPr>
            <a:xfrm>
              <a:off x="2140388" y="3043500"/>
              <a:ext cx="388677" cy="377707"/>
            </a:xfrm>
            <a:custGeom>
              <a:avLst/>
              <a:gdLst/>
              <a:ahLst/>
              <a:cxnLst/>
              <a:rect l="l" t="t" r="r" b="b"/>
              <a:pathLst>
                <a:path w="7653" h="7437" extrusionOk="0">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72;p51">
              <a:extLst>
                <a:ext uri="{FF2B5EF4-FFF2-40B4-BE49-F238E27FC236}">
                  <a16:creationId xmlns:a16="http://schemas.microsoft.com/office/drawing/2014/main" id="{6EC0DE82-A7EF-477D-A19F-8AEABEFF46D4}"/>
                </a:ext>
              </a:extLst>
            </p:cNvPr>
            <p:cNvSpPr/>
            <p:nvPr/>
          </p:nvSpPr>
          <p:spPr>
            <a:xfrm rot="5400000">
              <a:off x="2166579" y="3051828"/>
              <a:ext cx="388677" cy="377707"/>
            </a:xfrm>
            <a:custGeom>
              <a:avLst/>
              <a:gdLst/>
              <a:ahLst/>
              <a:cxnLst/>
              <a:rect l="l" t="t" r="r" b="b"/>
              <a:pathLst>
                <a:path w="7653" h="7437" extrusionOk="0">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01294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grpSp>
        <p:nvGrpSpPr>
          <p:cNvPr id="1790" name="Google Shape;1790;p45"/>
          <p:cNvGrpSpPr/>
          <p:nvPr/>
        </p:nvGrpSpPr>
        <p:grpSpPr>
          <a:xfrm>
            <a:off x="1258183" y="2084978"/>
            <a:ext cx="3206075" cy="1157548"/>
            <a:chOff x="238125" y="1662850"/>
            <a:chExt cx="7137300" cy="2217100"/>
          </a:xfrm>
        </p:grpSpPr>
        <p:sp>
          <p:nvSpPr>
            <p:cNvPr id="1791" name="Google Shape;1791;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45"/>
          <p:cNvGrpSpPr/>
          <p:nvPr/>
        </p:nvGrpSpPr>
        <p:grpSpPr>
          <a:xfrm>
            <a:off x="1258183" y="3307591"/>
            <a:ext cx="3206075" cy="1157548"/>
            <a:chOff x="238125" y="1662850"/>
            <a:chExt cx="7137300" cy="2217100"/>
          </a:xfrm>
        </p:grpSpPr>
        <p:sp>
          <p:nvSpPr>
            <p:cNvPr id="1802" name="Google Shape;1802;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45"/>
          <p:cNvGrpSpPr/>
          <p:nvPr/>
        </p:nvGrpSpPr>
        <p:grpSpPr>
          <a:xfrm>
            <a:off x="1257983" y="883103"/>
            <a:ext cx="3206075" cy="1157548"/>
            <a:chOff x="238125" y="1662850"/>
            <a:chExt cx="7137300" cy="2217100"/>
          </a:xfrm>
        </p:grpSpPr>
        <p:sp>
          <p:nvSpPr>
            <p:cNvPr id="1813" name="Google Shape;1813;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5"/>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Publisher Sales vs. Ratings: </a:t>
            </a:r>
            <a:r>
              <a:rPr lang="es" dirty="0"/>
              <a:t>Data C</a:t>
            </a:r>
            <a:r>
              <a:rPr lang="en-US" dirty="0"/>
              <a:t>leaning</a:t>
            </a:r>
            <a:endParaRPr dirty="0"/>
          </a:p>
        </p:txBody>
      </p:sp>
      <p:sp>
        <p:nvSpPr>
          <p:cNvPr id="1825" name="Google Shape;1825;p45"/>
          <p:cNvSpPr txBox="1"/>
          <p:nvPr/>
        </p:nvSpPr>
        <p:spPr>
          <a:xfrm>
            <a:off x="1501750" y="1082379"/>
            <a:ext cx="2679900" cy="861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sz="1800" dirty="0">
                <a:solidFill>
                  <a:schemeClr val="lt1"/>
                </a:solidFill>
                <a:latin typeface="Teko" panose="02000000000000000000" pitchFamily="2" charset="0"/>
                <a:ea typeface="Teko"/>
                <a:cs typeface="Teko" panose="02000000000000000000" pitchFamily="2" charset="0"/>
                <a:sym typeface="Teko"/>
              </a:rPr>
              <a:t>Group by Publisher</a:t>
            </a:r>
            <a:endParaRPr sz="1800" dirty="0">
              <a:solidFill>
                <a:schemeClr val="lt1"/>
              </a:solidFill>
              <a:latin typeface="Teko" panose="02000000000000000000" pitchFamily="2" charset="0"/>
              <a:ea typeface="Teko"/>
              <a:cs typeface="Teko" panose="02000000000000000000" pitchFamily="2" charset="0"/>
              <a:sym typeface="Teko"/>
            </a:endParaRPr>
          </a:p>
          <a:p>
            <a:pPr marL="0" marR="0" lvl="0" indent="0" algn="l" rtl="0">
              <a:spcBef>
                <a:spcPts val="100"/>
              </a:spcBef>
              <a:spcAft>
                <a:spcPts val="0"/>
              </a:spcAft>
              <a:buNone/>
            </a:pPr>
            <a: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Used the groupby function for Publisher</a:t>
            </a:r>
            <a:b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b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826" name="Google Shape;1826;p45"/>
          <p:cNvSpPr txBox="1"/>
          <p:nvPr/>
        </p:nvSpPr>
        <p:spPr>
          <a:xfrm>
            <a:off x="1501750" y="2297829"/>
            <a:ext cx="2679900" cy="8616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Clr>
                <a:schemeClr val="dk1"/>
              </a:buClr>
              <a:buFont typeface="Arial"/>
              <a:buNone/>
            </a:pPr>
            <a:r>
              <a:rPr lang="es" sz="1800" dirty="0">
                <a:solidFill>
                  <a:schemeClr val="lt1"/>
                </a:solidFill>
                <a:latin typeface="Teko" panose="02000000000000000000" pitchFamily="2" charset="0"/>
                <a:ea typeface="Teko"/>
                <a:cs typeface="Teko" panose="02000000000000000000" pitchFamily="2" charset="0"/>
                <a:sym typeface="Teko"/>
              </a:rPr>
              <a:t>Calculate Sales &amp; Ratings</a:t>
            </a:r>
            <a:endParaRPr sz="1800" dirty="0">
              <a:solidFill>
                <a:schemeClr val="lt1"/>
              </a:solidFill>
              <a:latin typeface="Teko" panose="02000000000000000000" pitchFamily="2" charset="0"/>
              <a:ea typeface="Teko"/>
              <a:cs typeface="Teko" panose="02000000000000000000" pitchFamily="2" charset="0"/>
              <a:sym typeface="Teko"/>
            </a:endParaRPr>
          </a:p>
          <a:p>
            <a:pPr marL="0" lvl="0" indent="0" algn="l" rtl="0">
              <a:spcBef>
                <a:spcPts val="0"/>
              </a:spcBef>
              <a:spcAft>
                <a:spcPts val="0"/>
              </a:spcAft>
              <a:buClr>
                <a:schemeClr val="dk1"/>
              </a:buClr>
              <a:buFont typeface="Arial"/>
              <a:buNone/>
            </a:pPr>
            <a: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Calculated the sum for global sales an</a:t>
            </a: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d mean for critic ratings</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a:p>
            <a:pPr marL="0" marR="0" lvl="0" indent="0" algn="l" rtl="0">
              <a:spcBef>
                <a:spcPts val="100"/>
              </a:spcBef>
              <a:spcAft>
                <a:spcPts val="0"/>
              </a:spcAft>
              <a:buNone/>
            </a:pPr>
            <a:endParaRPr dirty="0">
              <a:solidFill>
                <a:schemeClr val="lt1"/>
              </a:solidFill>
              <a:latin typeface="Source Code Pro"/>
              <a:ea typeface="Source Code Pro"/>
              <a:cs typeface="Source Code Pro"/>
              <a:sym typeface="Source Code Pro"/>
            </a:endParaRPr>
          </a:p>
        </p:txBody>
      </p:sp>
      <p:sp>
        <p:nvSpPr>
          <p:cNvPr id="1827" name="Google Shape;1827;p45"/>
          <p:cNvSpPr txBox="1"/>
          <p:nvPr/>
        </p:nvSpPr>
        <p:spPr>
          <a:xfrm>
            <a:off x="1501750" y="3504979"/>
            <a:ext cx="2679900" cy="8616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Clr>
                <a:schemeClr val="dk1"/>
              </a:buClr>
              <a:buFont typeface="Arial"/>
              <a:buNone/>
            </a:pPr>
            <a:r>
              <a:rPr lang="es" sz="1800" dirty="0">
                <a:solidFill>
                  <a:schemeClr val="lt1"/>
                </a:solidFill>
                <a:latin typeface="Teko" panose="02000000000000000000" pitchFamily="2" charset="0"/>
                <a:ea typeface="Teko"/>
                <a:cs typeface="Teko" panose="02000000000000000000" pitchFamily="2" charset="0"/>
                <a:sym typeface="Teko"/>
              </a:rPr>
              <a:t>Extracted Top 20 Publishers</a:t>
            </a:r>
            <a:endParaRPr sz="1800" dirty="0">
              <a:solidFill>
                <a:schemeClr val="lt1"/>
              </a:solidFill>
              <a:latin typeface="Teko" panose="02000000000000000000" pitchFamily="2" charset="0"/>
              <a:ea typeface="Teko"/>
              <a:cs typeface="Teko" panose="02000000000000000000" pitchFamily="2" charset="0"/>
              <a:sym typeface="Teko"/>
            </a:endParaRPr>
          </a:p>
          <a:p>
            <a:pPr marL="0" lvl="0" indent="0" algn="l" rtl="0">
              <a:spcBef>
                <a:spcPts val="0"/>
              </a:spcBef>
              <a:spcAft>
                <a:spcPts val="0"/>
              </a:spcAft>
              <a:buClr>
                <a:schemeClr val="dk1"/>
              </a:buClr>
              <a:buFont typeface="Arial"/>
              <a:buNone/>
            </a:pPr>
            <a: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There were too many publishers to graph so we extracted the top 20 according to glo</a:t>
            </a:r>
            <a:r>
              <a:rPr lang="en-US" sz="1000" dirty="0" err="1">
                <a:solidFill>
                  <a:schemeClr val="lt1"/>
                </a:solidFill>
                <a:latin typeface="Source Code Pro Light" panose="020B0409030403020204" pitchFamily="49" charset="0"/>
                <a:ea typeface="Source Code Pro Light"/>
                <a:cs typeface="Biome Light" panose="020B0502040204020203" pitchFamily="34" charset="0"/>
                <a:sym typeface="Source Code Pro Light"/>
              </a:rPr>
              <a:t>bal</a:t>
            </a: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 sales</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a:p>
            <a:pPr marL="0" marR="0" lvl="0" indent="0" algn="l" rtl="0">
              <a:spcBef>
                <a:spcPts val="100"/>
              </a:spcBef>
              <a:spcAft>
                <a:spcPts val="0"/>
              </a:spcAft>
              <a:buNone/>
            </a:pPr>
            <a:endParaRPr dirty="0">
              <a:solidFill>
                <a:schemeClr val="lt1"/>
              </a:solidFill>
              <a:latin typeface="Source Code Pro"/>
              <a:ea typeface="Source Code Pro"/>
              <a:cs typeface="Source Code Pro"/>
              <a:sym typeface="Source Code Pro"/>
            </a:endParaRPr>
          </a:p>
        </p:txBody>
      </p:sp>
      <p:cxnSp>
        <p:nvCxnSpPr>
          <p:cNvPr id="1828" name="Google Shape;1828;p45"/>
          <p:cNvCxnSpPr/>
          <p:nvPr/>
        </p:nvCxnSpPr>
        <p:spPr>
          <a:xfrm>
            <a:off x="-457200" y="17002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29" name="Google Shape;1829;p45"/>
          <p:cNvCxnSpPr/>
          <p:nvPr/>
        </p:nvCxnSpPr>
        <p:spPr>
          <a:xfrm>
            <a:off x="-457200" y="2689550"/>
            <a:ext cx="1546500" cy="0"/>
          </a:xfrm>
          <a:prstGeom prst="straightConnector1">
            <a:avLst/>
          </a:prstGeom>
          <a:noFill/>
          <a:ln w="9525" cap="flat" cmpd="sng">
            <a:solidFill>
              <a:srgbClr val="11FFFF"/>
            </a:solidFill>
            <a:prstDash val="solid"/>
            <a:round/>
            <a:headEnd type="none" w="med" len="med"/>
            <a:tailEnd type="none" w="med" len="med"/>
          </a:ln>
        </p:spPr>
      </p:cxnSp>
      <p:cxnSp>
        <p:nvCxnSpPr>
          <p:cNvPr id="1830" name="Google Shape;1830;p45"/>
          <p:cNvCxnSpPr/>
          <p:nvPr/>
        </p:nvCxnSpPr>
        <p:spPr>
          <a:xfrm>
            <a:off x="-457200" y="36788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31" name="Google Shape;1831;p45"/>
          <p:cNvCxnSpPr/>
          <p:nvPr/>
        </p:nvCxnSpPr>
        <p:spPr>
          <a:xfrm rot="10800000" flipH="1">
            <a:off x="718319" y="1438831"/>
            <a:ext cx="384300" cy="263100"/>
          </a:xfrm>
          <a:prstGeom prst="bentConnector3">
            <a:avLst>
              <a:gd name="adj1" fmla="val 50000"/>
            </a:avLst>
          </a:prstGeom>
          <a:noFill/>
          <a:ln w="9525" cap="flat" cmpd="sng">
            <a:solidFill>
              <a:srgbClr val="11FFFF"/>
            </a:solidFill>
            <a:prstDash val="solid"/>
            <a:round/>
            <a:headEnd type="none" w="med" len="med"/>
            <a:tailEnd type="none" w="med" len="med"/>
          </a:ln>
        </p:spPr>
      </p:cxnSp>
      <p:cxnSp>
        <p:nvCxnSpPr>
          <p:cNvPr id="1832" name="Google Shape;1832;p45"/>
          <p:cNvCxnSpPr/>
          <p:nvPr/>
        </p:nvCxnSpPr>
        <p:spPr>
          <a:xfrm>
            <a:off x="718319" y="3677181"/>
            <a:ext cx="391200" cy="282900"/>
          </a:xfrm>
          <a:prstGeom prst="bentConnector3">
            <a:avLst>
              <a:gd name="adj1" fmla="val 50000"/>
            </a:avLst>
          </a:prstGeom>
          <a:noFill/>
          <a:ln w="9525" cap="flat" cmpd="sng">
            <a:solidFill>
              <a:srgbClr val="11FFFF"/>
            </a:solidFill>
            <a:prstDash val="solid"/>
            <a:round/>
            <a:headEnd type="none" w="med" len="med"/>
            <a:tailEnd type="none" w="med" len="med"/>
          </a:ln>
        </p:spPr>
      </p:cxnSp>
      <p:pic>
        <p:nvPicPr>
          <p:cNvPr id="4" name="Picture 3" descr="A screenshot of a cell phone&#10;&#10;Description automatically generated">
            <a:extLst>
              <a:ext uri="{FF2B5EF4-FFF2-40B4-BE49-F238E27FC236}">
                <a16:creationId xmlns:a16="http://schemas.microsoft.com/office/drawing/2014/main" id="{D181B284-FCF6-4CF4-A87D-0C18EAF1DF27}"/>
              </a:ext>
            </a:extLst>
          </p:cNvPr>
          <p:cNvPicPr>
            <a:picLocks noChangeAspect="1"/>
          </p:cNvPicPr>
          <p:nvPr/>
        </p:nvPicPr>
        <p:blipFill>
          <a:blip r:embed="rId3"/>
          <a:stretch>
            <a:fillRect/>
          </a:stretch>
        </p:blipFill>
        <p:spPr>
          <a:xfrm>
            <a:off x="5064935" y="915152"/>
            <a:ext cx="3020276" cy="2592206"/>
          </a:xfrm>
          <a:prstGeom prst="rect">
            <a:avLst/>
          </a:prstGeom>
          <a:effectLst>
            <a:softEdge rad="25400"/>
          </a:effectLst>
        </p:spPr>
      </p:pic>
      <p:pic>
        <p:nvPicPr>
          <p:cNvPr id="7" name="Picture 6" descr="A screenshot of a cell phone&#10;&#10;Description automatically generated">
            <a:extLst>
              <a:ext uri="{FF2B5EF4-FFF2-40B4-BE49-F238E27FC236}">
                <a16:creationId xmlns:a16="http://schemas.microsoft.com/office/drawing/2014/main" id="{2A568D10-6938-47E0-9CDD-497DF31EECD4}"/>
              </a:ext>
            </a:extLst>
          </p:cNvPr>
          <p:cNvPicPr>
            <a:picLocks noChangeAspect="1"/>
          </p:cNvPicPr>
          <p:nvPr/>
        </p:nvPicPr>
        <p:blipFill>
          <a:blip r:embed="rId4"/>
          <a:stretch>
            <a:fillRect/>
          </a:stretch>
        </p:blipFill>
        <p:spPr>
          <a:xfrm>
            <a:off x="5064935" y="3544807"/>
            <a:ext cx="3520597" cy="1009270"/>
          </a:xfrm>
          <a:prstGeom prst="rect">
            <a:avLst/>
          </a:prstGeom>
          <a:effectLst>
            <a:softEdge rad="25400"/>
          </a:effectLst>
        </p:spPr>
      </p:pic>
    </p:spTree>
    <p:extLst>
      <p:ext uri="{BB962C8B-B14F-4D97-AF65-F5344CB8AC3E}">
        <p14:creationId xmlns:p14="http://schemas.microsoft.com/office/powerpoint/2010/main" val="273638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pSp>
        <p:nvGrpSpPr>
          <p:cNvPr id="540" name="Google Shape;540;p27"/>
          <p:cNvGrpSpPr/>
          <p:nvPr/>
        </p:nvGrpSpPr>
        <p:grpSpPr>
          <a:xfrm flipH="1">
            <a:off x="4269828" y="2022123"/>
            <a:ext cx="3685702" cy="1223558"/>
            <a:chOff x="238125" y="1662850"/>
            <a:chExt cx="7137300" cy="2369400"/>
          </a:xfrm>
        </p:grpSpPr>
        <p:sp>
          <p:nvSpPr>
            <p:cNvPr id="541" name="Google Shape;541;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27"/>
          <p:cNvGrpSpPr/>
          <p:nvPr/>
        </p:nvGrpSpPr>
        <p:grpSpPr>
          <a:xfrm>
            <a:off x="1220748" y="3080673"/>
            <a:ext cx="3685702" cy="1223558"/>
            <a:chOff x="238125" y="1662850"/>
            <a:chExt cx="7137300" cy="2369400"/>
          </a:xfrm>
        </p:grpSpPr>
        <p:sp>
          <p:nvSpPr>
            <p:cNvPr id="563" name="Google Shape;563;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27"/>
          <p:cNvGrpSpPr/>
          <p:nvPr/>
        </p:nvGrpSpPr>
        <p:grpSpPr>
          <a:xfrm>
            <a:off x="1220748" y="1009261"/>
            <a:ext cx="3685702" cy="1223558"/>
            <a:chOff x="238125" y="1662850"/>
            <a:chExt cx="7137300" cy="2369400"/>
          </a:xfrm>
        </p:grpSpPr>
        <p:sp>
          <p:nvSpPr>
            <p:cNvPr id="585" name="Google Shape;585;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 name="Google Shape;606;p27"/>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3F3F3"/>
                </a:solidFill>
              </a:rPr>
              <a:t>OUR TEAM</a:t>
            </a:r>
            <a:endParaRPr dirty="0">
              <a:solidFill>
                <a:srgbClr val="F3F3F3"/>
              </a:solidFill>
            </a:endParaRPr>
          </a:p>
        </p:txBody>
      </p:sp>
      <p:sp>
        <p:nvSpPr>
          <p:cNvPr id="607" name="Google Shape;607;p27"/>
          <p:cNvSpPr txBox="1"/>
          <p:nvPr/>
        </p:nvSpPr>
        <p:spPr>
          <a:xfrm>
            <a:off x="2444250" y="1486726"/>
            <a:ext cx="2442300" cy="8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Team Lead</a:t>
            </a:r>
            <a:endParaRPr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608" name="Google Shape;608;p27"/>
          <p:cNvSpPr txBox="1"/>
          <p:nvPr/>
        </p:nvSpPr>
        <p:spPr>
          <a:xfrm>
            <a:off x="4273054" y="2501249"/>
            <a:ext cx="2442300" cy="82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Productive Team Member</a:t>
            </a:r>
            <a:endParaRPr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609" name="Google Shape;609;p27"/>
          <p:cNvSpPr txBox="1"/>
          <p:nvPr/>
        </p:nvSpPr>
        <p:spPr>
          <a:xfrm>
            <a:off x="2444250" y="1153720"/>
            <a:ext cx="1785000" cy="45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3F3F3"/>
                </a:solidFill>
                <a:latin typeface="Teko" panose="02000000000000000000" pitchFamily="2" charset="0"/>
                <a:ea typeface="Teko"/>
                <a:cs typeface="Teko" panose="02000000000000000000" pitchFamily="2" charset="0"/>
                <a:sym typeface="Teko"/>
              </a:rPr>
              <a:t>M</a:t>
            </a:r>
            <a:r>
              <a:rPr lang="en-US" dirty="0">
                <a:solidFill>
                  <a:srgbClr val="F3F3F3"/>
                </a:solidFill>
                <a:latin typeface="Teko" panose="02000000000000000000" pitchFamily="2" charset="0"/>
                <a:ea typeface="Teko"/>
                <a:cs typeface="Teko" panose="02000000000000000000" pitchFamily="2" charset="0"/>
                <a:sym typeface="Teko"/>
              </a:rPr>
              <a:t>ELANIE FOLLETT</a:t>
            </a:r>
            <a:endParaRPr dirty="0">
              <a:solidFill>
                <a:srgbClr val="F3F3F3"/>
              </a:solidFill>
              <a:latin typeface="Teko" panose="02000000000000000000" pitchFamily="2" charset="0"/>
              <a:ea typeface="Teko"/>
              <a:cs typeface="Teko" panose="02000000000000000000" pitchFamily="2" charset="0"/>
              <a:sym typeface="Teko"/>
            </a:endParaRPr>
          </a:p>
        </p:txBody>
      </p:sp>
      <p:sp>
        <p:nvSpPr>
          <p:cNvPr id="610" name="Google Shape;610;p27"/>
          <p:cNvSpPr txBox="1"/>
          <p:nvPr/>
        </p:nvSpPr>
        <p:spPr>
          <a:xfrm>
            <a:off x="4971154" y="2138034"/>
            <a:ext cx="1744200" cy="481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F3F3F3"/>
                </a:solidFill>
                <a:latin typeface="Teko" panose="02000000000000000000" pitchFamily="2" charset="0"/>
                <a:ea typeface="Teko"/>
                <a:cs typeface="Teko" panose="02000000000000000000" pitchFamily="2" charset="0"/>
                <a:sym typeface="Teko"/>
              </a:rPr>
              <a:t>WILLIAM VO</a:t>
            </a:r>
            <a:endParaRPr dirty="0">
              <a:solidFill>
                <a:srgbClr val="F3F3F3"/>
              </a:solidFill>
              <a:latin typeface="Teko" panose="02000000000000000000" pitchFamily="2" charset="0"/>
              <a:ea typeface="Teko"/>
              <a:cs typeface="Teko" panose="02000000000000000000" pitchFamily="2" charset="0"/>
              <a:sym typeface="Teko"/>
            </a:endParaRPr>
          </a:p>
        </p:txBody>
      </p:sp>
      <p:sp>
        <p:nvSpPr>
          <p:cNvPr id="611" name="Google Shape;611;p27"/>
          <p:cNvSpPr txBox="1"/>
          <p:nvPr/>
        </p:nvSpPr>
        <p:spPr>
          <a:xfrm>
            <a:off x="2444250" y="3544551"/>
            <a:ext cx="2442300" cy="8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Productive Team Member</a:t>
            </a:r>
            <a:endParaRPr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612" name="Google Shape;612;p27"/>
          <p:cNvSpPr txBox="1"/>
          <p:nvPr/>
        </p:nvSpPr>
        <p:spPr>
          <a:xfrm>
            <a:off x="2444250" y="3194955"/>
            <a:ext cx="1744200" cy="481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3F3F3"/>
                </a:solidFill>
                <a:latin typeface="Teko" panose="02000000000000000000" pitchFamily="2" charset="0"/>
                <a:ea typeface="Teko"/>
                <a:cs typeface="Teko" panose="02000000000000000000" pitchFamily="2" charset="0"/>
                <a:sym typeface="Teko"/>
              </a:rPr>
              <a:t>JONATHAN WU</a:t>
            </a:r>
            <a:endParaRPr dirty="0">
              <a:solidFill>
                <a:srgbClr val="F3F3F3"/>
              </a:solidFill>
              <a:latin typeface="Teko" panose="02000000000000000000" pitchFamily="2" charset="0"/>
              <a:ea typeface="Teko"/>
              <a:cs typeface="Teko" panose="02000000000000000000" pitchFamily="2" charset="0"/>
              <a:sym typeface="Teko"/>
            </a:endParaRPr>
          </a:p>
        </p:txBody>
      </p:sp>
      <p:pic>
        <p:nvPicPr>
          <p:cNvPr id="613" name="Google Shape;613;p27"/>
          <p:cNvPicPr preferRelativeResize="0"/>
          <p:nvPr/>
        </p:nvPicPr>
        <p:blipFill rotWithShape="1">
          <a:blip r:embed="rId3">
            <a:alphaModFix/>
          </a:blip>
          <a:srcRect l="13110" t="-16091" r="13110" b="42312"/>
          <a:stretch/>
        </p:blipFill>
        <p:spPr>
          <a:xfrm>
            <a:off x="1571009" y="1259506"/>
            <a:ext cx="694500" cy="665400"/>
          </a:xfrm>
          <a:prstGeom prst="ellipse">
            <a:avLst/>
          </a:prstGeom>
          <a:noFill/>
          <a:ln>
            <a:noFill/>
          </a:ln>
        </p:spPr>
      </p:pic>
      <p:pic>
        <p:nvPicPr>
          <p:cNvPr id="614" name="Google Shape;614;p27"/>
          <p:cNvPicPr preferRelativeResize="0"/>
          <p:nvPr/>
        </p:nvPicPr>
        <p:blipFill rotWithShape="1">
          <a:blip r:embed="rId4">
            <a:alphaModFix amt="90000"/>
          </a:blip>
          <a:srcRect b="58359"/>
          <a:stretch/>
        </p:blipFill>
        <p:spPr>
          <a:xfrm>
            <a:off x="1589592" y="3335943"/>
            <a:ext cx="694500" cy="665400"/>
          </a:xfrm>
          <a:prstGeom prst="ellipse">
            <a:avLst/>
          </a:prstGeom>
          <a:noFill/>
          <a:ln>
            <a:noFill/>
          </a:ln>
        </p:spPr>
      </p:pic>
      <p:pic>
        <p:nvPicPr>
          <p:cNvPr id="615" name="Google Shape;615;p27"/>
          <p:cNvPicPr preferRelativeResize="0"/>
          <p:nvPr/>
        </p:nvPicPr>
        <p:blipFill rotWithShape="1">
          <a:blip r:embed="rId5">
            <a:alphaModFix amt="90000"/>
          </a:blip>
          <a:srcRect t="-11919" b="40927"/>
          <a:stretch/>
        </p:blipFill>
        <p:spPr>
          <a:xfrm>
            <a:off x="6915282" y="2270906"/>
            <a:ext cx="694500" cy="6654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44"/>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Publisher Sales vs. Ratings: Analysis</a:t>
            </a:r>
            <a:endParaRPr sz="2800" dirty="0"/>
          </a:p>
        </p:txBody>
      </p:sp>
      <p:sp>
        <p:nvSpPr>
          <p:cNvPr id="1774" name="Google Shape;1774;p44"/>
          <p:cNvSpPr txBox="1"/>
          <p:nvPr/>
        </p:nvSpPr>
        <p:spPr>
          <a:xfrm>
            <a:off x="1516090" y="4892481"/>
            <a:ext cx="1558200" cy="212700"/>
          </a:xfrm>
          <a:prstGeom prst="rect">
            <a:avLst/>
          </a:prstGeom>
          <a:noFill/>
          <a:ln>
            <a:noFill/>
          </a:ln>
        </p:spPr>
        <p:txBody>
          <a:bodyPr spcFirstLastPara="1" wrap="square" lIns="0" tIns="6350" rIns="0" bIns="0" anchor="b" anchorCtr="0">
            <a:noAutofit/>
          </a:bodyPr>
          <a:lstStyle/>
          <a:p>
            <a:pPr marL="0" marR="0" lvl="0" indent="0" rtl="0">
              <a:lnSpc>
                <a:spcPct val="100000"/>
              </a:lnSpc>
              <a:spcBef>
                <a:spcPts val="0"/>
              </a:spcBef>
              <a:spcAft>
                <a:spcPts val="0"/>
              </a:spcAft>
              <a:buNone/>
            </a:pPr>
            <a:r>
              <a:rPr lang="es"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Activision</a:t>
            </a:r>
          </a:p>
          <a:p>
            <a:pPr marL="0" marR="0" lvl="0" indent="0" rtl="0">
              <a:lnSpc>
                <a:spcPct val="100000"/>
              </a:lnSpc>
              <a:spcBef>
                <a:spcPts val="0"/>
              </a:spcBef>
              <a:spcAft>
                <a:spcPts val="0"/>
              </a:spcAft>
              <a:buNone/>
            </a:pPr>
            <a:r>
              <a:rPr lang="es"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EA</a:t>
            </a:r>
          </a:p>
          <a:p>
            <a:pPr marL="0" marR="0" lvl="0" indent="0" rtl="0">
              <a:lnSpc>
                <a:spcPct val="100000"/>
              </a:lnSpc>
              <a:spcBef>
                <a:spcPts val="0"/>
              </a:spcBef>
              <a:spcAft>
                <a:spcPts val="0"/>
              </a:spcAft>
              <a:buNone/>
            </a:pPr>
            <a:r>
              <a:rPr lang="es"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UBIsoft</a:t>
            </a:r>
            <a:endParaRPr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775" name="Google Shape;1775;p44"/>
          <p:cNvSpPr txBox="1"/>
          <p:nvPr/>
        </p:nvSpPr>
        <p:spPr>
          <a:xfrm>
            <a:off x="1516090" y="4147727"/>
            <a:ext cx="951300" cy="540900"/>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n-US" sz="2400" dirty="0">
                <a:solidFill>
                  <a:schemeClr val="lt1"/>
                </a:solidFill>
                <a:latin typeface="Teko" panose="02000000000000000000" pitchFamily="2" charset="0"/>
                <a:ea typeface="Teko"/>
                <a:cs typeface="Teko" panose="02000000000000000000" pitchFamily="2" charset="0"/>
                <a:sym typeface="Teko"/>
              </a:rPr>
              <a:t>Sales</a:t>
            </a:r>
            <a:endParaRPr sz="2400" dirty="0">
              <a:solidFill>
                <a:schemeClr val="lt1"/>
              </a:solidFill>
              <a:latin typeface="Teko" panose="02000000000000000000" pitchFamily="2" charset="0"/>
              <a:ea typeface="Teko"/>
              <a:cs typeface="Teko" panose="02000000000000000000" pitchFamily="2" charset="0"/>
              <a:sym typeface="Teko"/>
            </a:endParaRPr>
          </a:p>
        </p:txBody>
      </p:sp>
      <p:sp>
        <p:nvSpPr>
          <p:cNvPr id="1777" name="Google Shape;1777;p44"/>
          <p:cNvSpPr/>
          <p:nvPr/>
        </p:nvSpPr>
        <p:spPr>
          <a:xfrm flipH="1">
            <a:off x="1372415" y="4495804"/>
            <a:ext cx="532786"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4"/>
          <p:cNvSpPr txBox="1"/>
          <p:nvPr/>
        </p:nvSpPr>
        <p:spPr>
          <a:xfrm>
            <a:off x="6123069" y="4887756"/>
            <a:ext cx="1558200" cy="212700"/>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n-US"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Rockstar Games</a:t>
            </a:r>
          </a:p>
          <a:p>
            <a:pPr marL="0" marR="0" lvl="0" indent="0" algn="r" rtl="0">
              <a:lnSpc>
                <a:spcPct val="100000"/>
              </a:lnSpc>
              <a:spcBef>
                <a:spcPts val="0"/>
              </a:spcBef>
              <a:spcAft>
                <a:spcPts val="0"/>
              </a:spcAft>
              <a:buNone/>
            </a:pPr>
            <a:r>
              <a:rPr lang="en-US"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EA</a:t>
            </a:r>
          </a:p>
          <a:p>
            <a:pPr marL="0" marR="0" lvl="0" indent="0" algn="r" rtl="0">
              <a:lnSpc>
                <a:spcPct val="100000"/>
              </a:lnSpc>
              <a:spcBef>
                <a:spcPts val="0"/>
              </a:spcBef>
              <a:spcAft>
                <a:spcPts val="0"/>
              </a:spcAft>
              <a:buNone/>
            </a:pPr>
            <a:r>
              <a:rPr lang="en-US"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Microsoft</a:t>
            </a:r>
            <a:endParaRPr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780" name="Google Shape;1780;p44"/>
          <p:cNvSpPr txBox="1"/>
          <p:nvPr/>
        </p:nvSpPr>
        <p:spPr>
          <a:xfrm>
            <a:off x="6217360" y="4156587"/>
            <a:ext cx="951300" cy="540900"/>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s" sz="2400" dirty="0">
                <a:solidFill>
                  <a:schemeClr val="lt1"/>
                </a:solidFill>
                <a:latin typeface="Teko" panose="02000000000000000000" pitchFamily="2" charset="0"/>
                <a:ea typeface="Teko"/>
                <a:cs typeface="Teko" panose="02000000000000000000" pitchFamily="2" charset="0"/>
                <a:sym typeface="Teko"/>
              </a:rPr>
              <a:t>Ratings</a:t>
            </a:r>
            <a:endParaRPr sz="2400" dirty="0">
              <a:solidFill>
                <a:schemeClr val="lt1"/>
              </a:solidFill>
              <a:latin typeface="Teko" panose="02000000000000000000" pitchFamily="2" charset="0"/>
              <a:ea typeface="Teko"/>
              <a:cs typeface="Teko" panose="02000000000000000000" pitchFamily="2" charset="0"/>
              <a:sym typeface="Teko"/>
            </a:endParaRPr>
          </a:p>
        </p:txBody>
      </p:sp>
      <p:sp>
        <p:nvSpPr>
          <p:cNvPr id="1781" name="Google Shape;1781;p44"/>
          <p:cNvSpPr/>
          <p:nvPr/>
        </p:nvSpPr>
        <p:spPr>
          <a:xfrm>
            <a:off x="7212338" y="4495804"/>
            <a:ext cx="582517"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3" name="Google Shape;1783;p44"/>
          <p:cNvCxnSpPr/>
          <p:nvPr/>
        </p:nvCxnSpPr>
        <p:spPr>
          <a:xfrm>
            <a:off x="0" y="4728981"/>
            <a:ext cx="1371600" cy="0"/>
          </a:xfrm>
          <a:prstGeom prst="straightConnector1">
            <a:avLst/>
          </a:prstGeom>
          <a:noFill/>
          <a:ln w="9525" cap="flat" cmpd="sng">
            <a:solidFill>
              <a:srgbClr val="11FFFF"/>
            </a:solidFill>
            <a:prstDash val="solid"/>
            <a:round/>
            <a:headEnd type="none" w="med" len="med"/>
            <a:tailEnd type="none" w="med" len="med"/>
          </a:ln>
        </p:spPr>
      </p:cxnSp>
      <p:cxnSp>
        <p:nvCxnSpPr>
          <p:cNvPr id="1784" name="Google Shape;1784;p44"/>
          <p:cNvCxnSpPr/>
          <p:nvPr/>
        </p:nvCxnSpPr>
        <p:spPr>
          <a:xfrm>
            <a:off x="7794855" y="4695589"/>
            <a:ext cx="1371600" cy="0"/>
          </a:xfrm>
          <a:prstGeom prst="straightConnector1">
            <a:avLst/>
          </a:prstGeom>
          <a:noFill/>
          <a:ln w="9525" cap="flat" cmpd="sng">
            <a:solidFill>
              <a:srgbClr val="11FFFF"/>
            </a:solidFill>
            <a:prstDash val="solid"/>
            <a:round/>
            <a:headEnd type="none" w="med" len="med"/>
            <a:tailEnd type="none" w="med" len="med"/>
          </a:ln>
        </p:spPr>
      </p:cxnSp>
      <p:pic>
        <p:nvPicPr>
          <p:cNvPr id="3" name="Picture 2" descr="A screenshot of a cell phone&#10;&#10;Description automatically generated">
            <a:extLst>
              <a:ext uri="{FF2B5EF4-FFF2-40B4-BE49-F238E27FC236}">
                <a16:creationId xmlns:a16="http://schemas.microsoft.com/office/drawing/2014/main" id="{204F666F-DF85-4D67-BCDE-D3A86E31F2F2}"/>
              </a:ext>
            </a:extLst>
          </p:cNvPr>
          <p:cNvPicPr>
            <a:picLocks noChangeAspect="1"/>
          </p:cNvPicPr>
          <p:nvPr/>
        </p:nvPicPr>
        <p:blipFill>
          <a:blip r:embed="rId3"/>
          <a:stretch>
            <a:fillRect/>
          </a:stretch>
        </p:blipFill>
        <p:spPr>
          <a:xfrm>
            <a:off x="458010" y="993413"/>
            <a:ext cx="3964030" cy="3171224"/>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902E5F3E-4D64-4550-AA79-BE23E7918F77}"/>
              </a:ext>
            </a:extLst>
          </p:cNvPr>
          <p:cNvPicPr>
            <a:picLocks noChangeAspect="1"/>
          </p:cNvPicPr>
          <p:nvPr/>
        </p:nvPicPr>
        <p:blipFill>
          <a:blip r:embed="rId4"/>
          <a:stretch>
            <a:fillRect/>
          </a:stretch>
        </p:blipFill>
        <p:spPr>
          <a:xfrm>
            <a:off x="4757738" y="993413"/>
            <a:ext cx="3964030" cy="3171224"/>
          </a:xfrm>
          <a:prstGeom prst="rect">
            <a:avLst/>
          </a:prstGeom>
        </p:spPr>
      </p:pic>
      <p:sp>
        <p:nvSpPr>
          <p:cNvPr id="22" name="Google Shape;1773;p44">
            <a:extLst>
              <a:ext uri="{FF2B5EF4-FFF2-40B4-BE49-F238E27FC236}">
                <a16:creationId xmlns:a16="http://schemas.microsoft.com/office/drawing/2014/main" id="{E49DEFDD-4F2D-4A16-A91D-B8AA1DDBB252}"/>
              </a:ext>
            </a:extLst>
          </p:cNvPr>
          <p:cNvSpPr txBox="1"/>
          <p:nvPr/>
        </p:nvSpPr>
        <p:spPr>
          <a:xfrm>
            <a:off x="3364823" y="4323337"/>
            <a:ext cx="1824828" cy="540900"/>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n-US" sz="2400" dirty="0">
                <a:solidFill>
                  <a:schemeClr val="lt1"/>
                </a:solidFill>
                <a:latin typeface="Teko" panose="02000000000000000000" pitchFamily="2" charset="0"/>
                <a:ea typeface="Teko"/>
                <a:cs typeface="Teko" panose="02000000000000000000" pitchFamily="2" charset="0"/>
                <a:sym typeface="Teko"/>
              </a:rPr>
              <a:t>No Relationship</a:t>
            </a:r>
            <a:endParaRPr sz="2400" dirty="0">
              <a:solidFill>
                <a:schemeClr val="lt1"/>
              </a:solidFill>
              <a:latin typeface="Teko" panose="02000000000000000000" pitchFamily="2" charset="0"/>
              <a:ea typeface="Teko"/>
              <a:cs typeface="Teko" panose="02000000000000000000" pitchFamily="2" charset="0"/>
              <a:sym typeface="Teko"/>
            </a:endParaRPr>
          </a:p>
        </p:txBody>
      </p:sp>
      <p:grpSp>
        <p:nvGrpSpPr>
          <p:cNvPr id="25" name="Google Shape;5382;p53">
            <a:extLst>
              <a:ext uri="{FF2B5EF4-FFF2-40B4-BE49-F238E27FC236}">
                <a16:creationId xmlns:a16="http://schemas.microsoft.com/office/drawing/2014/main" id="{E99152B5-ACBE-4561-8DC2-B19EB8EAF583}"/>
              </a:ext>
            </a:extLst>
          </p:cNvPr>
          <p:cNvGrpSpPr/>
          <p:nvPr/>
        </p:nvGrpSpPr>
        <p:grpSpPr>
          <a:xfrm>
            <a:off x="3394287" y="4498283"/>
            <a:ext cx="306234" cy="280886"/>
            <a:chOff x="2085525" y="4992125"/>
            <a:chExt cx="481825" cy="481825"/>
          </a:xfrm>
        </p:grpSpPr>
        <p:sp>
          <p:nvSpPr>
            <p:cNvPr id="26" name="Google Shape;5383;p53">
              <a:extLst>
                <a:ext uri="{FF2B5EF4-FFF2-40B4-BE49-F238E27FC236}">
                  <a16:creationId xmlns:a16="http://schemas.microsoft.com/office/drawing/2014/main" id="{4459148A-BE28-4457-85E9-CF06410FE8E7}"/>
                </a:ext>
              </a:extLst>
            </p:cNvPr>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5384;p53">
              <a:extLst>
                <a:ext uri="{FF2B5EF4-FFF2-40B4-BE49-F238E27FC236}">
                  <a16:creationId xmlns:a16="http://schemas.microsoft.com/office/drawing/2014/main" id="{24EA9DD7-273B-4415-A445-7D3F38CC89CF}"/>
                </a:ext>
              </a:extLst>
            </p:cNvPr>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110276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grpSp>
        <p:nvGrpSpPr>
          <p:cNvPr id="1790" name="Google Shape;1790;p45"/>
          <p:cNvGrpSpPr/>
          <p:nvPr/>
        </p:nvGrpSpPr>
        <p:grpSpPr>
          <a:xfrm>
            <a:off x="1258183" y="2084978"/>
            <a:ext cx="3206075" cy="1157548"/>
            <a:chOff x="238125" y="1662850"/>
            <a:chExt cx="7137300" cy="2217100"/>
          </a:xfrm>
        </p:grpSpPr>
        <p:sp>
          <p:nvSpPr>
            <p:cNvPr id="1791" name="Google Shape;1791;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45"/>
          <p:cNvGrpSpPr/>
          <p:nvPr/>
        </p:nvGrpSpPr>
        <p:grpSpPr>
          <a:xfrm>
            <a:off x="1258183" y="3307591"/>
            <a:ext cx="3206075" cy="1157548"/>
            <a:chOff x="238125" y="1662850"/>
            <a:chExt cx="7137300" cy="2217100"/>
          </a:xfrm>
        </p:grpSpPr>
        <p:sp>
          <p:nvSpPr>
            <p:cNvPr id="1802" name="Google Shape;1802;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45"/>
          <p:cNvGrpSpPr/>
          <p:nvPr/>
        </p:nvGrpSpPr>
        <p:grpSpPr>
          <a:xfrm>
            <a:off x="1257983" y="883103"/>
            <a:ext cx="3206075" cy="1157548"/>
            <a:chOff x="238125" y="1662850"/>
            <a:chExt cx="7137300" cy="2217100"/>
          </a:xfrm>
        </p:grpSpPr>
        <p:sp>
          <p:nvSpPr>
            <p:cNvPr id="1813" name="Google Shape;1813;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5"/>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Number of Games Released per Publisher: </a:t>
            </a:r>
            <a:r>
              <a:rPr lang="es" dirty="0"/>
              <a:t>Data C</a:t>
            </a:r>
            <a:r>
              <a:rPr lang="en-US" dirty="0"/>
              <a:t>leaning</a:t>
            </a:r>
            <a:endParaRPr dirty="0"/>
          </a:p>
        </p:txBody>
      </p:sp>
      <p:sp>
        <p:nvSpPr>
          <p:cNvPr id="1825" name="Google Shape;1825;p45"/>
          <p:cNvSpPr txBox="1"/>
          <p:nvPr/>
        </p:nvSpPr>
        <p:spPr>
          <a:xfrm>
            <a:off x="1501750" y="1082379"/>
            <a:ext cx="2679900" cy="861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sz="1800" dirty="0">
                <a:solidFill>
                  <a:schemeClr val="lt1"/>
                </a:solidFill>
                <a:latin typeface="Teko" panose="02000000000000000000" pitchFamily="2" charset="0"/>
                <a:ea typeface="Teko"/>
                <a:cs typeface="Teko" panose="02000000000000000000" pitchFamily="2" charset="0"/>
                <a:sym typeface="Teko"/>
              </a:rPr>
              <a:t>Remove Du</a:t>
            </a:r>
            <a:r>
              <a:rPr lang="en-US" sz="1800" dirty="0" err="1">
                <a:solidFill>
                  <a:schemeClr val="lt1"/>
                </a:solidFill>
                <a:latin typeface="Teko" panose="02000000000000000000" pitchFamily="2" charset="0"/>
                <a:ea typeface="Teko"/>
                <a:cs typeface="Teko" panose="02000000000000000000" pitchFamily="2" charset="0"/>
                <a:sym typeface="Teko"/>
              </a:rPr>
              <a:t>plicates</a:t>
            </a:r>
            <a:endParaRPr sz="1800" dirty="0">
              <a:solidFill>
                <a:schemeClr val="lt1"/>
              </a:solidFill>
              <a:latin typeface="Teko" panose="02000000000000000000" pitchFamily="2" charset="0"/>
              <a:ea typeface="Teko"/>
              <a:cs typeface="Teko" panose="02000000000000000000" pitchFamily="2" charset="0"/>
              <a:sym typeface="Teko"/>
            </a:endParaRPr>
          </a:p>
          <a:p>
            <a:pPr lvl="0">
              <a:spcBef>
                <a:spcPts val="100"/>
              </a:spcBef>
            </a:pPr>
            <a: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Removed multiple occurances of the same games that were released on different p</a:t>
            </a: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l</a:t>
            </a:r>
            <a: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atforms</a:t>
            </a:r>
            <a:b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b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826" name="Google Shape;1826;p45"/>
          <p:cNvSpPr txBox="1"/>
          <p:nvPr/>
        </p:nvSpPr>
        <p:spPr>
          <a:xfrm>
            <a:off x="1501750" y="2297829"/>
            <a:ext cx="2679900" cy="8616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Clr>
                <a:schemeClr val="dk1"/>
              </a:buClr>
              <a:buFont typeface="Arial"/>
              <a:buNone/>
            </a:pPr>
            <a:r>
              <a:rPr lang="es" sz="1800" dirty="0">
                <a:solidFill>
                  <a:schemeClr val="lt1"/>
                </a:solidFill>
                <a:latin typeface="Teko" panose="02000000000000000000" pitchFamily="2" charset="0"/>
                <a:ea typeface="Teko"/>
                <a:cs typeface="Teko" panose="02000000000000000000" pitchFamily="2" charset="0"/>
                <a:sym typeface="Teko"/>
              </a:rPr>
              <a:t>Group &amp; Calculate</a:t>
            </a:r>
            <a:endParaRPr sz="1800" dirty="0">
              <a:solidFill>
                <a:schemeClr val="lt1"/>
              </a:solidFill>
              <a:latin typeface="Teko" panose="02000000000000000000" pitchFamily="2" charset="0"/>
              <a:ea typeface="Teko"/>
              <a:cs typeface="Teko" panose="02000000000000000000" pitchFamily="2" charset="0"/>
              <a:sym typeface="Teko"/>
            </a:endParaRPr>
          </a:p>
          <a:p>
            <a:pPr marL="0" lvl="0" indent="0" algn="l" rtl="0">
              <a:spcBef>
                <a:spcPts val="0"/>
              </a:spcBef>
              <a:spcAft>
                <a:spcPts val="0"/>
              </a:spcAft>
              <a:buClr>
                <a:schemeClr val="dk1"/>
              </a:buClr>
              <a:buFont typeface="Arial"/>
              <a:buNone/>
            </a:pPr>
            <a: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Use</a:t>
            </a: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d</a:t>
            </a:r>
            <a: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 grouby fu</a:t>
            </a:r>
            <a:r>
              <a:rPr lang="en-US" sz="1000" dirty="0" err="1">
                <a:solidFill>
                  <a:schemeClr val="lt1"/>
                </a:solidFill>
                <a:latin typeface="Source Code Pro Light" panose="020B0409030403020204" pitchFamily="49" charset="0"/>
                <a:ea typeface="Source Code Pro Light"/>
                <a:cs typeface="Biome Light" panose="020B0502040204020203" pitchFamily="34" charset="0"/>
                <a:sym typeface="Source Code Pro Light"/>
              </a:rPr>
              <a:t>nction</a:t>
            </a: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 for Publisher. Calculated count of games released.</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a:p>
            <a:pPr marL="0" marR="0" lvl="0" indent="0" algn="l" rtl="0">
              <a:spcBef>
                <a:spcPts val="100"/>
              </a:spcBef>
              <a:spcAft>
                <a:spcPts val="0"/>
              </a:spcAft>
              <a:buNone/>
            </a:pPr>
            <a:endParaRPr dirty="0">
              <a:solidFill>
                <a:schemeClr val="lt1"/>
              </a:solidFill>
              <a:latin typeface="Source Code Pro"/>
              <a:ea typeface="Source Code Pro"/>
              <a:cs typeface="Source Code Pro"/>
              <a:sym typeface="Source Code Pro"/>
            </a:endParaRPr>
          </a:p>
        </p:txBody>
      </p:sp>
      <p:sp>
        <p:nvSpPr>
          <p:cNvPr id="1827" name="Google Shape;1827;p45"/>
          <p:cNvSpPr txBox="1"/>
          <p:nvPr/>
        </p:nvSpPr>
        <p:spPr>
          <a:xfrm>
            <a:off x="1501750" y="3504979"/>
            <a:ext cx="2679900" cy="8616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Clr>
                <a:schemeClr val="dk1"/>
              </a:buClr>
              <a:buFont typeface="Arial"/>
              <a:buNone/>
            </a:pPr>
            <a:r>
              <a:rPr lang="es" sz="1800" dirty="0">
                <a:solidFill>
                  <a:schemeClr val="lt1"/>
                </a:solidFill>
                <a:latin typeface="Teko" panose="02000000000000000000" pitchFamily="2" charset="0"/>
                <a:ea typeface="Teko"/>
                <a:cs typeface="Teko" panose="02000000000000000000" pitchFamily="2" charset="0"/>
                <a:sym typeface="Teko"/>
              </a:rPr>
              <a:t>Extracted Top 20 Publishers</a:t>
            </a:r>
            <a:endParaRPr sz="1800" dirty="0">
              <a:solidFill>
                <a:schemeClr val="lt1"/>
              </a:solidFill>
              <a:latin typeface="Teko" panose="02000000000000000000" pitchFamily="2" charset="0"/>
              <a:ea typeface="Teko"/>
              <a:cs typeface="Teko" panose="02000000000000000000" pitchFamily="2" charset="0"/>
              <a:sym typeface="Teko"/>
            </a:endParaRPr>
          </a:p>
          <a:p>
            <a:pPr marL="0" lvl="0" indent="0" algn="l" rtl="0">
              <a:spcBef>
                <a:spcPts val="0"/>
              </a:spcBef>
              <a:spcAft>
                <a:spcPts val="0"/>
              </a:spcAft>
              <a:buClr>
                <a:schemeClr val="dk1"/>
              </a:buClr>
              <a:buFont typeface="Arial"/>
              <a:buNone/>
            </a:pPr>
            <a: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There were too many publishers to graph so we extracted the top 20 according to glo</a:t>
            </a:r>
            <a:r>
              <a:rPr lang="en-US" sz="1000" dirty="0" err="1">
                <a:solidFill>
                  <a:schemeClr val="lt1"/>
                </a:solidFill>
                <a:latin typeface="Source Code Pro Light" panose="020B0409030403020204" pitchFamily="49" charset="0"/>
                <a:ea typeface="Source Code Pro Light"/>
                <a:cs typeface="Biome Light" panose="020B0502040204020203" pitchFamily="34" charset="0"/>
                <a:sym typeface="Source Code Pro Light"/>
              </a:rPr>
              <a:t>bal</a:t>
            </a: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 sales</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a:p>
            <a:pPr marL="0" marR="0" lvl="0" indent="0" algn="l" rtl="0">
              <a:spcBef>
                <a:spcPts val="100"/>
              </a:spcBef>
              <a:spcAft>
                <a:spcPts val="0"/>
              </a:spcAft>
              <a:buNone/>
            </a:pPr>
            <a:endParaRPr dirty="0">
              <a:solidFill>
                <a:schemeClr val="lt1"/>
              </a:solidFill>
              <a:latin typeface="Source Code Pro"/>
              <a:ea typeface="Source Code Pro"/>
              <a:cs typeface="Source Code Pro"/>
              <a:sym typeface="Source Code Pro"/>
            </a:endParaRPr>
          </a:p>
        </p:txBody>
      </p:sp>
      <p:cxnSp>
        <p:nvCxnSpPr>
          <p:cNvPr id="1828" name="Google Shape;1828;p45"/>
          <p:cNvCxnSpPr/>
          <p:nvPr/>
        </p:nvCxnSpPr>
        <p:spPr>
          <a:xfrm>
            <a:off x="-457200" y="17002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29" name="Google Shape;1829;p45"/>
          <p:cNvCxnSpPr/>
          <p:nvPr/>
        </p:nvCxnSpPr>
        <p:spPr>
          <a:xfrm>
            <a:off x="-457200" y="2689550"/>
            <a:ext cx="1546500" cy="0"/>
          </a:xfrm>
          <a:prstGeom prst="straightConnector1">
            <a:avLst/>
          </a:prstGeom>
          <a:noFill/>
          <a:ln w="9525" cap="flat" cmpd="sng">
            <a:solidFill>
              <a:srgbClr val="11FFFF"/>
            </a:solidFill>
            <a:prstDash val="solid"/>
            <a:round/>
            <a:headEnd type="none" w="med" len="med"/>
            <a:tailEnd type="none" w="med" len="med"/>
          </a:ln>
        </p:spPr>
      </p:cxnSp>
      <p:cxnSp>
        <p:nvCxnSpPr>
          <p:cNvPr id="1830" name="Google Shape;1830;p45"/>
          <p:cNvCxnSpPr/>
          <p:nvPr/>
        </p:nvCxnSpPr>
        <p:spPr>
          <a:xfrm>
            <a:off x="-457200" y="36788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31" name="Google Shape;1831;p45"/>
          <p:cNvCxnSpPr/>
          <p:nvPr/>
        </p:nvCxnSpPr>
        <p:spPr>
          <a:xfrm rot="10800000" flipH="1">
            <a:off x="718319" y="1438831"/>
            <a:ext cx="384300" cy="263100"/>
          </a:xfrm>
          <a:prstGeom prst="bentConnector3">
            <a:avLst>
              <a:gd name="adj1" fmla="val 50000"/>
            </a:avLst>
          </a:prstGeom>
          <a:noFill/>
          <a:ln w="9525" cap="flat" cmpd="sng">
            <a:solidFill>
              <a:srgbClr val="11FFFF"/>
            </a:solidFill>
            <a:prstDash val="solid"/>
            <a:round/>
            <a:headEnd type="none" w="med" len="med"/>
            <a:tailEnd type="none" w="med" len="med"/>
          </a:ln>
        </p:spPr>
      </p:cxnSp>
      <p:cxnSp>
        <p:nvCxnSpPr>
          <p:cNvPr id="1832" name="Google Shape;1832;p45"/>
          <p:cNvCxnSpPr/>
          <p:nvPr/>
        </p:nvCxnSpPr>
        <p:spPr>
          <a:xfrm>
            <a:off x="718319" y="3677181"/>
            <a:ext cx="391200" cy="282900"/>
          </a:xfrm>
          <a:prstGeom prst="bentConnector3">
            <a:avLst>
              <a:gd name="adj1" fmla="val 50000"/>
            </a:avLst>
          </a:prstGeom>
          <a:noFill/>
          <a:ln w="9525" cap="flat" cmpd="sng">
            <a:solidFill>
              <a:srgbClr val="11FFFF"/>
            </a:solidFill>
            <a:prstDash val="solid"/>
            <a:round/>
            <a:headEnd type="none" w="med" len="med"/>
            <a:tailEnd type="none" w="med" len="med"/>
          </a:ln>
        </p:spPr>
      </p:cxnSp>
      <p:pic>
        <p:nvPicPr>
          <p:cNvPr id="3" name="Picture 2" descr="A screenshot of a cell phone&#10;&#10;Description automatically generated">
            <a:extLst>
              <a:ext uri="{FF2B5EF4-FFF2-40B4-BE49-F238E27FC236}">
                <a16:creationId xmlns:a16="http://schemas.microsoft.com/office/drawing/2014/main" id="{00AA4920-2948-4FBC-9614-996D7046B72D}"/>
              </a:ext>
            </a:extLst>
          </p:cNvPr>
          <p:cNvPicPr>
            <a:picLocks noChangeAspect="1"/>
          </p:cNvPicPr>
          <p:nvPr/>
        </p:nvPicPr>
        <p:blipFill>
          <a:blip r:embed="rId3"/>
          <a:stretch>
            <a:fillRect/>
          </a:stretch>
        </p:blipFill>
        <p:spPr>
          <a:xfrm>
            <a:off x="5344813" y="948274"/>
            <a:ext cx="3066959" cy="3690660"/>
          </a:xfrm>
          <a:prstGeom prst="rect">
            <a:avLst/>
          </a:prstGeom>
        </p:spPr>
      </p:pic>
    </p:spTree>
    <p:extLst>
      <p:ext uri="{BB962C8B-B14F-4D97-AF65-F5344CB8AC3E}">
        <p14:creationId xmlns:p14="http://schemas.microsoft.com/office/powerpoint/2010/main" val="3746196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44"/>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lvl="0"/>
            <a:r>
              <a:rPr lang="en-US" dirty="0"/>
              <a:t>Number of Games Released per Publisher: </a:t>
            </a:r>
            <a:r>
              <a:rPr lang="es" dirty="0"/>
              <a:t>Analysis</a:t>
            </a:r>
            <a:endParaRPr sz="2800" dirty="0"/>
          </a:p>
        </p:txBody>
      </p:sp>
      <p:sp>
        <p:nvSpPr>
          <p:cNvPr id="1774" name="Google Shape;1774;p44"/>
          <p:cNvSpPr txBox="1"/>
          <p:nvPr/>
        </p:nvSpPr>
        <p:spPr>
          <a:xfrm>
            <a:off x="1516090" y="4892481"/>
            <a:ext cx="1558200" cy="212700"/>
          </a:xfrm>
          <a:prstGeom prst="rect">
            <a:avLst/>
          </a:prstGeom>
          <a:noFill/>
          <a:ln>
            <a:noFill/>
          </a:ln>
        </p:spPr>
        <p:txBody>
          <a:bodyPr spcFirstLastPara="1" wrap="square" lIns="0" tIns="6350" rIns="0" bIns="0" anchor="b" anchorCtr="0">
            <a:noAutofit/>
          </a:bodyPr>
          <a:lstStyle/>
          <a:p>
            <a:pPr marL="0" marR="0" lvl="0" indent="0" rtl="0">
              <a:lnSpc>
                <a:spcPct val="100000"/>
              </a:lnSpc>
              <a:spcBef>
                <a:spcPts val="0"/>
              </a:spcBef>
              <a:spcAft>
                <a:spcPts val="0"/>
              </a:spcAft>
              <a:buNone/>
            </a:pPr>
            <a:r>
              <a:rPr lang="es"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Activision</a:t>
            </a:r>
          </a:p>
          <a:p>
            <a:pPr marL="0" marR="0" lvl="0" indent="0" rtl="0">
              <a:lnSpc>
                <a:spcPct val="100000"/>
              </a:lnSpc>
              <a:spcBef>
                <a:spcPts val="0"/>
              </a:spcBef>
              <a:spcAft>
                <a:spcPts val="0"/>
              </a:spcAft>
              <a:buNone/>
            </a:pPr>
            <a:r>
              <a:rPr lang="es"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EA</a:t>
            </a:r>
          </a:p>
          <a:p>
            <a:pPr marL="0" marR="0" lvl="0" indent="0" rtl="0">
              <a:lnSpc>
                <a:spcPct val="100000"/>
              </a:lnSpc>
              <a:spcBef>
                <a:spcPts val="0"/>
              </a:spcBef>
              <a:spcAft>
                <a:spcPts val="0"/>
              </a:spcAft>
              <a:buNone/>
            </a:pPr>
            <a:r>
              <a:rPr lang="es"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U</a:t>
            </a:r>
            <a:r>
              <a:rPr lang="en-US"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bi</a:t>
            </a:r>
            <a:r>
              <a:rPr lang="es"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soft</a:t>
            </a:r>
            <a:endParaRPr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775" name="Google Shape;1775;p44"/>
          <p:cNvSpPr txBox="1"/>
          <p:nvPr/>
        </p:nvSpPr>
        <p:spPr>
          <a:xfrm>
            <a:off x="1710643" y="4147727"/>
            <a:ext cx="951300" cy="540900"/>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n-US" sz="2400" dirty="0">
                <a:solidFill>
                  <a:schemeClr val="lt1"/>
                </a:solidFill>
                <a:latin typeface="Teko" panose="02000000000000000000" pitchFamily="2" charset="0"/>
                <a:ea typeface="Teko"/>
                <a:cs typeface="Teko" panose="02000000000000000000" pitchFamily="2" charset="0"/>
                <a:sym typeface="Teko"/>
              </a:rPr>
              <a:t>Sales</a:t>
            </a:r>
            <a:endParaRPr sz="2400" dirty="0">
              <a:solidFill>
                <a:schemeClr val="lt1"/>
              </a:solidFill>
              <a:latin typeface="Teko" panose="02000000000000000000" pitchFamily="2" charset="0"/>
              <a:ea typeface="Teko"/>
              <a:cs typeface="Teko" panose="02000000000000000000" pitchFamily="2" charset="0"/>
              <a:sym typeface="Teko"/>
            </a:endParaRPr>
          </a:p>
        </p:txBody>
      </p:sp>
      <p:sp>
        <p:nvSpPr>
          <p:cNvPr id="1777" name="Google Shape;1777;p44"/>
          <p:cNvSpPr/>
          <p:nvPr/>
        </p:nvSpPr>
        <p:spPr>
          <a:xfrm flipH="1">
            <a:off x="1372415" y="4495804"/>
            <a:ext cx="532786"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4"/>
          <p:cNvSpPr txBox="1"/>
          <p:nvPr/>
        </p:nvSpPr>
        <p:spPr>
          <a:xfrm>
            <a:off x="6123069" y="4887756"/>
            <a:ext cx="1558200" cy="212700"/>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n-US"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Nintendo</a:t>
            </a:r>
          </a:p>
          <a:p>
            <a:pPr marL="0" marR="0" lvl="0" indent="0" algn="r" rtl="0">
              <a:lnSpc>
                <a:spcPct val="100000"/>
              </a:lnSpc>
              <a:spcBef>
                <a:spcPts val="0"/>
              </a:spcBef>
              <a:spcAft>
                <a:spcPts val="0"/>
              </a:spcAft>
              <a:buNone/>
            </a:pPr>
            <a:r>
              <a:rPr lang="en-US"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Ubisoft</a:t>
            </a:r>
          </a:p>
          <a:p>
            <a:pPr marL="0" marR="0" lvl="0" indent="0" algn="r" rtl="0">
              <a:lnSpc>
                <a:spcPct val="100000"/>
              </a:lnSpc>
              <a:spcBef>
                <a:spcPts val="0"/>
              </a:spcBef>
              <a:spcAft>
                <a:spcPts val="0"/>
              </a:spcAft>
              <a:buNone/>
            </a:pPr>
            <a:r>
              <a:rPr lang="en-US"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EA</a:t>
            </a:r>
          </a:p>
        </p:txBody>
      </p:sp>
      <p:sp>
        <p:nvSpPr>
          <p:cNvPr id="1780" name="Google Shape;1780;p44"/>
          <p:cNvSpPr txBox="1"/>
          <p:nvPr/>
        </p:nvSpPr>
        <p:spPr>
          <a:xfrm>
            <a:off x="5396843" y="4109806"/>
            <a:ext cx="1764138" cy="572394"/>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s" sz="2400" dirty="0">
                <a:solidFill>
                  <a:schemeClr val="lt1"/>
                </a:solidFill>
                <a:latin typeface="Teko" panose="02000000000000000000" pitchFamily="2" charset="0"/>
                <a:ea typeface="Teko"/>
                <a:cs typeface="Teko" panose="02000000000000000000" pitchFamily="2" charset="0"/>
                <a:sym typeface="Teko"/>
              </a:rPr>
              <a:t>Game Count</a:t>
            </a:r>
            <a:endParaRPr sz="2400" dirty="0">
              <a:solidFill>
                <a:schemeClr val="lt1"/>
              </a:solidFill>
              <a:latin typeface="Teko" panose="02000000000000000000" pitchFamily="2" charset="0"/>
              <a:ea typeface="Teko"/>
              <a:cs typeface="Teko" panose="02000000000000000000" pitchFamily="2" charset="0"/>
              <a:sym typeface="Teko"/>
            </a:endParaRPr>
          </a:p>
        </p:txBody>
      </p:sp>
      <p:sp>
        <p:nvSpPr>
          <p:cNvPr id="1781" name="Google Shape;1781;p44"/>
          <p:cNvSpPr/>
          <p:nvPr/>
        </p:nvSpPr>
        <p:spPr>
          <a:xfrm>
            <a:off x="7212338" y="4495804"/>
            <a:ext cx="582517"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3" name="Google Shape;1783;p44"/>
          <p:cNvCxnSpPr/>
          <p:nvPr/>
        </p:nvCxnSpPr>
        <p:spPr>
          <a:xfrm>
            <a:off x="0" y="4728981"/>
            <a:ext cx="1371600" cy="0"/>
          </a:xfrm>
          <a:prstGeom prst="straightConnector1">
            <a:avLst/>
          </a:prstGeom>
          <a:noFill/>
          <a:ln w="9525" cap="flat" cmpd="sng">
            <a:solidFill>
              <a:srgbClr val="11FFFF"/>
            </a:solidFill>
            <a:prstDash val="solid"/>
            <a:round/>
            <a:headEnd type="none" w="med" len="med"/>
            <a:tailEnd type="none" w="med" len="med"/>
          </a:ln>
        </p:spPr>
      </p:cxnSp>
      <p:cxnSp>
        <p:nvCxnSpPr>
          <p:cNvPr id="1784" name="Google Shape;1784;p44"/>
          <p:cNvCxnSpPr/>
          <p:nvPr/>
        </p:nvCxnSpPr>
        <p:spPr>
          <a:xfrm>
            <a:off x="7794855" y="4695589"/>
            <a:ext cx="1371600" cy="0"/>
          </a:xfrm>
          <a:prstGeom prst="straightConnector1">
            <a:avLst/>
          </a:prstGeom>
          <a:noFill/>
          <a:ln w="9525" cap="flat" cmpd="sng">
            <a:solidFill>
              <a:srgbClr val="11FFFF"/>
            </a:solidFill>
            <a:prstDash val="solid"/>
            <a:round/>
            <a:headEnd type="none" w="med" len="med"/>
            <a:tailEnd type="none" w="med" len="med"/>
          </a:ln>
        </p:spPr>
      </p:cxnSp>
      <p:pic>
        <p:nvPicPr>
          <p:cNvPr id="3" name="Picture 2" descr="A screenshot of a cell phone&#10;&#10;Description automatically generated">
            <a:extLst>
              <a:ext uri="{FF2B5EF4-FFF2-40B4-BE49-F238E27FC236}">
                <a16:creationId xmlns:a16="http://schemas.microsoft.com/office/drawing/2014/main" id="{204F666F-DF85-4D67-BCDE-D3A86E31F2F2}"/>
              </a:ext>
            </a:extLst>
          </p:cNvPr>
          <p:cNvPicPr>
            <a:picLocks noChangeAspect="1"/>
          </p:cNvPicPr>
          <p:nvPr/>
        </p:nvPicPr>
        <p:blipFill>
          <a:blip r:embed="rId3"/>
          <a:stretch>
            <a:fillRect/>
          </a:stretch>
        </p:blipFill>
        <p:spPr>
          <a:xfrm>
            <a:off x="458010" y="993413"/>
            <a:ext cx="3964030" cy="3171224"/>
          </a:xfrm>
          <a:prstGeom prst="rect">
            <a:avLst/>
          </a:prstGeom>
        </p:spPr>
      </p:pic>
      <p:sp>
        <p:nvSpPr>
          <p:cNvPr id="22" name="Google Shape;1773;p44">
            <a:extLst>
              <a:ext uri="{FF2B5EF4-FFF2-40B4-BE49-F238E27FC236}">
                <a16:creationId xmlns:a16="http://schemas.microsoft.com/office/drawing/2014/main" id="{E49DEFDD-4F2D-4A16-A91D-B8AA1DDBB252}"/>
              </a:ext>
            </a:extLst>
          </p:cNvPr>
          <p:cNvSpPr txBox="1"/>
          <p:nvPr/>
        </p:nvSpPr>
        <p:spPr>
          <a:xfrm>
            <a:off x="3272143" y="4533169"/>
            <a:ext cx="2587525" cy="540900"/>
          </a:xfrm>
          <a:prstGeom prst="rect">
            <a:avLst/>
          </a:prstGeom>
          <a:noFill/>
          <a:ln>
            <a:noFill/>
          </a:ln>
        </p:spPr>
        <p:txBody>
          <a:bodyPr spcFirstLastPara="1" wrap="square" lIns="0" tIns="6350" rIns="0" bIns="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Teko" panose="02000000000000000000" pitchFamily="2" charset="0"/>
                <a:ea typeface="Teko"/>
                <a:cs typeface="Teko" panose="02000000000000000000" pitchFamily="2" charset="0"/>
                <a:sym typeface="Teko"/>
              </a:rPr>
              <a:t>Quality &gt; Quantity</a:t>
            </a:r>
            <a:endParaRPr sz="2000" dirty="0">
              <a:solidFill>
                <a:schemeClr val="lt1"/>
              </a:solidFill>
              <a:latin typeface="Teko" panose="02000000000000000000" pitchFamily="2" charset="0"/>
              <a:ea typeface="Teko"/>
              <a:cs typeface="Teko" panose="02000000000000000000" pitchFamily="2" charset="0"/>
              <a:sym typeface="Teko"/>
            </a:endParaRPr>
          </a:p>
        </p:txBody>
      </p:sp>
      <p:pic>
        <p:nvPicPr>
          <p:cNvPr id="4" name="Picture 3" descr="A screenshot of a cell phone&#10;&#10;Description automatically generated">
            <a:extLst>
              <a:ext uri="{FF2B5EF4-FFF2-40B4-BE49-F238E27FC236}">
                <a16:creationId xmlns:a16="http://schemas.microsoft.com/office/drawing/2014/main" id="{AB4D52DA-740C-4E4E-A721-BAA2A3C8A5EA}"/>
              </a:ext>
            </a:extLst>
          </p:cNvPr>
          <p:cNvPicPr>
            <a:picLocks noChangeAspect="1"/>
          </p:cNvPicPr>
          <p:nvPr/>
        </p:nvPicPr>
        <p:blipFill>
          <a:blip r:embed="rId4"/>
          <a:stretch>
            <a:fillRect/>
          </a:stretch>
        </p:blipFill>
        <p:spPr>
          <a:xfrm>
            <a:off x="4721962" y="995803"/>
            <a:ext cx="3964028" cy="3171222"/>
          </a:xfrm>
          <a:prstGeom prst="rect">
            <a:avLst/>
          </a:prstGeom>
        </p:spPr>
      </p:pic>
      <p:grpSp>
        <p:nvGrpSpPr>
          <p:cNvPr id="16" name="Google Shape;5016;p53">
            <a:extLst>
              <a:ext uri="{FF2B5EF4-FFF2-40B4-BE49-F238E27FC236}">
                <a16:creationId xmlns:a16="http://schemas.microsoft.com/office/drawing/2014/main" id="{4B08CD2B-E8AE-4FF9-9D3C-999514DDF3E4}"/>
              </a:ext>
            </a:extLst>
          </p:cNvPr>
          <p:cNvGrpSpPr>
            <a:grpSpLocks noChangeAspect="1"/>
          </p:cNvGrpSpPr>
          <p:nvPr/>
        </p:nvGrpSpPr>
        <p:grpSpPr>
          <a:xfrm>
            <a:off x="4072958" y="4052257"/>
            <a:ext cx="824702" cy="914400"/>
            <a:chOff x="3300325" y="249875"/>
            <a:chExt cx="433725" cy="480900"/>
          </a:xfrm>
          <a:solidFill>
            <a:srgbClr val="11FFFF">
              <a:alpha val="30000"/>
            </a:srgbClr>
          </a:solidFill>
        </p:grpSpPr>
        <p:sp>
          <p:nvSpPr>
            <p:cNvPr id="17" name="Google Shape;5017;p53">
              <a:extLst>
                <a:ext uri="{FF2B5EF4-FFF2-40B4-BE49-F238E27FC236}">
                  <a16:creationId xmlns:a16="http://schemas.microsoft.com/office/drawing/2014/main" id="{661ACFC7-2EFD-4E44-8557-876244399099}"/>
                </a:ext>
              </a:extLst>
            </p:cNvPr>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5018;p53">
              <a:extLst>
                <a:ext uri="{FF2B5EF4-FFF2-40B4-BE49-F238E27FC236}">
                  <a16:creationId xmlns:a16="http://schemas.microsoft.com/office/drawing/2014/main" id="{B600C3AB-B904-4014-9227-2EF0A8A0384A}"/>
                </a:ext>
              </a:extLst>
            </p:cNvPr>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5019;p53">
              <a:extLst>
                <a:ext uri="{FF2B5EF4-FFF2-40B4-BE49-F238E27FC236}">
                  <a16:creationId xmlns:a16="http://schemas.microsoft.com/office/drawing/2014/main" id="{41301F0E-E1A1-462C-B68D-69C105F0ED58}"/>
                </a:ext>
              </a:extLst>
            </p:cNvPr>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5020;p53">
              <a:extLst>
                <a:ext uri="{FF2B5EF4-FFF2-40B4-BE49-F238E27FC236}">
                  <a16:creationId xmlns:a16="http://schemas.microsoft.com/office/drawing/2014/main" id="{F34E4A0F-CDB5-4B8C-8150-844E587A9860}"/>
                </a:ext>
              </a:extLst>
            </p:cNvPr>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5021;p53">
              <a:extLst>
                <a:ext uri="{FF2B5EF4-FFF2-40B4-BE49-F238E27FC236}">
                  <a16:creationId xmlns:a16="http://schemas.microsoft.com/office/drawing/2014/main" id="{939717FB-C54A-4449-96E3-833FACAE734B}"/>
                </a:ext>
              </a:extLst>
            </p:cNvPr>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5022;p53">
              <a:extLst>
                <a:ext uri="{FF2B5EF4-FFF2-40B4-BE49-F238E27FC236}">
                  <a16:creationId xmlns:a16="http://schemas.microsoft.com/office/drawing/2014/main" id="{514DE46F-ABAC-45CA-91CE-671B1A8A65E5}"/>
                </a:ext>
              </a:extLst>
            </p:cNvPr>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594039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38"/>
          <p:cNvSpPr txBox="1">
            <a:spLocks noGrp="1"/>
          </p:cNvSpPr>
          <p:nvPr>
            <p:ph type="ctrTitle"/>
          </p:nvPr>
        </p:nvSpPr>
        <p:spPr>
          <a:xfrm>
            <a:off x="1348450" y="157530"/>
            <a:ext cx="64470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3F3F3"/>
                </a:solidFill>
              </a:rPr>
              <a:t>A Video Game is More Likely to Be Successful If…</a:t>
            </a:r>
            <a:endParaRPr dirty="0">
              <a:solidFill>
                <a:srgbClr val="F3F3F3"/>
              </a:solidFill>
            </a:endParaRPr>
          </a:p>
        </p:txBody>
      </p:sp>
      <p:sp>
        <p:nvSpPr>
          <p:cNvPr id="1182" name="Google Shape;1182;p38"/>
          <p:cNvSpPr/>
          <p:nvPr/>
        </p:nvSpPr>
        <p:spPr>
          <a:xfrm>
            <a:off x="4581426" y="2536174"/>
            <a:ext cx="214" cy="412"/>
          </a:xfrm>
          <a:custGeom>
            <a:avLst/>
            <a:gdLst/>
            <a:ahLst/>
            <a:cxnLst/>
            <a:rect l="l" t="t" r="r" b="b"/>
            <a:pathLst>
              <a:path w="13" h="25" extrusionOk="0">
                <a:moveTo>
                  <a:pt x="1" y="0"/>
                </a:moveTo>
                <a:lnTo>
                  <a:pt x="1" y="24"/>
                </a:lnTo>
                <a:lnTo>
                  <a:pt x="13" y="24"/>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8"/>
          <p:cNvSpPr/>
          <p:nvPr/>
        </p:nvSpPr>
        <p:spPr>
          <a:xfrm>
            <a:off x="4581426" y="2536570"/>
            <a:ext cx="214" cy="16"/>
          </a:xfrm>
          <a:custGeom>
            <a:avLst/>
            <a:gdLst/>
            <a:ahLst/>
            <a:cxnLst/>
            <a:rect l="l" t="t" r="r" b="b"/>
            <a:pathLst>
              <a:path w="13" h="1" extrusionOk="0">
                <a:moveTo>
                  <a:pt x="1" y="0"/>
                </a:moveTo>
                <a:lnTo>
                  <a:pt x="13" y="0"/>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8"/>
          <p:cNvSpPr/>
          <p:nvPr/>
        </p:nvSpPr>
        <p:spPr>
          <a:xfrm>
            <a:off x="4581426" y="2536570"/>
            <a:ext cx="214" cy="412"/>
          </a:xfrm>
          <a:custGeom>
            <a:avLst/>
            <a:gdLst/>
            <a:ahLst/>
            <a:cxnLst/>
            <a:rect l="l" t="t" r="r" b="b"/>
            <a:pathLst>
              <a:path w="13" h="25" extrusionOk="0">
                <a:moveTo>
                  <a:pt x="1" y="0"/>
                </a:moveTo>
                <a:lnTo>
                  <a:pt x="1" y="24"/>
                </a:lnTo>
                <a:lnTo>
                  <a:pt x="13"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8"/>
          <p:cNvSpPr txBox="1">
            <a:spLocks noGrp="1"/>
          </p:cNvSpPr>
          <p:nvPr>
            <p:ph type="subTitle" idx="3"/>
          </p:nvPr>
        </p:nvSpPr>
        <p:spPr>
          <a:xfrm>
            <a:off x="5846078" y="3262225"/>
            <a:ext cx="1105996" cy="4847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3F3F3"/>
                </a:solidFill>
              </a:rPr>
              <a:t>PlayStation</a:t>
            </a:r>
          </a:p>
          <a:p>
            <a:pPr marL="0" lvl="0" indent="0" algn="l" rtl="0">
              <a:spcBef>
                <a:spcPts val="0"/>
              </a:spcBef>
              <a:spcAft>
                <a:spcPts val="0"/>
              </a:spcAft>
              <a:buNone/>
            </a:pPr>
            <a:r>
              <a:rPr lang="en-US" dirty="0">
                <a:solidFill>
                  <a:srgbClr val="F3F3F3"/>
                </a:solidFill>
              </a:rPr>
              <a:t>Xbox</a:t>
            </a:r>
            <a:endParaRPr dirty="0">
              <a:solidFill>
                <a:srgbClr val="F3F3F3"/>
              </a:solidFill>
            </a:endParaRPr>
          </a:p>
          <a:p>
            <a:pPr marL="0" lvl="0" indent="0" algn="l" rtl="0">
              <a:spcBef>
                <a:spcPts val="0"/>
              </a:spcBef>
              <a:spcAft>
                <a:spcPts val="0"/>
              </a:spcAft>
              <a:buNone/>
            </a:pPr>
            <a:endParaRPr dirty="0">
              <a:solidFill>
                <a:srgbClr val="F3F3F3"/>
              </a:solidFill>
            </a:endParaRPr>
          </a:p>
        </p:txBody>
      </p:sp>
      <p:sp>
        <p:nvSpPr>
          <p:cNvPr id="1186" name="Google Shape;1186;p38"/>
          <p:cNvSpPr txBox="1">
            <a:spLocks noGrp="1"/>
          </p:cNvSpPr>
          <p:nvPr>
            <p:ph type="ctrTitle" idx="4"/>
          </p:nvPr>
        </p:nvSpPr>
        <p:spPr>
          <a:xfrm>
            <a:off x="5846088" y="3029825"/>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3F3F3"/>
                </a:solidFill>
              </a:rPr>
              <a:t>Platform</a:t>
            </a:r>
            <a:endParaRPr dirty="0">
              <a:solidFill>
                <a:srgbClr val="F3F3F3"/>
              </a:solidFill>
            </a:endParaRPr>
          </a:p>
        </p:txBody>
      </p:sp>
      <p:sp>
        <p:nvSpPr>
          <p:cNvPr id="1187" name="Google Shape;1187;p38"/>
          <p:cNvSpPr txBox="1">
            <a:spLocks noGrp="1"/>
          </p:cNvSpPr>
          <p:nvPr>
            <p:ph type="subTitle" idx="1"/>
          </p:nvPr>
        </p:nvSpPr>
        <p:spPr>
          <a:xfrm>
            <a:off x="2487497" y="1398557"/>
            <a:ext cx="955923" cy="56747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rgbClr val="F3F3F3"/>
                </a:solidFill>
              </a:rPr>
              <a:t>Shooter</a:t>
            </a:r>
          </a:p>
          <a:p>
            <a:pPr marL="0" lvl="0" indent="0" algn="r" rtl="0">
              <a:spcBef>
                <a:spcPts val="0"/>
              </a:spcBef>
              <a:spcAft>
                <a:spcPts val="0"/>
              </a:spcAft>
              <a:buNone/>
            </a:pPr>
            <a:r>
              <a:rPr lang="en-US" dirty="0">
                <a:solidFill>
                  <a:srgbClr val="F3F3F3"/>
                </a:solidFill>
              </a:rPr>
              <a:t>Action</a:t>
            </a:r>
            <a:endParaRPr dirty="0">
              <a:solidFill>
                <a:srgbClr val="F3F3F3"/>
              </a:solidFill>
            </a:endParaRPr>
          </a:p>
        </p:txBody>
      </p:sp>
      <p:sp>
        <p:nvSpPr>
          <p:cNvPr id="1188" name="Google Shape;1188;p38"/>
          <p:cNvSpPr txBox="1">
            <a:spLocks noGrp="1"/>
          </p:cNvSpPr>
          <p:nvPr>
            <p:ph type="ctrTitle" idx="2"/>
          </p:nvPr>
        </p:nvSpPr>
        <p:spPr>
          <a:xfrm>
            <a:off x="823789" y="1715032"/>
            <a:ext cx="2619300" cy="38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3F3F3"/>
                </a:solidFill>
              </a:rPr>
              <a:t>G</a:t>
            </a:r>
            <a:r>
              <a:rPr lang="en-US" dirty="0" err="1">
                <a:solidFill>
                  <a:srgbClr val="F3F3F3"/>
                </a:solidFill>
              </a:rPr>
              <a:t>enre</a:t>
            </a:r>
            <a:endParaRPr dirty="0">
              <a:solidFill>
                <a:srgbClr val="F3F3F3"/>
              </a:solidFill>
            </a:endParaRPr>
          </a:p>
        </p:txBody>
      </p:sp>
      <p:grpSp>
        <p:nvGrpSpPr>
          <p:cNvPr id="1189" name="Google Shape;1189;p38"/>
          <p:cNvGrpSpPr/>
          <p:nvPr/>
        </p:nvGrpSpPr>
        <p:grpSpPr>
          <a:xfrm>
            <a:off x="3470917" y="1606687"/>
            <a:ext cx="2202167" cy="2202148"/>
            <a:chOff x="2220800" y="1544675"/>
            <a:chExt cx="2904850" cy="2904825"/>
          </a:xfrm>
        </p:grpSpPr>
        <p:sp>
          <p:nvSpPr>
            <p:cNvPr id="1190" name="Google Shape;1190;p38"/>
            <p:cNvSpPr/>
            <p:nvPr/>
          </p:nvSpPr>
          <p:spPr>
            <a:xfrm>
              <a:off x="2479750" y="1803625"/>
              <a:ext cx="2386950" cy="2386925"/>
            </a:xfrm>
            <a:custGeom>
              <a:avLst/>
              <a:gdLst/>
              <a:ahLst/>
              <a:cxnLst/>
              <a:rect l="l" t="t" r="r" b="b"/>
              <a:pathLst>
                <a:path w="95478" h="95477" extrusionOk="0">
                  <a:moveTo>
                    <a:pt x="47745" y="739"/>
                  </a:moveTo>
                  <a:cubicBezTo>
                    <a:pt x="73653" y="739"/>
                    <a:pt x="94739" y="21837"/>
                    <a:pt x="94739" y="47744"/>
                  </a:cubicBezTo>
                  <a:cubicBezTo>
                    <a:pt x="94739" y="73652"/>
                    <a:pt x="73653" y="94738"/>
                    <a:pt x="47745" y="94738"/>
                  </a:cubicBezTo>
                  <a:cubicBezTo>
                    <a:pt x="21825" y="94738"/>
                    <a:pt x="739" y="73652"/>
                    <a:pt x="739" y="47744"/>
                  </a:cubicBezTo>
                  <a:cubicBezTo>
                    <a:pt x="739" y="21825"/>
                    <a:pt x="21825" y="739"/>
                    <a:pt x="47745" y="739"/>
                  </a:cubicBezTo>
                  <a:close/>
                  <a:moveTo>
                    <a:pt x="47745" y="1"/>
                  </a:moveTo>
                  <a:cubicBezTo>
                    <a:pt x="21420" y="1"/>
                    <a:pt x="1" y="21420"/>
                    <a:pt x="1" y="47744"/>
                  </a:cubicBezTo>
                  <a:cubicBezTo>
                    <a:pt x="1" y="74057"/>
                    <a:pt x="21420" y="95477"/>
                    <a:pt x="47745" y="95477"/>
                  </a:cubicBezTo>
                  <a:cubicBezTo>
                    <a:pt x="74058" y="95477"/>
                    <a:pt x="95477" y="74069"/>
                    <a:pt x="95477" y="47744"/>
                  </a:cubicBezTo>
                  <a:cubicBezTo>
                    <a:pt x="95477" y="21420"/>
                    <a:pt x="74058" y="1"/>
                    <a:pt x="47745"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8"/>
            <p:cNvSpPr/>
            <p:nvPr/>
          </p:nvSpPr>
          <p:spPr>
            <a:xfrm>
              <a:off x="3590025" y="1544675"/>
              <a:ext cx="119075" cy="170575"/>
            </a:xfrm>
            <a:custGeom>
              <a:avLst/>
              <a:gdLst/>
              <a:ahLst/>
              <a:cxnLst/>
              <a:rect l="l" t="t" r="r" b="b"/>
              <a:pathLst>
                <a:path w="4763" h="6823" extrusionOk="0">
                  <a:moveTo>
                    <a:pt x="4656" y="0"/>
                  </a:moveTo>
                  <a:lnTo>
                    <a:pt x="0" y="72"/>
                  </a:lnTo>
                  <a:lnTo>
                    <a:pt x="119" y="6822"/>
                  </a:lnTo>
                  <a:lnTo>
                    <a:pt x="4763" y="6739"/>
                  </a:lnTo>
                  <a:lnTo>
                    <a:pt x="4656"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8"/>
            <p:cNvSpPr/>
            <p:nvPr/>
          </p:nvSpPr>
          <p:spPr>
            <a:xfrm>
              <a:off x="2878625" y="1738725"/>
              <a:ext cx="186050" cy="204225"/>
            </a:xfrm>
            <a:custGeom>
              <a:avLst/>
              <a:gdLst/>
              <a:ahLst/>
              <a:cxnLst/>
              <a:rect l="l" t="t" r="r" b="b"/>
              <a:pathLst>
                <a:path w="7442" h="8169" extrusionOk="0">
                  <a:moveTo>
                    <a:pt x="4013" y="1"/>
                  </a:moveTo>
                  <a:lnTo>
                    <a:pt x="0" y="2370"/>
                  </a:lnTo>
                  <a:lnTo>
                    <a:pt x="3441" y="8169"/>
                  </a:lnTo>
                  <a:lnTo>
                    <a:pt x="7442" y="5799"/>
                  </a:lnTo>
                  <a:lnTo>
                    <a:pt x="401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8"/>
            <p:cNvSpPr/>
            <p:nvPr/>
          </p:nvSpPr>
          <p:spPr>
            <a:xfrm>
              <a:off x="2375275" y="2242075"/>
              <a:ext cx="203925" cy="183675"/>
            </a:xfrm>
            <a:custGeom>
              <a:avLst/>
              <a:gdLst/>
              <a:ahLst/>
              <a:cxnLst/>
              <a:rect l="l" t="t" r="r" b="b"/>
              <a:pathLst>
                <a:path w="8157" h="7347" extrusionOk="0">
                  <a:moveTo>
                    <a:pt x="2263" y="0"/>
                  </a:moveTo>
                  <a:lnTo>
                    <a:pt x="1" y="4072"/>
                  </a:lnTo>
                  <a:lnTo>
                    <a:pt x="5906" y="7347"/>
                  </a:lnTo>
                  <a:lnTo>
                    <a:pt x="8157" y="3275"/>
                  </a:lnTo>
                  <a:lnTo>
                    <a:pt x="226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8"/>
            <p:cNvSpPr/>
            <p:nvPr/>
          </p:nvSpPr>
          <p:spPr>
            <a:xfrm>
              <a:off x="2220800" y="2961200"/>
              <a:ext cx="170575" cy="119100"/>
            </a:xfrm>
            <a:custGeom>
              <a:avLst/>
              <a:gdLst/>
              <a:ahLst/>
              <a:cxnLst/>
              <a:rect l="l" t="t" r="r" b="b"/>
              <a:pathLst>
                <a:path w="6823" h="4764" extrusionOk="0">
                  <a:moveTo>
                    <a:pt x="6739" y="1"/>
                  </a:moveTo>
                  <a:lnTo>
                    <a:pt x="1" y="120"/>
                  </a:lnTo>
                  <a:lnTo>
                    <a:pt x="72" y="4763"/>
                  </a:lnTo>
                  <a:lnTo>
                    <a:pt x="6823" y="4656"/>
                  </a:lnTo>
                  <a:lnTo>
                    <a:pt x="673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8"/>
            <p:cNvSpPr/>
            <p:nvPr/>
          </p:nvSpPr>
          <p:spPr>
            <a:xfrm>
              <a:off x="2398800" y="3608025"/>
              <a:ext cx="204225" cy="186350"/>
            </a:xfrm>
            <a:custGeom>
              <a:avLst/>
              <a:gdLst/>
              <a:ahLst/>
              <a:cxnLst/>
              <a:rect l="l" t="t" r="r" b="b"/>
              <a:pathLst>
                <a:path w="8169" h="7454" extrusionOk="0">
                  <a:moveTo>
                    <a:pt x="5775" y="0"/>
                  </a:moveTo>
                  <a:lnTo>
                    <a:pt x="0" y="3465"/>
                  </a:lnTo>
                  <a:lnTo>
                    <a:pt x="2394" y="7453"/>
                  </a:lnTo>
                  <a:lnTo>
                    <a:pt x="8168" y="3989"/>
                  </a:lnTo>
                  <a:lnTo>
                    <a:pt x="577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8"/>
            <p:cNvSpPr/>
            <p:nvPr/>
          </p:nvSpPr>
          <p:spPr>
            <a:xfrm>
              <a:off x="2918500" y="4091100"/>
              <a:ext cx="183400" cy="203925"/>
            </a:xfrm>
            <a:custGeom>
              <a:avLst/>
              <a:gdLst/>
              <a:ahLst/>
              <a:cxnLst/>
              <a:rect l="l" t="t" r="r" b="b"/>
              <a:pathLst>
                <a:path w="7336" h="8157" extrusionOk="0">
                  <a:moveTo>
                    <a:pt x="3263" y="1"/>
                  </a:moveTo>
                  <a:lnTo>
                    <a:pt x="1" y="5894"/>
                  </a:lnTo>
                  <a:lnTo>
                    <a:pt x="4073" y="8157"/>
                  </a:lnTo>
                  <a:lnTo>
                    <a:pt x="7335" y="2251"/>
                  </a:lnTo>
                  <a:lnTo>
                    <a:pt x="326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8"/>
            <p:cNvSpPr/>
            <p:nvPr/>
          </p:nvSpPr>
          <p:spPr>
            <a:xfrm>
              <a:off x="3637350" y="4278925"/>
              <a:ext cx="119075" cy="170575"/>
            </a:xfrm>
            <a:custGeom>
              <a:avLst/>
              <a:gdLst/>
              <a:ahLst/>
              <a:cxnLst/>
              <a:rect l="l" t="t" r="r" b="b"/>
              <a:pathLst>
                <a:path w="4763" h="6823" extrusionOk="0">
                  <a:moveTo>
                    <a:pt x="4656" y="1"/>
                  </a:moveTo>
                  <a:lnTo>
                    <a:pt x="0" y="84"/>
                  </a:lnTo>
                  <a:lnTo>
                    <a:pt x="108" y="6823"/>
                  </a:lnTo>
                  <a:lnTo>
                    <a:pt x="4763" y="6752"/>
                  </a:lnTo>
                  <a:lnTo>
                    <a:pt x="465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8"/>
            <p:cNvSpPr/>
            <p:nvPr/>
          </p:nvSpPr>
          <p:spPr>
            <a:xfrm>
              <a:off x="4284150" y="4067000"/>
              <a:ext cx="186350" cy="204525"/>
            </a:xfrm>
            <a:custGeom>
              <a:avLst/>
              <a:gdLst/>
              <a:ahLst/>
              <a:cxnLst/>
              <a:rect l="l" t="t" r="r" b="b"/>
              <a:pathLst>
                <a:path w="7454" h="8181" extrusionOk="0">
                  <a:moveTo>
                    <a:pt x="3989" y="0"/>
                  </a:moveTo>
                  <a:lnTo>
                    <a:pt x="1" y="2394"/>
                  </a:lnTo>
                  <a:lnTo>
                    <a:pt x="3465" y="8180"/>
                  </a:lnTo>
                  <a:lnTo>
                    <a:pt x="7454" y="5787"/>
                  </a:lnTo>
                  <a:lnTo>
                    <a:pt x="398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8"/>
            <p:cNvSpPr/>
            <p:nvPr/>
          </p:nvSpPr>
          <p:spPr>
            <a:xfrm>
              <a:off x="4767250" y="3568425"/>
              <a:ext cx="203925" cy="183375"/>
            </a:xfrm>
            <a:custGeom>
              <a:avLst/>
              <a:gdLst/>
              <a:ahLst/>
              <a:cxnLst/>
              <a:rect l="l" t="t" r="r" b="b"/>
              <a:pathLst>
                <a:path w="8157" h="7335" extrusionOk="0">
                  <a:moveTo>
                    <a:pt x="2251" y="1"/>
                  </a:moveTo>
                  <a:lnTo>
                    <a:pt x="1" y="4072"/>
                  </a:lnTo>
                  <a:lnTo>
                    <a:pt x="5894" y="7335"/>
                  </a:lnTo>
                  <a:lnTo>
                    <a:pt x="8156" y="3275"/>
                  </a:lnTo>
                  <a:lnTo>
                    <a:pt x="225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8"/>
            <p:cNvSpPr/>
            <p:nvPr/>
          </p:nvSpPr>
          <p:spPr>
            <a:xfrm>
              <a:off x="4955075" y="2913875"/>
              <a:ext cx="170575" cy="119100"/>
            </a:xfrm>
            <a:custGeom>
              <a:avLst/>
              <a:gdLst/>
              <a:ahLst/>
              <a:cxnLst/>
              <a:rect l="l" t="t" r="r" b="b"/>
              <a:pathLst>
                <a:path w="6823" h="4764" extrusionOk="0">
                  <a:moveTo>
                    <a:pt x="6751" y="1"/>
                  </a:moveTo>
                  <a:lnTo>
                    <a:pt x="0" y="108"/>
                  </a:lnTo>
                  <a:lnTo>
                    <a:pt x="84" y="4763"/>
                  </a:lnTo>
                  <a:lnTo>
                    <a:pt x="6823" y="4644"/>
                  </a:lnTo>
                  <a:lnTo>
                    <a:pt x="675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8"/>
            <p:cNvSpPr/>
            <p:nvPr/>
          </p:nvSpPr>
          <p:spPr>
            <a:xfrm>
              <a:off x="4743150" y="2199800"/>
              <a:ext cx="204500" cy="186350"/>
            </a:xfrm>
            <a:custGeom>
              <a:avLst/>
              <a:gdLst/>
              <a:ahLst/>
              <a:cxnLst/>
              <a:rect l="l" t="t" r="r" b="b"/>
              <a:pathLst>
                <a:path w="8180" h="7454" extrusionOk="0">
                  <a:moveTo>
                    <a:pt x="5787" y="1"/>
                  </a:moveTo>
                  <a:lnTo>
                    <a:pt x="0" y="3465"/>
                  </a:lnTo>
                  <a:lnTo>
                    <a:pt x="2405" y="7454"/>
                  </a:lnTo>
                  <a:lnTo>
                    <a:pt x="8180" y="3989"/>
                  </a:lnTo>
                  <a:lnTo>
                    <a:pt x="57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8"/>
            <p:cNvSpPr/>
            <p:nvPr/>
          </p:nvSpPr>
          <p:spPr>
            <a:xfrm>
              <a:off x="4244575" y="1699150"/>
              <a:ext cx="183675" cy="203925"/>
            </a:xfrm>
            <a:custGeom>
              <a:avLst/>
              <a:gdLst/>
              <a:ahLst/>
              <a:cxnLst/>
              <a:rect l="l" t="t" r="r" b="b"/>
              <a:pathLst>
                <a:path w="7347" h="8157" extrusionOk="0">
                  <a:moveTo>
                    <a:pt x="3274" y="0"/>
                  </a:moveTo>
                  <a:lnTo>
                    <a:pt x="0" y="5906"/>
                  </a:lnTo>
                  <a:lnTo>
                    <a:pt x="4072" y="8156"/>
                  </a:lnTo>
                  <a:lnTo>
                    <a:pt x="7346" y="2263"/>
                  </a:lnTo>
                  <a:lnTo>
                    <a:pt x="327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8"/>
            <p:cNvSpPr/>
            <p:nvPr/>
          </p:nvSpPr>
          <p:spPr>
            <a:xfrm>
              <a:off x="3933825" y="1576225"/>
              <a:ext cx="154500" cy="192000"/>
            </a:xfrm>
            <a:custGeom>
              <a:avLst/>
              <a:gdLst/>
              <a:ahLst/>
              <a:cxnLst/>
              <a:rect l="l" t="t" r="r" b="b"/>
              <a:pathLst>
                <a:path w="6180" h="7680" extrusionOk="0">
                  <a:moveTo>
                    <a:pt x="1667" y="0"/>
                  </a:moveTo>
                  <a:lnTo>
                    <a:pt x="0" y="6525"/>
                  </a:lnTo>
                  <a:lnTo>
                    <a:pt x="4512" y="7680"/>
                  </a:lnTo>
                  <a:lnTo>
                    <a:pt x="6179" y="1143"/>
                  </a:lnTo>
                  <a:lnTo>
                    <a:pt x="166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8"/>
            <p:cNvSpPr/>
            <p:nvPr/>
          </p:nvSpPr>
          <p:spPr>
            <a:xfrm>
              <a:off x="3224500" y="1583950"/>
              <a:ext cx="157775" cy="193800"/>
            </a:xfrm>
            <a:custGeom>
              <a:avLst/>
              <a:gdLst/>
              <a:ahLst/>
              <a:cxnLst/>
              <a:rect l="l" t="t" r="r" b="b"/>
              <a:pathLst>
                <a:path w="6311" h="7752" extrusionOk="0">
                  <a:moveTo>
                    <a:pt x="4489" y="1"/>
                  </a:moveTo>
                  <a:lnTo>
                    <a:pt x="0" y="1251"/>
                  </a:lnTo>
                  <a:lnTo>
                    <a:pt x="1822" y="7752"/>
                  </a:lnTo>
                  <a:lnTo>
                    <a:pt x="6311" y="6490"/>
                  </a:lnTo>
                  <a:lnTo>
                    <a:pt x="448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8"/>
            <p:cNvSpPr/>
            <p:nvPr/>
          </p:nvSpPr>
          <p:spPr>
            <a:xfrm>
              <a:off x="2593775" y="1941450"/>
              <a:ext cx="201825" cy="201225"/>
            </a:xfrm>
            <a:custGeom>
              <a:avLst/>
              <a:gdLst/>
              <a:ahLst/>
              <a:cxnLst/>
              <a:rect l="l" t="t" r="r" b="b"/>
              <a:pathLst>
                <a:path w="8073" h="8049" extrusionOk="0">
                  <a:moveTo>
                    <a:pt x="3250" y="0"/>
                  </a:moveTo>
                  <a:lnTo>
                    <a:pt x="0" y="3334"/>
                  </a:lnTo>
                  <a:lnTo>
                    <a:pt x="4822" y="8049"/>
                  </a:lnTo>
                  <a:lnTo>
                    <a:pt x="8073" y="4715"/>
                  </a:lnTo>
                  <a:lnTo>
                    <a:pt x="325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8"/>
            <p:cNvSpPr/>
            <p:nvPr/>
          </p:nvSpPr>
          <p:spPr>
            <a:xfrm>
              <a:off x="2252050" y="2582000"/>
              <a:ext cx="192325" cy="154500"/>
            </a:xfrm>
            <a:custGeom>
              <a:avLst/>
              <a:gdLst/>
              <a:ahLst/>
              <a:cxnLst/>
              <a:rect l="l" t="t" r="r" b="b"/>
              <a:pathLst>
                <a:path w="7693" h="6180" extrusionOk="0">
                  <a:moveTo>
                    <a:pt x="1156" y="0"/>
                  </a:moveTo>
                  <a:lnTo>
                    <a:pt x="1" y="4513"/>
                  </a:lnTo>
                  <a:lnTo>
                    <a:pt x="6537" y="6180"/>
                  </a:lnTo>
                  <a:lnTo>
                    <a:pt x="7692" y="1667"/>
                  </a:lnTo>
                  <a:lnTo>
                    <a:pt x="1156"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8"/>
            <p:cNvSpPr/>
            <p:nvPr/>
          </p:nvSpPr>
          <p:spPr>
            <a:xfrm>
              <a:off x="2259800" y="3288325"/>
              <a:ext cx="193800" cy="157500"/>
            </a:xfrm>
            <a:custGeom>
              <a:avLst/>
              <a:gdLst/>
              <a:ahLst/>
              <a:cxnLst/>
              <a:rect l="l" t="t" r="r" b="b"/>
              <a:pathLst>
                <a:path w="7752" h="6300" extrusionOk="0">
                  <a:moveTo>
                    <a:pt x="6501" y="1"/>
                  </a:moveTo>
                  <a:lnTo>
                    <a:pt x="0" y="1822"/>
                  </a:lnTo>
                  <a:lnTo>
                    <a:pt x="1262" y="6299"/>
                  </a:lnTo>
                  <a:lnTo>
                    <a:pt x="7751" y="4478"/>
                  </a:lnTo>
                  <a:lnTo>
                    <a:pt x="650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8"/>
            <p:cNvSpPr/>
            <p:nvPr/>
          </p:nvSpPr>
          <p:spPr>
            <a:xfrm>
              <a:off x="2617575" y="3874725"/>
              <a:ext cx="201250" cy="201825"/>
            </a:xfrm>
            <a:custGeom>
              <a:avLst/>
              <a:gdLst/>
              <a:ahLst/>
              <a:cxnLst/>
              <a:rect l="l" t="t" r="r" b="b"/>
              <a:pathLst>
                <a:path w="8050" h="8073" extrusionOk="0">
                  <a:moveTo>
                    <a:pt x="4715" y="0"/>
                  </a:moveTo>
                  <a:lnTo>
                    <a:pt x="1" y="4822"/>
                  </a:lnTo>
                  <a:lnTo>
                    <a:pt x="3334" y="8072"/>
                  </a:lnTo>
                  <a:lnTo>
                    <a:pt x="8049" y="3250"/>
                  </a:lnTo>
                  <a:lnTo>
                    <a:pt x="4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8"/>
            <p:cNvSpPr/>
            <p:nvPr/>
          </p:nvSpPr>
          <p:spPr>
            <a:xfrm>
              <a:off x="3258425" y="4225950"/>
              <a:ext cx="154225" cy="192300"/>
            </a:xfrm>
            <a:custGeom>
              <a:avLst/>
              <a:gdLst/>
              <a:ahLst/>
              <a:cxnLst/>
              <a:rect l="l" t="t" r="r" b="b"/>
              <a:pathLst>
                <a:path w="6169" h="7692" extrusionOk="0">
                  <a:moveTo>
                    <a:pt x="1668" y="0"/>
                  </a:moveTo>
                  <a:lnTo>
                    <a:pt x="1" y="6537"/>
                  </a:lnTo>
                  <a:lnTo>
                    <a:pt x="4501" y="7692"/>
                  </a:lnTo>
                  <a:lnTo>
                    <a:pt x="6168" y="1155"/>
                  </a:lnTo>
                  <a:lnTo>
                    <a:pt x="166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8"/>
            <p:cNvSpPr/>
            <p:nvPr/>
          </p:nvSpPr>
          <p:spPr>
            <a:xfrm>
              <a:off x="3964475" y="4216425"/>
              <a:ext cx="157475" cy="193800"/>
            </a:xfrm>
            <a:custGeom>
              <a:avLst/>
              <a:gdLst/>
              <a:ahLst/>
              <a:cxnLst/>
              <a:rect l="l" t="t" r="r" b="b"/>
              <a:pathLst>
                <a:path w="6299" h="7752" extrusionOk="0">
                  <a:moveTo>
                    <a:pt x="4477" y="0"/>
                  </a:moveTo>
                  <a:lnTo>
                    <a:pt x="0" y="1262"/>
                  </a:lnTo>
                  <a:lnTo>
                    <a:pt x="1822" y="7751"/>
                  </a:lnTo>
                  <a:lnTo>
                    <a:pt x="6299" y="6489"/>
                  </a:lnTo>
                  <a:lnTo>
                    <a:pt x="447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8"/>
            <p:cNvSpPr/>
            <p:nvPr/>
          </p:nvSpPr>
          <p:spPr>
            <a:xfrm>
              <a:off x="4550850" y="3851500"/>
              <a:ext cx="201850" cy="201225"/>
            </a:xfrm>
            <a:custGeom>
              <a:avLst/>
              <a:gdLst/>
              <a:ahLst/>
              <a:cxnLst/>
              <a:rect l="l" t="t" r="r" b="b"/>
              <a:pathLst>
                <a:path w="8074" h="8049" extrusionOk="0">
                  <a:moveTo>
                    <a:pt x="3251" y="0"/>
                  </a:moveTo>
                  <a:lnTo>
                    <a:pt x="1" y="3334"/>
                  </a:lnTo>
                  <a:lnTo>
                    <a:pt x="4823" y="8049"/>
                  </a:lnTo>
                  <a:lnTo>
                    <a:pt x="8073" y="4715"/>
                  </a:lnTo>
                  <a:lnTo>
                    <a:pt x="325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8"/>
            <p:cNvSpPr/>
            <p:nvPr/>
          </p:nvSpPr>
          <p:spPr>
            <a:xfrm>
              <a:off x="4902100" y="3257675"/>
              <a:ext cx="192000" cy="154500"/>
            </a:xfrm>
            <a:custGeom>
              <a:avLst/>
              <a:gdLst/>
              <a:ahLst/>
              <a:cxnLst/>
              <a:rect l="l" t="t" r="r" b="b"/>
              <a:pathLst>
                <a:path w="7680" h="6180" extrusionOk="0">
                  <a:moveTo>
                    <a:pt x="1143" y="0"/>
                  </a:moveTo>
                  <a:lnTo>
                    <a:pt x="0" y="4513"/>
                  </a:lnTo>
                  <a:lnTo>
                    <a:pt x="6537" y="6180"/>
                  </a:lnTo>
                  <a:lnTo>
                    <a:pt x="7680" y="1667"/>
                  </a:lnTo>
                  <a:lnTo>
                    <a:pt x="114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8"/>
            <p:cNvSpPr/>
            <p:nvPr/>
          </p:nvSpPr>
          <p:spPr>
            <a:xfrm>
              <a:off x="4892575" y="2548350"/>
              <a:ext cx="193775" cy="157800"/>
            </a:xfrm>
            <a:custGeom>
              <a:avLst/>
              <a:gdLst/>
              <a:ahLst/>
              <a:cxnLst/>
              <a:rect l="l" t="t" r="r" b="b"/>
              <a:pathLst>
                <a:path w="7751" h="6312" extrusionOk="0">
                  <a:moveTo>
                    <a:pt x="6501" y="1"/>
                  </a:moveTo>
                  <a:lnTo>
                    <a:pt x="0" y="1823"/>
                  </a:lnTo>
                  <a:lnTo>
                    <a:pt x="1262" y="6311"/>
                  </a:lnTo>
                  <a:lnTo>
                    <a:pt x="7751" y="4478"/>
                  </a:lnTo>
                  <a:lnTo>
                    <a:pt x="650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8"/>
            <p:cNvSpPr/>
            <p:nvPr/>
          </p:nvSpPr>
          <p:spPr>
            <a:xfrm>
              <a:off x="4527625" y="1917625"/>
              <a:ext cx="200950" cy="202125"/>
            </a:xfrm>
            <a:custGeom>
              <a:avLst/>
              <a:gdLst/>
              <a:ahLst/>
              <a:cxnLst/>
              <a:rect l="l" t="t" r="r" b="b"/>
              <a:pathLst>
                <a:path w="8038" h="8085" extrusionOk="0">
                  <a:moveTo>
                    <a:pt x="4716" y="1"/>
                  </a:moveTo>
                  <a:lnTo>
                    <a:pt x="1" y="4823"/>
                  </a:lnTo>
                  <a:lnTo>
                    <a:pt x="3335" y="8085"/>
                  </a:lnTo>
                  <a:lnTo>
                    <a:pt x="8038" y="3251"/>
                  </a:lnTo>
                  <a:lnTo>
                    <a:pt x="471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8"/>
            <p:cNvSpPr/>
            <p:nvPr/>
          </p:nvSpPr>
          <p:spPr>
            <a:xfrm>
              <a:off x="3772175" y="1549425"/>
              <a:ext cx="136075" cy="181300"/>
            </a:xfrm>
            <a:custGeom>
              <a:avLst/>
              <a:gdLst/>
              <a:ahLst/>
              <a:cxnLst/>
              <a:rect l="l" t="t" r="r" b="b"/>
              <a:pathLst>
                <a:path w="5443" h="7252" extrusionOk="0">
                  <a:moveTo>
                    <a:pt x="822" y="1"/>
                  </a:moveTo>
                  <a:lnTo>
                    <a:pt x="1" y="6692"/>
                  </a:lnTo>
                  <a:lnTo>
                    <a:pt x="4621" y="7251"/>
                  </a:lnTo>
                  <a:lnTo>
                    <a:pt x="5442" y="560"/>
                  </a:lnTo>
                  <a:lnTo>
                    <a:pt x="82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8"/>
            <p:cNvSpPr/>
            <p:nvPr/>
          </p:nvSpPr>
          <p:spPr>
            <a:xfrm>
              <a:off x="3052750" y="1637525"/>
              <a:ext cx="172975" cy="200650"/>
            </a:xfrm>
            <a:custGeom>
              <a:avLst/>
              <a:gdLst/>
              <a:ahLst/>
              <a:cxnLst/>
              <a:rect l="l" t="t" r="r" b="b"/>
              <a:pathLst>
                <a:path w="6919" h="8026" extrusionOk="0">
                  <a:moveTo>
                    <a:pt x="4287" y="1"/>
                  </a:moveTo>
                  <a:lnTo>
                    <a:pt x="1" y="1822"/>
                  </a:lnTo>
                  <a:lnTo>
                    <a:pt x="2632" y="8026"/>
                  </a:lnTo>
                  <a:lnTo>
                    <a:pt x="6918" y="6216"/>
                  </a:lnTo>
                  <a:lnTo>
                    <a:pt x="42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8"/>
            <p:cNvSpPr/>
            <p:nvPr/>
          </p:nvSpPr>
          <p:spPr>
            <a:xfrm>
              <a:off x="2479175" y="2076875"/>
              <a:ext cx="204500" cy="194400"/>
            </a:xfrm>
            <a:custGeom>
              <a:avLst/>
              <a:gdLst/>
              <a:ahLst/>
              <a:cxnLst/>
              <a:rect l="l" t="t" r="r" b="b"/>
              <a:pathLst>
                <a:path w="8180" h="7776" extrusionOk="0">
                  <a:moveTo>
                    <a:pt x="2798" y="0"/>
                  </a:moveTo>
                  <a:lnTo>
                    <a:pt x="0" y="3715"/>
                  </a:lnTo>
                  <a:lnTo>
                    <a:pt x="5382" y="7775"/>
                  </a:lnTo>
                  <a:lnTo>
                    <a:pt x="8180" y="4060"/>
                  </a:lnTo>
                  <a:lnTo>
                    <a:pt x="279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8"/>
            <p:cNvSpPr/>
            <p:nvPr/>
          </p:nvSpPr>
          <p:spPr>
            <a:xfrm>
              <a:off x="2225275" y="2762075"/>
              <a:ext cx="181575" cy="136050"/>
            </a:xfrm>
            <a:custGeom>
              <a:avLst/>
              <a:gdLst/>
              <a:ahLst/>
              <a:cxnLst/>
              <a:rect l="l" t="t" r="r" b="b"/>
              <a:pathLst>
                <a:path w="7263" h="5442" extrusionOk="0">
                  <a:moveTo>
                    <a:pt x="572" y="1"/>
                  </a:moveTo>
                  <a:lnTo>
                    <a:pt x="0" y="4620"/>
                  </a:lnTo>
                  <a:lnTo>
                    <a:pt x="6691" y="5442"/>
                  </a:lnTo>
                  <a:lnTo>
                    <a:pt x="7263" y="822"/>
                  </a:lnTo>
                  <a:lnTo>
                    <a:pt x="57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8"/>
            <p:cNvSpPr/>
            <p:nvPr/>
          </p:nvSpPr>
          <p:spPr>
            <a:xfrm>
              <a:off x="2313675" y="3444300"/>
              <a:ext cx="200650" cy="172975"/>
            </a:xfrm>
            <a:custGeom>
              <a:avLst/>
              <a:gdLst/>
              <a:ahLst/>
              <a:cxnLst/>
              <a:rect l="l" t="t" r="r" b="b"/>
              <a:pathLst>
                <a:path w="8026" h="6919" extrusionOk="0">
                  <a:moveTo>
                    <a:pt x="6215" y="1"/>
                  </a:moveTo>
                  <a:lnTo>
                    <a:pt x="0" y="2644"/>
                  </a:lnTo>
                  <a:lnTo>
                    <a:pt x="1822" y="6918"/>
                  </a:lnTo>
                  <a:lnTo>
                    <a:pt x="8025" y="4287"/>
                  </a:lnTo>
                  <a:lnTo>
                    <a:pt x="6215"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8"/>
            <p:cNvSpPr/>
            <p:nvPr/>
          </p:nvSpPr>
          <p:spPr>
            <a:xfrm>
              <a:off x="2752425" y="3986625"/>
              <a:ext cx="194375" cy="204825"/>
            </a:xfrm>
            <a:custGeom>
              <a:avLst/>
              <a:gdLst/>
              <a:ahLst/>
              <a:cxnLst/>
              <a:rect l="l" t="t" r="r" b="b"/>
              <a:pathLst>
                <a:path w="7775" h="8193" extrusionOk="0">
                  <a:moveTo>
                    <a:pt x="4060" y="1"/>
                  </a:moveTo>
                  <a:lnTo>
                    <a:pt x="0" y="5382"/>
                  </a:lnTo>
                  <a:lnTo>
                    <a:pt x="3715" y="8192"/>
                  </a:lnTo>
                  <a:lnTo>
                    <a:pt x="7775" y="2799"/>
                  </a:lnTo>
                  <a:lnTo>
                    <a:pt x="40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8"/>
            <p:cNvSpPr/>
            <p:nvPr/>
          </p:nvSpPr>
          <p:spPr>
            <a:xfrm>
              <a:off x="3438525" y="4263450"/>
              <a:ext cx="136050" cy="181600"/>
            </a:xfrm>
            <a:custGeom>
              <a:avLst/>
              <a:gdLst/>
              <a:ahLst/>
              <a:cxnLst/>
              <a:rect l="l" t="t" r="r" b="b"/>
              <a:pathLst>
                <a:path w="5442" h="7264" extrusionOk="0">
                  <a:moveTo>
                    <a:pt x="822" y="1"/>
                  </a:moveTo>
                  <a:lnTo>
                    <a:pt x="0" y="6692"/>
                  </a:lnTo>
                  <a:lnTo>
                    <a:pt x="4620" y="7263"/>
                  </a:lnTo>
                  <a:lnTo>
                    <a:pt x="5441" y="572"/>
                  </a:lnTo>
                  <a:lnTo>
                    <a:pt x="82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8"/>
            <p:cNvSpPr/>
            <p:nvPr/>
          </p:nvSpPr>
          <p:spPr>
            <a:xfrm>
              <a:off x="4120750" y="4155400"/>
              <a:ext cx="172950" cy="200650"/>
            </a:xfrm>
            <a:custGeom>
              <a:avLst/>
              <a:gdLst/>
              <a:ahLst/>
              <a:cxnLst/>
              <a:rect l="l" t="t" r="r" b="b"/>
              <a:pathLst>
                <a:path w="6918" h="8026" extrusionOk="0">
                  <a:moveTo>
                    <a:pt x="4286" y="1"/>
                  </a:moveTo>
                  <a:lnTo>
                    <a:pt x="0" y="1810"/>
                  </a:lnTo>
                  <a:lnTo>
                    <a:pt x="2631" y="8025"/>
                  </a:lnTo>
                  <a:lnTo>
                    <a:pt x="6918" y="6204"/>
                  </a:lnTo>
                  <a:lnTo>
                    <a:pt x="428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8"/>
            <p:cNvSpPr/>
            <p:nvPr/>
          </p:nvSpPr>
          <p:spPr>
            <a:xfrm>
              <a:off x="4663075" y="3723500"/>
              <a:ext cx="204500" cy="194400"/>
            </a:xfrm>
            <a:custGeom>
              <a:avLst/>
              <a:gdLst/>
              <a:ahLst/>
              <a:cxnLst/>
              <a:rect l="l" t="t" r="r" b="b"/>
              <a:pathLst>
                <a:path w="8180" h="7776" extrusionOk="0">
                  <a:moveTo>
                    <a:pt x="2798" y="1"/>
                  </a:moveTo>
                  <a:lnTo>
                    <a:pt x="0" y="3715"/>
                  </a:lnTo>
                  <a:lnTo>
                    <a:pt x="5382" y="7775"/>
                  </a:lnTo>
                  <a:lnTo>
                    <a:pt x="8180" y="4061"/>
                  </a:lnTo>
                  <a:lnTo>
                    <a:pt x="279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8"/>
            <p:cNvSpPr/>
            <p:nvPr/>
          </p:nvSpPr>
          <p:spPr>
            <a:xfrm>
              <a:off x="4940200" y="3096350"/>
              <a:ext cx="181575" cy="136050"/>
            </a:xfrm>
            <a:custGeom>
              <a:avLst/>
              <a:gdLst/>
              <a:ahLst/>
              <a:cxnLst/>
              <a:rect l="l" t="t" r="r" b="b"/>
              <a:pathLst>
                <a:path w="7263" h="5442" extrusionOk="0">
                  <a:moveTo>
                    <a:pt x="560" y="0"/>
                  </a:moveTo>
                  <a:lnTo>
                    <a:pt x="0" y="4620"/>
                  </a:lnTo>
                  <a:lnTo>
                    <a:pt x="6691" y="5441"/>
                  </a:lnTo>
                  <a:lnTo>
                    <a:pt x="7263" y="822"/>
                  </a:lnTo>
                  <a:lnTo>
                    <a:pt x="56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8"/>
            <p:cNvSpPr/>
            <p:nvPr/>
          </p:nvSpPr>
          <p:spPr>
            <a:xfrm>
              <a:off x="4831550" y="2376600"/>
              <a:ext cx="200650" cy="172975"/>
            </a:xfrm>
            <a:custGeom>
              <a:avLst/>
              <a:gdLst/>
              <a:ahLst/>
              <a:cxnLst/>
              <a:rect l="l" t="t" r="r" b="b"/>
              <a:pathLst>
                <a:path w="8026" h="6919" extrusionOk="0">
                  <a:moveTo>
                    <a:pt x="6203" y="1"/>
                  </a:moveTo>
                  <a:lnTo>
                    <a:pt x="0" y="2632"/>
                  </a:lnTo>
                  <a:lnTo>
                    <a:pt x="1810" y="6919"/>
                  </a:lnTo>
                  <a:lnTo>
                    <a:pt x="8025" y="4287"/>
                  </a:lnTo>
                  <a:lnTo>
                    <a:pt x="620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8"/>
            <p:cNvSpPr/>
            <p:nvPr/>
          </p:nvSpPr>
          <p:spPr>
            <a:xfrm>
              <a:off x="4399050" y="1803025"/>
              <a:ext cx="194400" cy="204825"/>
            </a:xfrm>
            <a:custGeom>
              <a:avLst/>
              <a:gdLst/>
              <a:ahLst/>
              <a:cxnLst/>
              <a:rect l="l" t="t" r="r" b="b"/>
              <a:pathLst>
                <a:path w="7776" h="8193" extrusionOk="0">
                  <a:moveTo>
                    <a:pt x="4061" y="1"/>
                  </a:moveTo>
                  <a:lnTo>
                    <a:pt x="0" y="5382"/>
                  </a:lnTo>
                  <a:lnTo>
                    <a:pt x="3715" y="8192"/>
                  </a:lnTo>
                  <a:lnTo>
                    <a:pt x="7775" y="2799"/>
                  </a:lnTo>
                  <a:lnTo>
                    <a:pt x="406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8"/>
            <p:cNvSpPr/>
            <p:nvPr/>
          </p:nvSpPr>
          <p:spPr>
            <a:xfrm>
              <a:off x="4092475" y="1626225"/>
              <a:ext cx="170275" cy="199750"/>
            </a:xfrm>
            <a:custGeom>
              <a:avLst/>
              <a:gdLst/>
              <a:ahLst/>
              <a:cxnLst/>
              <a:rect l="l" t="t" r="r" b="b"/>
              <a:pathLst>
                <a:path w="6811" h="7990" extrusionOk="0">
                  <a:moveTo>
                    <a:pt x="2488" y="0"/>
                  </a:moveTo>
                  <a:lnTo>
                    <a:pt x="0" y="6275"/>
                  </a:lnTo>
                  <a:lnTo>
                    <a:pt x="4334" y="7989"/>
                  </a:lnTo>
                  <a:lnTo>
                    <a:pt x="6810" y="1715"/>
                  </a:lnTo>
                  <a:lnTo>
                    <a:pt x="248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8"/>
            <p:cNvSpPr/>
            <p:nvPr/>
          </p:nvSpPr>
          <p:spPr>
            <a:xfrm>
              <a:off x="3404875" y="1552400"/>
              <a:ext cx="139625" cy="183675"/>
            </a:xfrm>
            <a:custGeom>
              <a:avLst/>
              <a:gdLst/>
              <a:ahLst/>
              <a:cxnLst/>
              <a:rect l="l" t="t" r="r" b="b"/>
              <a:pathLst>
                <a:path w="5585" h="7347" extrusionOk="0">
                  <a:moveTo>
                    <a:pt x="4608" y="1"/>
                  </a:moveTo>
                  <a:lnTo>
                    <a:pt x="1" y="679"/>
                  </a:lnTo>
                  <a:lnTo>
                    <a:pt x="977" y="7347"/>
                  </a:lnTo>
                  <a:lnTo>
                    <a:pt x="5585" y="6668"/>
                  </a:lnTo>
                  <a:lnTo>
                    <a:pt x="46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8"/>
            <p:cNvSpPr/>
            <p:nvPr/>
          </p:nvSpPr>
          <p:spPr>
            <a:xfrm>
              <a:off x="2726825" y="1822375"/>
              <a:ext cx="195875" cy="204525"/>
            </a:xfrm>
            <a:custGeom>
              <a:avLst/>
              <a:gdLst/>
              <a:ahLst/>
              <a:cxnLst/>
              <a:rect l="l" t="t" r="r" b="b"/>
              <a:pathLst>
                <a:path w="7835" h="8181" extrusionOk="0">
                  <a:moveTo>
                    <a:pt x="3655" y="1"/>
                  </a:moveTo>
                  <a:lnTo>
                    <a:pt x="0" y="2894"/>
                  </a:lnTo>
                  <a:lnTo>
                    <a:pt x="4179" y="8180"/>
                  </a:lnTo>
                  <a:lnTo>
                    <a:pt x="7834" y="5299"/>
                  </a:lnTo>
                  <a:lnTo>
                    <a:pt x="3655"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8"/>
            <p:cNvSpPr/>
            <p:nvPr/>
          </p:nvSpPr>
          <p:spPr>
            <a:xfrm>
              <a:off x="2302350" y="2407275"/>
              <a:ext cx="199750" cy="170575"/>
            </a:xfrm>
            <a:custGeom>
              <a:avLst/>
              <a:gdLst/>
              <a:ahLst/>
              <a:cxnLst/>
              <a:rect l="l" t="t" r="r" b="b"/>
              <a:pathLst>
                <a:path w="7990" h="6823" extrusionOk="0">
                  <a:moveTo>
                    <a:pt x="1715" y="0"/>
                  </a:moveTo>
                  <a:lnTo>
                    <a:pt x="1" y="4334"/>
                  </a:lnTo>
                  <a:lnTo>
                    <a:pt x="6264" y="6823"/>
                  </a:lnTo>
                  <a:lnTo>
                    <a:pt x="7990" y="2489"/>
                  </a:lnTo>
                  <a:lnTo>
                    <a:pt x="1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8"/>
            <p:cNvSpPr/>
            <p:nvPr/>
          </p:nvSpPr>
          <p:spPr>
            <a:xfrm>
              <a:off x="2228550" y="3125800"/>
              <a:ext cx="183675" cy="139625"/>
            </a:xfrm>
            <a:custGeom>
              <a:avLst/>
              <a:gdLst/>
              <a:ahLst/>
              <a:cxnLst/>
              <a:rect l="l" t="t" r="r" b="b"/>
              <a:pathLst>
                <a:path w="7347" h="5585" extrusionOk="0">
                  <a:moveTo>
                    <a:pt x="6668" y="1"/>
                  </a:moveTo>
                  <a:lnTo>
                    <a:pt x="0" y="989"/>
                  </a:lnTo>
                  <a:lnTo>
                    <a:pt x="679" y="5585"/>
                  </a:lnTo>
                  <a:lnTo>
                    <a:pt x="7346" y="4609"/>
                  </a:lnTo>
                  <a:lnTo>
                    <a:pt x="666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8"/>
            <p:cNvSpPr/>
            <p:nvPr/>
          </p:nvSpPr>
          <p:spPr>
            <a:xfrm>
              <a:off x="2498800" y="3747625"/>
              <a:ext cx="204225" cy="195875"/>
            </a:xfrm>
            <a:custGeom>
              <a:avLst/>
              <a:gdLst/>
              <a:ahLst/>
              <a:cxnLst/>
              <a:rect l="l" t="t" r="r" b="b"/>
              <a:pathLst>
                <a:path w="8169" h="7835" extrusionOk="0">
                  <a:moveTo>
                    <a:pt x="5287" y="0"/>
                  </a:moveTo>
                  <a:lnTo>
                    <a:pt x="1" y="4179"/>
                  </a:lnTo>
                  <a:lnTo>
                    <a:pt x="2882" y="7834"/>
                  </a:lnTo>
                  <a:lnTo>
                    <a:pt x="8169" y="3655"/>
                  </a:lnTo>
                  <a:lnTo>
                    <a:pt x="528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8"/>
            <p:cNvSpPr/>
            <p:nvPr/>
          </p:nvSpPr>
          <p:spPr>
            <a:xfrm>
              <a:off x="3083700" y="4168200"/>
              <a:ext cx="170300" cy="199750"/>
            </a:xfrm>
            <a:custGeom>
              <a:avLst/>
              <a:gdLst/>
              <a:ahLst/>
              <a:cxnLst/>
              <a:rect l="l" t="t" r="r" b="b"/>
              <a:pathLst>
                <a:path w="6812" h="7990" extrusionOk="0">
                  <a:moveTo>
                    <a:pt x="2489" y="1"/>
                  </a:moveTo>
                  <a:lnTo>
                    <a:pt x="1" y="6263"/>
                  </a:lnTo>
                  <a:lnTo>
                    <a:pt x="4323" y="7990"/>
                  </a:lnTo>
                  <a:lnTo>
                    <a:pt x="6811" y="1715"/>
                  </a:lnTo>
                  <a:lnTo>
                    <a:pt x="248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8"/>
            <p:cNvSpPr/>
            <p:nvPr/>
          </p:nvSpPr>
          <p:spPr>
            <a:xfrm>
              <a:off x="3801950" y="4258100"/>
              <a:ext cx="139625" cy="183675"/>
            </a:xfrm>
            <a:custGeom>
              <a:avLst/>
              <a:gdLst/>
              <a:ahLst/>
              <a:cxnLst/>
              <a:rect l="l" t="t" r="r" b="b"/>
              <a:pathLst>
                <a:path w="5585" h="7347" extrusionOk="0">
                  <a:moveTo>
                    <a:pt x="4608" y="0"/>
                  </a:moveTo>
                  <a:lnTo>
                    <a:pt x="1" y="679"/>
                  </a:lnTo>
                  <a:lnTo>
                    <a:pt x="977" y="7346"/>
                  </a:lnTo>
                  <a:lnTo>
                    <a:pt x="5585" y="6680"/>
                  </a:lnTo>
                  <a:lnTo>
                    <a:pt x="460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8"/>
            <p:cNvSpPr/>
            <p:nvPr/>
          </p:nvSpPr>
          <p:spPr>
            <a:xfrm>
              <a:off x="4423750" y="3967275"/>
              <a:ext cx="195875" cy="204525"/>
            </a:xfrm>
            <a:custGeom>
              <a:avLst/>
              <a:gdLst/>
              <a:ahLst/>
              <a:cxnLst/>
              <a:rect l="l" t="t" r="r" b="b"/>
              <a:pathLst>
                <a:path w="7835" h="8181" extrusionOk="0">
                  <a:moveTo>
                    <a:pt x="3656" y="1"/>
                  </a:moveTo>
                  <a:lnTo>
                    <a:pt x="1" y="2894"/>
                  </a:lnTo>
                  <a:lnTo>
                    <a:pt x="4180" y="8180"/>
                  </a:lnTo>
                  <a:lnTo>
                    <a:pt x="7835" y="5287"/>
                  </a:lnTo>
                  <a:lnTo>
                    <a:pt x="365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8"/>
            <p:cNvSpPr/>
            <p:nvPr/>
          </p:nvSpPr>
          <p:spPr>
            <a:xfrm>
              <a:off x="4844350" y="3416325"/>
              <a:ext cx="199750" cy="170575"/>
            </a:xfrm>
            <a:custGeom>
              <a:avLst/>
              <a:gdLst/>
              <a:ahLst/>
              <a:cxnLst/>
              <a:rect l="l" t="t" r="r" b="b"/>
              <a:pathLst>
                <a:path w="7990" h="6823" extrusionOk="0">
                  <a:moveTo>
                    <a:pt x="1715" y="0"/>
                  </a:moveTo>
                  <a:lnTo>
                    <a:pt x="0" y="4334"/>
                  </a:lnTo>
                  <a:lnTo>
                    <a:pt x="6275" y="6823"/>
                  </a:lnTo>
                  <a:lnTo>
                    <a:pt x="7989" y="2489"/>
                  </a:lnTo>
                  <a:lnTo>
                    <a:pt x="1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8"/>
            <p:cNvSpPr/>
            <p:nvPr/>
          </p:nvSpPr>
          <p:spPr>
            <a:xfrm>
              <a:off x="4934225" y="2728750"/>
              <a:ext cx="183975" cy="139625"/>
            </a:xfrm>
            <a:custGeom>
              <a:avLst/>
              <a:gdLst/>
              <a:ahLst/>
              <a:cxnLst/>
              <a:rect l="l" t="t" r="r" b="b"/>
              <a:pathLst>
                <a:path w="7359" h="5585" extrusionOk="0">
                  <a:moveTo>
                    <a:pt x="6680" y="0"/>
                  </a:moveTo>
                  <a:lnTo>
                    <a:pt x="1" y="976"/>
                  </a:lnTo>
                  <a:lnTo>
                    <a:pt x="680" y="5584"/>
                  </a:lnTo>
                  <a:lnTo>
                    <a:pt x="7359" y="4608"/>
                  </a:lnTo>
                  <a:lnTo>
                    <a:pt x="668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8"/>
            <p:cNvSpPr/>
            <p:nvPr/>
          </p:nvSpPr>
          <p:spPr>
            <a:xfrm>
              <a:off x="4643425" y="2050675"/>
              <a:ext cx="204525" cy="195875"/>
            </a:xfrm>
            <a:custGeom>
              <a:avLst/>
              <a:gdLst/>
              <a:ahLst/>
              <a:cxnLst/>
              <a:rect l="l" t="t" r="r" b="b"/>
              <a:pathLst>
                <a:path w="8181" h="7835" extrusionOk="0">
                  <a:moveTo>
                    <a:pt x="5287" y="1"/>
                  </a:moveTo>
                  <a:lnTo>
                    <a:pt x="1" y="4180"/>
                  </a:lnTo>
                  <a:lnTo>
                    <a:pt x="2882" y="7835"/>
                  </a:lnTo>
                  <a:lnTo>
                    <a:pt x="8180" y="3644"/>
                  </a:lnTo>
                  <a:lnTo>
                    <a:pt x="52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38"/>
          <p:cNvSpPr/>
          <p:nvPr/>
        </p:nvSpPr>
        <p:spPr>
          <a:xfrm>
            <a:off x="4581426" y="2536174"/>
            <a:ext cx="214" cy="412"/>
          </a:xfrm>
          <a:custGeom>
            <a:avLst/>
            <a:gdLst/>
            <a:ahLst/>
            <a:cxnLst/>
            <a:rect l="l" t="t" r="r" b="b"/>
            <a:pathLst>
              <a:path w="13" h="25" extrusionOk="0">
                <a:moveTo>
                  <a:pt x="1" y="0"/>
                </a:moveTo>
                <a:lnTo>
                  <a:pt x="1" y="24"/>
                </a:lnTo>
                <a:lnTo>
                  <a:pt x="13" y="24"/>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8"/>
          <p:cNvSpPr/>
          <p:nvPr/>
        </p:nvSpPr>
        <p:spPr>
          <a:xfrm>
            <a:off x="4581426" y="2536570"/>
            <a:ext cx="214" cy="16"/>
          </a:xfrm>
          <a:custGeom>
            <a:avLst/>
            <a:gdLst/>
            <a:ahLst/>
            <a:cxnLst/>
            <a:rect l="l" t="t" r="r" b="b"/>
            <a:pathLst>
              <a:path w="13" h="1" extrusionOk="0">
                <a:moveTo>
                  <a:pt x="1" y="0"/>
                </a:moveTo>
                <a:lnTo>
                  <a:pt x="13" y="0"/>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8"/>
          <p:cNvSpPr/>
          <p:nvPr/>
        </p:nvSpPr>
        <p:spPr>
          <a:xfrm>
            <a:off x="4581426" y="2536570"/>
            <a:ext cx="214" cy="412"/>
          </a:xfrm>
          <a:custGeom>
            <a:avLst/>
            <a:gdLst/>
            <a:ahLst/>
            <a:cxnLst/>
            <a:rect l="l" t="t" r="r" b="b"/>
            <a:pathLst>
              <a:path w="13" h="25" extrusionOk="0">
                <a:moveTo>
                  <a:pt x="1" y="0"/>
                </a:moveTo>
                <a:lnTo>
                  <a:pt x="1" y="24"/>
                </a:lnTo>
                <a:lnTo>
                  <a:pt x="13"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8"/>
          <p:cNvSpPr/>
          <p:nvPr/>
        </p:nvSpPr>
        <p:spPr>
          <a:xfrm rot="10800000" flipH="1">
            <a:off x="2936968" y="1755331"/>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8"/>
          <p:cNvSpPr/>
          <p:nvPr/>
        </p:nvSpPr>
        <p:spPr>
          <a:xfrm flipH="1">
            <a:off x="5745232" y="2929257"/>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8"/>
          <p:cNvSpPr/>
          <p:nvPr/>
        </p:nvSpPr>
        <p:spPr>
          <a:xfrm rot="10800000" flipH="1">
            <a:off x="6764513" y="3582547"/>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8"/>
          <p:cNvSpPr/>
          <p:nvPr/>
        </p:nvSpPr>
        <p:spPr>
          <a:xfrm flipH="1">
            <a:off x="2719227" y="1454519"/>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46" name="Google Shape;1246;p38"/>
          <p:cNvPicPr preferRelativeResize="0"/>
          <p:nvPr/>
        </p:nvPicPr>
        <p:blipFill>
          <a:blip r:embed="rId3">
            <a:alphaModFix/>
          </a:blip>
          <a:stretch>
            <a:fillRect/>
          </a:stretch>
        </p:blipFill>
        <p:spPr>
          <a:xfrm>
            <a:off x="4147534" y="2151550"/>
            <a:ext cx="840215" cy="1112399"/>
          </a:xfrm>
          <a:prstGeom prst="rect">
            <a:avLst/>
          </a:prstGeom>
          <a:noFill/>
          <a:ln>
            <a:noFill/>
          </a:ln>
        </p:spPr>
      </p:pic>
      <p:sp>
        <p:nvSpPr>
          <p:cNvPr id="68" name="Google Shape;1242;p38">
            <a:extLst>
              <a:ext uri="{FF2B5EF4-FFF2-40B4-BE49-F238E27FC236}">
                <a16:creationId xmlns:a16="http://schemas.microsoft.com/office/drawing/2014/main" id="{C1228C07-91C6-4FF0-8AA9-9496D3035DD2}"/>
              </a:ext>
            </a:extLst>
          </p:cNvPr>
          <p:cNvSpPr/>
          <p:nvPr/>
        </p:nvSpPr>
        <p:spPr>
          <a:xfrm rot="10800000" flipH="1" flipV="1">
            <a:off x="3532740" y="3747011"/>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88;p38">
            <a:extLst>
              <a:ext uri="{FF2B5EF4-FFF2-40B4-BE49-F238E27FC236}">
                <a16:creationId xmlns:a16="http://schemas.microsoft.com/office/drawing/2014/main" id="{1F6921F5-8581-4953-8BEC-C8A276DD2244}"/>
              </a:ext>
            </a:extLst>
          </p:cNvPr>
          <p:cNvSpPr txBox="1">
            <a:spLocks/>
          </p:cNvSpPr>
          <p:nvPr/>
        </p:nvSpPr>
        <p:spPr>
          <a:xfrm>
            <a:off x="1343220" y="3803682"/>
            <a:ext cx="2619300" cy="38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1pPr>
            <a:lvl2pPr marR="0" lvl="1" algn="r"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2pPr>
            <a:lvl3pPr marR="0" lvl="2" algn="r"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3pPr>
            <a:lvl4pPr marR="0" lvl="3" algn="r"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4pPr>
            <a:lvl5pPr marR="0" lvl="4" algn="r"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5pPr>
            <a:lvl6pPr marR="0" lvl="5" algn="r"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6pPr>
            <a:lvl7pPr marR="0" lvl="6" algn="r"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7pPr>
            <a:lvl8pPr marR="0" lvl="7" algn="r"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8pPr>
            <a:lvl9pPr marR="0" lvl="8" algn="r"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9pPr>
          </a:lstStyle>
          <a:p>
            <a:r>
              <a:rPr lang="en-US" dirty="0">
                <a:solidFill>
                  <a:srgbClr val="F3F3F3"/>
                </a:solidFill>
                <a:latin typeface="Teko" panose="02000000000000000000" pitchFamily="2" charset="0"/>
                <a:cs typeface="Teko" panose="02000000000000000000" pitchFamily="2" charset="0"/>
              </a:rPr>
              <a:t>Publisher</a:t>
            </a:r>
          </a:p>
        </p:txBody>
      </p:sp>
      <p:sp>
        <p:nvSpPr>
          <p:cNvPr id="70" name="Google Shape;1185;p38">
            <a:extLst>
              <a:ext uri="{FF2B5EF4-FFF2-40B4-BE49-F238E27FC236}">
                <a16:creationId xmlns:a16="http://schemas.microsoft.com/office/drawing/2014/main" id="{98ABA506-FE80-49EB-8519-F1FA401718BD}"/>
              </a:ext>
            </a:extLst>
          </p:cNvPr>
          <p:cNvSpPr txBox="1">
            <a:spLocks/>
          </p:cNvSpPr>
          <p:nvPr/>
        </p:nvSpPr>
        <p:spPr>
          <a:xfrm>
            <a:off x="3140441" y="4058606"/>
            <a:ext cx="1105996" cy="4847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9pPr>
          </a:lstStyle>
          <a:p>
            <a:pPr marL="0" indent="0"/>
            <a:r>
              <a:rPr lang="en-US" dirty="0">
                <a:solidFill>
                  <a:srgbClr val="F3F3F3"/>
                </a:solidFill>
                <a:latin typeface="Source Code Pro Light" panose="020B0409030403020204" pitchFamily="49" charset="0"/>
                <a:cs typeface="Biome Light" panose="020B0502040204020203" pitchFamily="34" charset="0"/>
              </a:rPr>
              <a:t>Activision</a:t>
            </a:r>
          </a:p>
          <a:p>
            <a:pPr marL="0" indent="0"/>
            <a:r>
              <a:rPr lang="en-US" dirty="0">
                <a:solidFill>
                  <a:srgbClr val="F3F3F3"/>
                </a:solidFill>
                <a:latin typeface="Source Code Pro Light" panose="020B0409030403020204" pitchFamily="49" charset="0"/>
                <a:cs typeface="Biome Light" panose="020B0502040204020203" pitchFamily="34" charset="0"/>
              </a:rPr>
              <a:t>EA</a:t>
            </a:r>
          </a:p>
          <a:p>
            <a:pPr marL="0" indent="0"/>
            <a:r>
              <a:rPr lang="en-US" dirty="0">
                <a:solidFill>
                  <a:srgbClr val="F3F3F3"/>
                </a:solidFill>
                <a:latin typeface="Source Code Pro Light" panose="020B0409030403020204" pitchFamily="49" charset="0"/>
                <a:cs typeface="Biome Light" panose="020B0502040204020203" pitchFamily="34" charset="0"/>
              </a:rPr>
              <a:t>Ubisoft</a:t>
            </a:r>
          </a:p>
          <a:p>
            <a:pPr marL="0" indent="0"/>
            <a:endParaRPr lang="en-US" dirty="0">
              <a:solidFill>
                <a:srgbClr val="F3F3F3"/>
              </a:solidFill>
              <a:latin typeface="Source Code Pro Light" panose="020B0409030403020204" pitchFamily="49" charset="0"/>
              <a:cs typeface="Biome Light" panose="020B0502040204020203" pitchFamily="34" charset="0"/>
            </a:endParaRPr>
          </a:p>
        </p:txBody>
      </p:sp>
      <p:sp>
        <p:nvSpPr>
          <p:cNvPr id="71" name="Google Shape;1244;p38">
            <a:extLst>
              <a:ext uri="{FF2B5EF4-FFF2-40B4-BE49-F238E27FC236}">
                <a16:creationId xmlns:a16="http://schemas.microsoft.com/office/drawing/2014/main" id="{3586F110-8FED-4C8B-8E01-AF5C046D3221}"/>
              </a:ext>
            </a:extLst>
          </p:cNvPr>
          <p:cNvSpPr/>
          <p:nvPr/>
        </p:nvSpPr>
        <p:spPr>
          <a:xfrm rot="10800000">
            <a:off x="3136703" y="4565332"/>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9806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31"/>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DATA LIMITATIONS</a:t>
            </a:r>
            <a:endParaRPr dirty="0">
              <a:solidFill>
                <a:srgbClr val="F3F3F3"/>
              </a:solidFill>
            </a:endParaRPr>
          </a:p>
        </p:txBody>
      </p:sp>
      <p:pic>
        <p:nvPicPr>
          <p:cNvPr id="668" name="Google Shape;668;p31"/>
          <p:cNvPicPr preferRelativeResize="0"/>
          <p:nvPr/>
        </p:nvPicPr>
        <p:blipFill rotWithShape="1">
          <a:blip r:embed="rId3">
            <a:alphaModFix/>
          </a:blip>
          <a:srcRect l="5927" t="2783" r="2177" b="2555"/>
          <a:stretch/>
        </p:blipFill>
        <p:spPr>
          <a:xfrm>
            <a:off x="2981325" y="1045675"/>
            <a:ext cx="3324224" cy="3420649"/>
          </a:xfrm>
          <a:prstGeom prst="rect">
            <a:avLst/>
          </a:prstGeom>
          <a:noFill/>
          <a:ln>
            <a:noFill/>
          </a:ln>
        </p:spPr>
      </p:pic>
      <p:sp>
        <p:nvSpPr>
          <p:cNvPr id="669" name="Google Shape;669;p31"/>
          <p:cNvSpPr txBox="1">
            <a:spLocks noGrp="1"/>
          </p:cNvSpPr>
          <p:nvPr>
            <p:ph type="ctrTitle" idx="7"/>
          </p:nvPr>
        </p:nvSpPr>
        <p:spPr>
          <a:xfrm>
            <a:off x="504925" y="1367607"/>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F3F3F3"/>
                </a:solidFill>
                <a:latin typeface="Teko" panose="02000000000000000000" pitchFamily="2" charset="0"/>
                <a:ea typeface="Teko"/>
                <a:cs typeface="Teko" panose="02000000000000000000" pitchFamily="2" charset="0"/>
                <a:sym typeface="Teko"/>
              </a:rPr>
              <a:t>Missing Data</a:t>
            </a:r>
            <a:endParaRPr dirty="0">
              <a:solidFill>
                <a:srgbClr val="F3F3F3"/>
              </a:solidFill>
              <a:latin typeface="Teko" panose="02000000000000000000" pitchFamily="2" charset="0"/>
              <a:ea typeface="Teko"/>
              <a:cs typeface="Teko" panose="02000000000000000000" pitchFamily="2" charset="0"/>
              <a:sym typeface="Teko"/>
            </a:endParaRPr>
          </a:p>
        </p:txBody>
      </p:sp>
      <p:sp>
        <p:nvSpPr>
          <p:cNvPr id="674" name="Google Shape;674;p31"/>
          <p:cNvSpPr txBox="1">
            <a:spLocks noGrp="1"/>
          </p:cNvSpPr>
          <p:nvPr>
            <p:ph type="ctrTitle" idx="3"/>
          </p:nvPr>
        </p:nvSpPr>
        <p:spPr>
          <a:xfrm>
            <a:off x="6531363" y="923712"/>
            <a:ext cx="1881300" cy="644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latin typeface="Teko" panose="02000000000000000000" pitchFamily="2" charset="0"/>
                <a:ea typeface="Teko"/>
                <a:cs typeface="Teko" panose="02000000000000000000" pitchFamily="2" charset="0"/>
                <a:sym typeface="Teko"/>
              </a:rPr>
              <a:t>Critic Ratings</a:t>
            </a:r>
            <a:endParaRPr dirty="0">
              <a:solidFill>
                <a:srgbClr val="F3F3F3"/>
              </a:solidFill>
              <a:latin typeface="Teko" panose="02000000000000000000" pitchFamily="2" charset="0"/>
              <a:ea typeface="Teko"/>
              <a:cs typeface="Teko" panose="02000000000000000000" pitchFamily="2" charset="0"/>
              <a:sym typeface="Teko"/>
            </a:endParaRPr>
          </a:p>
        </p:txBody>
      </p:sp>
      <p:sp>
        <p:nvSpPr>
          <p:cNvPr id="675" name="Google Shape;675;p31"/>
          <p:cNvSpPr txBox="1">
            <a:spLocks noGrp="1"/>
          </p:cNvSpPr>
          <p:nvPr>
            <p:ph type="ctrTitle" idx="5"/>
          </p:nvPr>
        </p:nvSpPr>
        <p:spPr>
          <a:xfrm>
            <a:off x="6531350" y="2788462"/>
            <a:ext cx="1881300" cy="644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3F3F3"/>
                </a:solidFill>
                <a:latin typeface="Teko" panose="02000000000000000000" pitchFamily="2" charset="0"/>
                <a:ea typeface="Teko"/>
                <a:cs typeface="Teko" panose="02000000000000000000" pitchFamily="2" charset="0"/>
                <a:sym typeface="Teko"/>
              </a:rPr>
              <a:t>Single Dataset</a:t>
            </a:r>
            <a:endParaRPr dirty="0">
              <a:solidFill>
                <a:srgbClr val="F3F3F3"/>
              </a:solidFill>
              <a:latin typeface="Teko" panose="02000000000000000000" pitchFamily="2" charset="0"/>
              <a:ea typeface="Teko"/>
              <a:cs typeface="Teko" panose="02000000000000000000" pitchFamily="2" charset="0"/>
              <a:sym typeface="Teko"/>
            </a:endParaRPr>
          </a:p>
        </p:txBody>
      </p:sp>
      <p:sp>
        <p:nvSpPr>
          <p:cNvPr id="676" name="Google Shape;676;p31"/>
          <p:cNvSpPr txBox="1">
            <a:spLocks noGrp="1"/>
          </p:cNvSpPr>
          <p:nvPr>
            <p:ph type="ctrTitle" idx="2"/>
          </p:nvPr>
        </p:nvSpPr>
        <p:spPr>
          <a:xfrm>
            <a:off x="504913" y="3206550"/>
            <a:ext cx="1881300" cy="6447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F3F3F3"/>
                </a:solidFill>
                <a:latin typeface="Teko" panose="02000000000000000000" pitchFamily="2" charset="0"/>
                <a:ea typeface="Teko"/>
                <a:cs typeface="Teko" panose="02000000000000000000" pitchFamily="2" charset="0"/>
                <a:sym typeface="Teko"/>
              </a:rPr>
              <a:t>Current Trends</a:t>
            </a:r>
            <a:endParaRPr dirty="0">
              <a:solidFill>
                <a:srgbClr val="F3F3F3"/>
              </a:solidFill>
              <a:latin typeface="Teko" panose="02000000000000000000" pitchFamily="2" charset="0"/>
              <a:ea typeface="Teko"/>
              <a:cs typeface="Teko" panose="02000000000000000000" pitchFamily="2" charset="0"/>
              <a:sym typeface="Teko"/>
            </a:endParaRPr>
          </a:p>
        </p:txBody>
      </p:sp>
      <p:sp>
        <p:nvSpPr>
          <p:cNvPr id="677" name="Google Shape;677;p31"/>
          <p:cNvSpPr/>
          <p:nvPr/>
        </p:nvSpPr>
        <p:spPr>
          <a:xfrm>
            <a:off x="4510200" y="37253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5550600" y="2690300"/>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4510200" y="16557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 name="Google Shape;680;p31"/>
          <p:cNvCxnSpPr>
            <a:stCxn id="679" idx="3"/>
          </p:cNvCxnSpPr>
          <p:nvPr/>
        </p:nvCxnSpPr>
        <p:spPr>
          <a:xfrm rot="10800000" flipH="1">
            <a:off x="4633800" y="1369825"/>
            <a:ext cx="1878300" cy="347700"/>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1" name="Google Shape;681;p31"/>
          <p:cNvCxnSpPr>
            <a:stCxn id="678" idx="3"/>
          </p:cNvCxnSpPr>
          <p:nvPr/>
        </p:nvCxnSpPr>
        <p:spPr>
          <a:xfrm>
            <a:off x="5674200" y="2752100"/>
            <a:ext cx="864900" cy="466800"/>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2" name="Google Shape;682;p31"/>
          <p:cNvCxnSpPr/>
          <p:nvPr/>
        </p:nvCxnSpPr>
        <p:spPr>
          <a:xfrm rot="10800000">
            <a:off x="2382300" y="1828875"/>
            <a:ext cx="1119900" cy="869700"/>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3" name="Google Shape;683;p31"/>
          <p:cNvCxnSpPr>
            <a:stCxn id="677" idx="1"/>
          </p:cNvCxnSpPr>
          <p:nvPr/>
        </p:nvCxnSpPr>
        <p:spPr>
          <a:xfrm rot="10800000">
            <a:off x="2377200" y="3641625"/>
            <a:ext cx="2133000" cy="145500"/>
          </a:xfrm>
          <a:prstGeom prst="bentConnector3">
            <a:avLst>
              <a:gd name="adj1" fmla="val 50000"/>
            </a:avLst>
          </a:prstGeom>
          <a:noFill/>
          <a:ln w="9525" cap="flat" cmpd="sng">
            <a:solidFill>
              <a:schemeClr val="lt2"/>
            </a:solidFill>
            <a:prstDash val="lgDash"/>
            <a:round/>
            <a:headEnd type="none" w="med" len="med"/>
            <a:tailEnd type="none" w="med" len="med"/>
          </a:ln>
        </p:spPr>
      </p:cxnSp>
      <p:grpSp>
        <p:nvGrpSpPr>
          <p:cNvPr id="684" name="Google Shape;684;p31"/>
          <p:cNvGrpSpPr/>
          <p:nvPr/>
        </p:nvGrpSpPr>
        <p:grpSpPr>
          <a:xfrm>
            <a:off x="4386421" y="2608276"/>
            <a:ext cx="377870" cy="288096"/>
            <a:chOff x="1190625" y="858100"/>
            <a:chExt cx="5219200" cy="3979225"/>
          </a:xfrm>
        </p:grpSpPr>
        <p:sp>
          <p:nvSpPr>
            <p:cNvPr id="685" name="Google Shape;685;p31"/>
            <p:cNvSpPr/>
            <p:nvPr/>
          </p:nvSpPr>
          <p:spPr>
            <a:xfrm>
              <a:off x="1190625" y="1346375"/>
              <a:ext cx="309900" cy="300125"/>
            </a:xfrm>
            <a:custGeom>
              <a:avLst/>
              <a:gdLst/>
              <a:ahLst/>
              <a:cxnLst/>
              <a:rect l="l" t="t" r="r" b="b"/>
              <a:pathLst>
                <a:path w="12396" h="12005" extrusionOk="0">
                  <a:moveTo>
                    <a:pt x="3099" y="0"/>
                  </a:moveTo>
                  <a:cubicBezTo>
                    <a:pt x="1403" y="0"/>
                    <a:pt x="0" y="1370"/>
                    <a:pt x="0" y="3099"/>
                  </a:cubicBezTo>
                  <a:lnTo>
                    <a:pt x="0" y="8906"/>
                  </a:lnTo>
                  <a:cubicBezTo>
                    <a:pt x="0" y="10602"/>
                    <a:pt x="1403" y="12005"/>
                    <a:pt x="3099" y="12005"/>
                  </a:cubicBezTo>
                  <a:cubicBezTo>
                    <a:pt x="4828" y="12005"/>
                    <a:pt x="6198" y="10602"/>
                    <a:pt x="6198" y="8906"/>
                  </a:cubicBezTo>
                  <a:lnTo>
                    <a:pt x="6198" y="6198"/>
                  </a:lnTo>
                  <a:lnTo>
                    <a:pt x="9264" y="6198"/>
                  </a:lnTo>
                  <a:cubicBezTo>
                    <a:pt x="10993" y="6198"/>
                    <a:pt x="12396" y="4828"/>
                    <a:pt x="12396" y="3099"/>
                  </a:cubicBezTo>
                  <a:cubicBezTo>
                    <a:pt x="12396" y="1370"/>
                    <a:pt x="10993" y="0"/>
                    <a:pt x="9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6099900" y="1346375"/>
              <a:ext cx="309925" cy="300125"/>
            </a:xfrm>
            <a:custGeom>
              <a:avLst/>
              <a:gdLst/>
              <a:ahLst/>
              <a:cxnLst/>
              <a:rect l="l" t="t" r="r" b="b"/>
              <a:pathLst>
                <a:path w="12397" h="12005" extrusionOk="0">
                  <a:moveTo>
                    <a:pt x="3132" y="0"/>
                  </a:moveTo>
                  <a:cubicBezTo>
                    <a:pt x="1403" y="0"/>
                    <a:pt x="1" y="1370"/>
                    <a:pt x="1" y="3099"/>
                  </a:cubicBezTo>
                  <a:cubicBezTo>
                    <a:pt x="1" y="4828"/>
                    <a:pt x="1403" y="6198"/>
                    <a:pt x="3132" y="6198"/>
                  </a:cubicBezTo>
                  <a:lnTo>
                    <a:pt x="6198" y="6198"/>
                  </a:lnTo>
                  <a:lnTo>
                    <a:pt x="6198" y="8906"/>
                  </a:lnTo>
                  <a:cubicBezTo>
                    <a:pt x="6198" y="10602"/>
                    <a:pt x="7568" y="12005"/>
                    <a:pt x="9297" y="12005"/>
                  </a:cubicBezTo>
                  <a:cubicBezTo>
                    <a:pt x="10993" y="12005"/>
                    <a:pt x="12396" y="10602"/>
                    <a:pt x="12396" y="8906"/>
                  </a:cubicBezTo>
                  <a:lnTo>
                    <a:pt x="12396" y="3099"/>
                  </a:lnTo>
                  <a:cubicBezTo>
                    <a:pt x="12396" y="1370"/>
                    <a:pt x="10993" y="0"/>
                    <a:pt x="9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1190625" y="4048925"/>
              <a:ext cx="309900" cy="300125"/>
            </a:xfrm>
            <a:custGeom>
              <a:avLst/>
              <a:gdLst/>
              <a:ahLst/>
              <a:cxnLst/>
              <a:rect l="l" t="t" r="r" b="b"/>
              <a:pathLst>
                <a:path w="12396" h="12005" extrusionOk="0">
                  <a:moveTo>
                    <a:pt x="3099" y="1"/>
                  </a:moveTo>
                  <a:cubicBezTo>
                    <a:pt x="1403" y="1"/>
                    <a:pt x="0" y="1403"/>
                    <a:pt x="0" y="3100"/>
                  </a:cubicBezTo>
                  <a:lnTo>
                    <a:pt x="0" y="8906"/>
                  </a:lnTo>
                  <a:cubicBezTo>
                    <a:pt x="0" y="10602"/>
                    <a:pt x="1403" y="12005"/>
                    <a:pt x="3099" y="12005"/>
                  </a:cubicBezTo>
                  <a:lnTo>
                    <a:pt x="9264" y="12005"/>
                  </a:lnTo>
                  <a:cubicBezTo>
                    <a:pt x="10993" y="12005"/>
                    <a:pt x="12396" y="10602"/>
                    <a:pt x="12396" y="8906"/>
                  </a:cubicBezTo>
                  <a:cubicBezTo>
                    <a:pt x="12396" y="7177"/>
                    <a:pt x="10993" y="5807"/>
                    <a:pt x="9264" y="5807"/>
                  </a:cubicBezTo>
                  <a:lnTo>
                    <a:pt x="6198" y="5807"/>
                  </a:lnTo>
                  <a:lnTo>
                    <a:pt x="6198" y="3100"/>
                  </a:lnTo>
                  <a:cubicBezTo>
                    <a:pt x="6198" y="1403"/>
                    <a:pt x="4828" y="1"/>
                    <a:pt x="3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1"/>
            <p:cNvSpPr/>
            <p:nvPr/>
          </p:nvSpPr>
          <p:spPr>
            <a:xfrm>
              <a:off x="6099900" y="4048925"/>
              <a:ext cx="309925" cy="300125"/>
            </a:xfrm>
            <a:custGeom>
              <a:avLst/>
              <a:gdLst/>
              <a:ahLst/>
              <a:cxnLst/>
              <a:rect l="l" t="t" r="r" b="b"/>
              <a:pathLst>
                <a:path w="12397" h="12005" extrusionOk="0">
                  <a:moveTo>
                    <a:pt x="9297" y="1"/>
                  </a:moveTo>
                  <a:cubicBezTo>
                    <a:pt x="7568" y="1"/>
                    <a:pt x="6198" y="1403"/>
                    <a:pt x="6198" y="3100"/>
                  </a:cubicBezTo>
                  <a:lnTo>
                    <a:pt x="6198" y="5807"/>
                  </a:lnTo>
                  <a:lnTo>
                    <a:pt x="3132" y="5807"/>
                  </a:lnTo>
                  <a:cubicBezTo>
                    <a:pt x="1403" y="5807"/>
                    <a:pt x="1" y="7177"/>
                    <a:pt x="1" y="8906"/>
                  </a:cubicBezTo>
                  <a:cubicBezTo>
                    <a:pt x="1" y="10602"/>
                    <a:pt x="1403" y="12005"/>
                    <a:pt x="3132" y="12005"/>
                  </a:cubicBezTo>
                  <a:lnTo>
                    <a:pt x="9297" y="12005"/>
                  </a:lnTo>
                  <a:cubicBezTo>
                    <a:pt x="10993" y="12005"/>
                    <a:pt x="12396" y="10602"/>
                    <a:pt x="12396" y="8906"/>
                  </a:cubicBezTo>
                  <a:lnTo>
                    <a:pt x="12396" y="3100"/>
                  </a:lnTo>
                  <a:cubicBezTo>
                    <a:pt x="12396" y="1403"/>
                    <a:pt x="10993" y="1"/>
                    <a:pt x="92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1"/>
            <p:cNvSpPr/>
            <p:nvPr/>
          </p:nvSpPr>
          <p:spPr>
            <a:xfrm>
              <a:off x="3612650" y="858100"/>
              <a:ext cx="375150" cy="257500"/>
            </a:xfrm>
            <a:custGeom>
              <a:avLst/>
              <a:gdLst/>
              <a:ahLst/>
              <a:cxnLst/>
              <a:rect l="l" t="t" r="r" b="b"/>
              <a:pathLst>
                <a:path w="15006" h="10300" extrusionOk="0">
                  <a:moveTo>
                    <a:pt x="3409" y="0"/>
                  </a:moveTo>
                  <a:cubicBezTo>
                    <a:pt x="2610" y="0"/>
                    <a:pt x="1810" y="302"/>
                    <a:pt x="1207" y="905"/>
                  </a:cubicBezTo>
                  <a:cubicBezTo>
                    <a:pt x="0" y="2145"/>
                    <a:pt x="0" y="4102"/>
                    <a:pt x="1207" y="5309"/>
                  </a:cubicBezTo>
                  <a:lnTo>
                    <a:pt x="5317" y="9387"/>
                  </a:lnTo>
                  <a:cubicBezTo>
                    <a:pt x="5904" y="10006"/>
                    <a:pt x="6720" y="10300"/>
                    <a:pt x="7503" y="10300"/>
                  </a:cubicBezTo>
                  <a:cubicBezTo>
                    <a:pt x="8285" y="10300"/>
                    <a:pt x="9101" y="10006"/>
                    <a:pt x="9688" y="9387"/>
                  </a:cubicBezTo>
                  <a:lnTo>
                    <a:pt x="13798" y="5309"/>
                  </a:lnTo>
                  <a:cubicBezTo>
                    <a:pt x="15005" y="4102"/>
                    <a:pt x="15005" y="2145"/>
                    <a:pt x="13798" y="905"/>
                  </a:cubicBezTo>
                  <a:cubicBezTo>
                    <a:pt x="13195" y="302"/>
                    <a:pt x="12396" y="0"/>
                    <a:pt x="11596" y="0"/>
                  </a:cubicBezTo>
                  <a:cubicBezTo>
                    <a:pt x="10797" y="0"/>
                    <a:pt x="9998" y="302"/>
                    <a:pt x="9395" y="905"/>
                  </a:cubicBezTo>
                  <a:lnTo>
                    <a:pt x="7503" y="2830"/>
                  </a:lnTo>
                  <a:lnTo>
                    <a:pt x="5611" y="905"/>
                  </a:lnTo>
                  <a:cubicBezTo>
                    <a:pt x="5007" y="302"/>
                    <a:pt x="4208" y="0"/>
                    <a:pt x="3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1"/>
            <p:cNvSpPr/>
            <p:nvPr/>
          </p:nvSpPr>
          <p:spPr>
            <a:xfrm>
              <a:off x="3612650" y="4579400"/>
              <a:ext cx="375150" cy="257925"/>
            </a:xfrm>
            <a:custGeom>
              <a:avLst/>
              <a:gdLst/>
              <a:ahLst/>
              <a:cxnLst/>
              <a:rect l="l" t="t" r="r" b="b"/>
              <a:pathLst>
                <a:path w="15006" h="10317" extrusionOk="0">
                  <a:moveTo>
                    <a:pt x="7503" y="1"/>
                  </a:moveTo>
                  <a:cubicBezTo>
                    <a:pt x="6712" y="1"/>
                    <a:pt x="5921" y="311"/>
                    <a:pt x="5317" y="931"/>
                  </a:cubicBezTo>
                  <a:lnTo>
                    <a:pt x="1207" y="5008"/>
                  </a:lnTo>
                  <a:cubicBezTo>
                    <a:pt x="0" y="6215"/>
                    <a:pt x="0" y="8172"/>
                    <a:pt x="1207" y="9412"/>
                  </a:cubicBezTo>
                  <a:cubicBezTo>
                    <a:pt x="1810" y="10015"/>
                    <a:pt x="2610" y="10317"/>
                    <a:pt x="3409" y="10317"/>
                  </a:cubicBezTo>
                  <a:cubicBezTo>
                    <a:pt x="4208" y="10317"/>
                    <a:pt x="5007" y="10015"/>
                    <a:pt x="5611" y="9412"/>
                  </a:cubicBezTo>
                  <a:lnTo>
                    <a:pt x="7503" y="7487"/>
                  </a:lnTo>
                  <a:lnTo>
                    <a:pt x="9395" y="9412"/>
                  </a:lnTo>
                  <a:cubicBezTo>
                    <a:pt x="10014" y="9999"/>
                    <a:pt x="10797" y="10292"/>
                    <a:pt x="11613" y="10292"/>
                  </a:cubicBezTo>
                  <a:cubicBezTo>
                    <a:pt x="12396" y="10292"/>
                    <a:pt x="13178" y="9999"/>
                    <a:pt x="13798" y="9412"/>
                  </a:cubicBezTo>
                  <a:cubicBezTo>
                    <a:pt x="15005" y="8172"/>
                    <a:pt x="15005" y="6215"/>
                    <a:pt x="13798" y="5008"/>
                  </a:cubicBezTo>
                  <a:lnTo>
                    <a:pt x="9688" y="931"/>
                  </a:lnTo>
                  <a:cubicBezTo>
                    <a:pt x="9085" y="311"/>
                    <a:pt x="8294" y="1"/>
                    <a:pt x="7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3203250" y="2222225"/>
              <a:ext cx="1193925" cy="1250975"/>
            </a:xfrm>
            <a:custGeom>
              <a:avLst/>
              <a:gdLst/>
              <a:ahLst/>
              <a:cxnLst/>
              <a:rect l="l" t="t" r="r" b="b"/>
              <a:pathLst>
                <a:path w="47757" h="50039" extrusionOk="0">
                  <a:moveTo>
                    <a:pt x="33730" y="6198"/>
                  </a:moveTo>
                  <a:cubicBezTo>
                    <a:pt x="38036" y="6198"/>
                    <a:pt x="41559" y="9721"/>
                    <a:pt x="41559" y="14027"/>
                  </a:cubicBezTo>
                  <a:cubicBezTo>
                    <a:pt x="41559" y="18332"/>
                    <a:pt x="38036" y="21823"/>
                    <a:pt x="33730" y="21823"/>
                  </a:cubicBezTo>
                  <a:cubicBezTo>
                    <a:pt x="29424" y="21823"/>
                    <a:pt x="25934" y="18332"/>
                    <a:pt x="25934" y="14027"/>
                  </a:cubicBezTo>
                  <a:cubicBezTo>
                    <a:pt x="25934" y="9721"/>
                    <a:pt x="29424" y="6198"/>
                    <a:pt x="33730" y="6198"/>
                  </a:cubicBezTo>
                  <a:close/>
                  <a:moveTo>
                    <a:pt x="20062" y="11026"/>
                  </a:moveTo>
                  <a:lnTo>
                    <a:pt x="20062" y="11026"/>
                  </a:lnTo>
                  <a:cubicBezTo>
                    <a:pt x="19834" y="12004"/>
                    <a:pt x="19736" y="12983"/>
                    <a:pt x="19736" y="14027"/>
                  </a:cubicBezTo>
                  <a:cubicBezTo>
                    <a:pt x="19736" y="21758"/>
                    <a:pt x="26031" y="28021"/>
                    <a:pt x="33730" y="28021"/>
                  </a:cubicBezTo>
                  <a:cubicBezTo>
                    <a:pt x="35687" y="28021"/>
                    <a:pt x="37514" y="27629"/>
                    <a:pt x="39210" y="26912"/>
                  </a:cubicBezTo>
                  <a:cubicBezTo>
                    <a:pt x="39210" y="27075"/>
                    <a:pt x="39210" y="27205"/>
                    <a:pt x="39210" y="27336"/>
                  </a:cubicBezTo>
                  <a:cubicBezTo>
                    <a:pt x="39210" y="36437"/>
                    <a:pt x="31805" y="43841"/>
                    <a:pt x="22704" y="43841"/>
                  </a:cubicBezTo>
                  <a:cubicBezTo>
                    <a:pt x="13603" y="43841"/>
                    <a:pt x="6199" y="36437"/>
                    <a:pt x="6199" y="27336"/>
                  </a:cubicBezTo>
                  <a:cubicBezTo>
                    <a:pt x="6199" y="19115"/>
                    <a:pt x="12201" y="12298"/>
                    <a:pt x="20062" y="11026"/>
                  </a:cubicBezTo>
                  <a:close/>
                  <a:moveTo>
                    <a:pt x="33730" y="0"/>
                  </a:moveTo>
                  <a:cubicBezTo>
                    <a:pt x="29620" y="0"/>
                    <a:pt x="25901" y="1794"/>
                    <a:pt x="23357" y="4632"/>
                  </a:cubicBezTo>
                  <a:cubicBezTo>
                    <a:pt x="23128" y="4632"/>
                    <a:pt x="22933" y="4600"/>
                    <a:pt x="22704" y="4600"/>
                  </a:cubicBezTo>
                  <a:cubicBezTo>
                    <a:pt x="10178" y="4600"/>
                    <a:pt x="1" y="14810"/>
                    <a:pt x="1" y="27336"/>
                  </a:cubicBezTo>
                  <a:cubicBezTo>
                    <a:pt x="1" y="39862"/>
                    <a:pt x="10178" y="50039"/>
                    <a:pt x="22704" y="50039"/>
                  </a:cubicBezTo>
                  <a:cubicBezTo>
                    <a:pt x="35230" y="50039"/>
                    <a:pt x="45408" y="39862"/>
                    <a:pt x="45408" y="27336"/>
                  </a:cubicBezTo>
                  <a:cubicBezTo>
                    <a:pt x="45408" y="25672"/>
                    <a:pt x="45245" y="24041"/>
                    <a:pt x="44886" y="22508"/>
                  </a:cubicBezTo>
                  <a:cubicBezTo>
                    <a:pt x="46680" y="20127"/>
                    <a:pt x="47756" y="17191"/>
                    <a:pt x="47756" y="14027"/>
                  </a:cubicBezTo>
                  <a:cubicBezTo>
                    <a:pt x="47756" y="6296"/>
                    <a:pt x="41461" y="0"/>
                    <a:pt x="33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1"/>
            <p:cNvSpPr/>
            <p:nvPr/>
          </p:nvSpPr>
          <p:spPr>
            <a:xfrm>
              <a:off x="1243625" y="1283575"/>
              <a:ext cx="5113175" cy="3129100"/>
            </a:xfrm>
            <a:custGeom>
              <a:avLst/>
              <a:gdLst/>
              <a:ahLst/>
              <a:cxnLst/>
              <a:rect l="l" t="t" r="r" b="b"/>
              <a:pathLst>
                <a:path w="204527" h="125164" extrusionOk="0">
                  <a:moveTo>
                    <a:pt x="102264" y="7373"/>
                  </a:moveTo>
                  <a:cubicBezTo>
                    <a:pt x="111136" y="7373"/>
                    <a:pt x="119585" y="9428"/>
                    <a:pt x="127413" y="13440"/>
                  </a:cubicBezTo>
                  <a:cubicBezTo>
                    <a:pt x="134883" y="17257"/>
                    <a:pt x="141505" y="22867"/>
                    <a:pt x="146529" y="29620"/>
                  </a:cubicBezTo>
                  <a:cubicBezTo>
                    <a:pt x="147127" y="30430"/>
                    <a:pt x="148057" y="30853"/>
                    <a:pt x="149001" y="30853"/>
                  </a:cubicBezTo>
                  <a:cubicBezTo>
                    <a:pt x="149651" y="30853"/>
                    <a:pt x="150308" y="30652"/>
                    <a:pt x="150867" y="30239"/>
                  </a:cubicBezTo>
                  <a:cubicBezTo>
                    <a:pt x="152237" y="29195"/>
                    <a:pt x="152531" y="27271"/>
                    <a:pt x="151487" y="25901"/>
                  </a:cubicBezTo>
                  <a:cubicBezTo>
                    <a:pt x="147540" y="20551"/>
                    <a:pt x="142680" y="15887"/>
                    <a:pt x="137199" y="12103"/>
                  </a:cubicBezTo>
                  <a:lnTo>
                    <a:pt x="137199" y="12103"/>
                  </a:lnTo>
                  <a:cubicBezTo>
                    <a:pt x="143528" y="14288"/>
                    <a:pt x="149660" y="17061"/>
                    <a:pt x="155499" y="20388"/>
                  </a:cubicBezTo>
                  <a:cubicBezTo>
                    <a:pt x="172755" y="30239"/>
                    <a:pt x="187010" y="44429"/>
                    <a:pt x="197905" y="62566"/>
                  </a:cubicBezTo>
                  <a:cubicBezTo>
                    <a:pt x="183291" y="86867"/>
                    <a:pt x="161991" y="104482"/>
                    <a:pt x="137102" y="113061"/>
                  </a:cubicBezTo>
                  <a:cubicBezTo>
                    <a:pt x="153151" y="101970"/>
                    <a:pt x="163654" y="83475"/>
                    <a:pt x="163654" y="62566"/>
                  </a:cubicBezTo>
                  <a:cubicBezTo>
                    <a:pt x="163654" y="57281"/>
                    <a:pt x="162969" y="52062"/>
                    <a:pt x="161664" y="47006"/>
                  </a:cubicBezTo>
                  <a:cubicBezTo>
                    <a:pt x="161309" y="45613"/>
                    <a:pt x="160063" y="44678"/>
                    <a:pt x="158691" y="44678"/>
                  </a:cubicBezTo>
                  <a:cubicBezTo>
                    <a:pt x="158423" y="44678"/>
                    <a:pt x="158151" y="44713"/>
                    <a:pt x="157880" y="44788"/>
                  </a:cubicBezTo>
                  <a:cubicBezTo>
                    <a:pt x="156217" y="45212"/>
                    <a:pt x="155238" y="46908"/>
                    <a:pt x="155662" y="48572"/>
                  </a:cubicBezTo>
                  <a:cubicBezTo>
                    <a:pt x="156837" y="53106"/>
                    <a:pt x="157456" y="57836"/>
                    <a:pt x="157456" y="62566"/>
                  </a:cubicBezTo>
                  <a:cubicBezTo>
                    <a:pt x="157456" y="93000"/>
                    <a:pt x="132698" y="117758"/>
                    <a:pt x="102264" y="117758"/>
                  </a:cubicBezTo>
                  <a:cubicBezTo>
                    <a:pt x="71829" y="117758"/>
                    <a:pt x="47071" y="93000"/>
                    <a:pt x="47071" y="62566"/>
                  </a:cubicBezTo>
                  <a:cubicBezTo>
                    <a:pt x="47071" y="32131"/>
                    <a:pt x="71829" y="7373"/>
                    <a:pt x="102264" y="7373"/>
                  </a:cubicBezTo>
                  <a:close/>
                  <a:moveTo>
                    <a:pt x="102264" y="1"/>
                  </a:moveTo>
                  <a:cubicBezTo>
                    <a:pt x="82626" y="1"/>
                    <a:pt x="63152" y="5187"/>
                    <a:pt x="45929" y="15006"/>
                  </a:cubicBezTo>
                  <a:cubicBezTo>
                    <a:pt x="27597" y="25509"/>
                    <a:pt x="12461" y="40612"/>
                    <a:pt x="946" y="59956"/>
                  </a:cubicBezTo>
                  <a:cubicBezTo>
                    <a:pt x="0" y="61554"/>
                    <a:pt x="0" y="63577"/>
                    <a:pt x="946" y="65175"/>
                  </a:cubicBezTo>
                  <a:cubicBezTo>
                    <a:pt x="7079" y="75483"/>
                    <a:pt x="14386" y="84747"/>
                    <a:pt x="22671" y="92706"/>
                  </a:cubicBezTo>
                  <a:cubicBezTo>
                    <a:pt x="23274" y="93278"/>
                    <a:pt x="24055" y="93563"/>
                    <a:pt x="24833" y="93563"/>
                  </a:cubicBezTo>
                  <a:cubicBezTo>
                    <a:pt x="25654" y="93563"/>
                    <a:pt x="26472" y="93245"/>
                    <a:pt x="27075" y="92608"/>
                  </a:cubicBezTo>
                  <a:cubicBezTo>
                    <a:pt x="28249" y="91369"/>
                    <a:pt x="28216" y="89412"/>
                    <a:pt x="26977" y="88205"/>
                  </a:cubicBezTo>
                  <a:cubicBezTo>
                    <a:pt x="19246" y="80800"/>
                    <a:pt x="12396" y="72188"/>
                    <a:pt x="6622" y="62566"/>
                  </a:cubicBezTo>
                  <a:cubicBezTo>
                    <a:pt x="17517" y="44429"/>
                    <a:pt x="31772" y="30239"/>
                    <a:pt x="49028" y="20388"/>
                  </a:cubicBezTo>
                  <a:cubicBezTo>
                    <a:pt x="54900" y="17061"/>
                    <a:pt x="61032" y="14256"/>
                    <a:pt x="67393" y="12070"/>
                  </a:cubicBezTo>
                  <a:lnTo>
                    <a:pt x="67393" y="12070"/>
                  </a:lnTo>
                  <a:cubicBezTo>
                    <a:pt x="51377" y="23161"/>
                    <a:pt x="40873" y="41656"/>
                    <a:pt x="40873" y="62566"/>
                  </a:cubicBezTo>
                  <a:cubicBezTo>
                    <a:pt x="40873" y="83475"/>
                    <a:pt x="51409" y="102003"/>
                    <a:pt x="67426" y="113094"/>
                  </a:cubicBezTo>
                  <a:cubicBezTo>
                    <a:pt x="59238" y="110256"/>
                    <a:pt x="51409" y="106472"/>
                    <a:pt x="44004" y="101677"/>
                  </a:cubicBezTo>
                  <a:cubicBezTo>
                    <a:pt x="43486" y="101347"/>
                    <a:pt x="42903" y="101187"/>
                    <a:pt x="42326" y="101187"/>
                  </a:cubicBezTo>
                  <a:cubicBezTo>
                    <a:pt x="41306" y="101187"/>
                    <a:pt x="40303" y="101685"/>
                    <a:pt x="39699" y="102623"/>
                  </a:cubicBezTo>
                  <a:cubicBezTo>
                    <a:pt x="38785" y="104058"/>
                    <a:pt x="39209" y="105983"/>
                    <a:pt x="40645" y="106896"/>
                  </a:cubicBezTo>
                  <a:cubicBezTo>
                    <a:pt x="53725" y="115345"/>
                    <a:pt x="68078" y="120923"/>
                    <a:pt x="83246" y="123532"/>
                  </a:cubicBezTo>
                  <a:cubicBezTo>
                    <a:pt x="89607" y="124609"/>
                    <a:pt x="95935" y="125163"/>
                    <a:pt x="102296" y="125163"/>
                  </a:cubicBezTo>
                  <a:cubicBezTo>
                    <a:pt x="110940" y="125163"/>
                    <a:pt x="119585" y="124152"/>
                    <a:pt x="128099" y="122129"/>
                  </a:cubicBezTo>
                  <a:cubicBezTo>
                    <a:pt x="159283" y="114823"/>
                    <a:pt x="186097" y="94566"/>
                    <a:pt x="203581" y="65175"/>
                  </a:cubicBezTo>
                  <a:cubicBezTo>
                    <a:pt x="204527" y="63577"/>
                    <a:pt x="204527" y="61554"/>
                    <a:pt x="203581" y="59956"/>
                  </a:cubicBezTo>
                  <a:cubicBezTo>
                    <a:pt x="192066" y="40612"/>
                    <a:pt x="176930" y="25509"/>
                    <a:pt x="158598" y="15006"/>
                  </a:cubicBezTo>
                  <a:cubicBezTo>
                    <a:pt x="141375" y="5187"/>
                    <a:pt x="121901" y="1"/>
                    <a:pt x="102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1"/>
            <p:cNvSpPr/>
            <p:nvPr/>
          </p:nvSpPr>
          <p:spPr>
            <a:xfrm>
              <a:off x="4627125" y="2767775"/>
              <a:ext cx="307450" cy="685875"/>
            </a:xfrm>
            <a:custGeom>
              <a:avLst/>
              <a:gdLst/>
              <a:ahLst/>
              <a:cxnLst/>
              <a:rect l="l" t="t" r="r" b="b"/>
              <a:pathLst>
                <a:path w="12298" h="27435" extrusionOk="0">
                  <a:moveTo>
                    <a:pt x="9199" y="1"/>
                  </a:moveTo>
                  <a:cubicBezTo>
                    <a:pt x="7470" y="1"/>
                    <a:pt x="6100" y="1371"/>
                    <a:pt x="6100" y="3100"/>
                  </a:cubicBezTo>
                  <a:lnTo>
                    <a:pt x="6100" y="3198"/>
                  </a:lnTo>
                  <a:cubicBezTo>
                    <a:pt x="6100" y="10080"/>
                    <a:pt x="4273" y="16865"/>
                    <a:pt x="848" y="22769"/>
                  </a:cubicBezTo>
                  <a:cubicBezTo>
                    <a:pt x="0" y="24270"/>
                    <a:pt x="522" y="26162"/>
                    <a:pt x="1990" y="27010"/>
                  </a:cubicBezTo>
                  <a:cubicBezTo>
                    <a:pt x="2479" y="27304"/>
                    <a:pt x="3001" y="27434"/>
                    <a:pt x="3556" y="27434"/>
                  </a:cubicBezTo>
                  <a:cubicBezTo>
                    <a:pt x="4600" y="27434"/>
                    <a:pt x="5643" y="26880"/>
                    <a:pt x="6231" y="25901"/>
                  </a:cubicBezTo>
                  <a:cubicBezTo>
                    <a:pt x="10210" y="19018"/>
                    <a:pt x="12298" y="11157"/>
                    <a:pt x="12298" y="3165"/>
                  </a:cubicBezTo>
                  <a:lnTo>
                    <a:pt x="12298" y="3100"/>
                  </a:lnTo>
                  <a:cubicBezTo>
                    <a:pt x="12298" y="1371"/>
                    <a:pt x="10928" y="1"/>
                    <a:pt x="9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4238125" y="1853850"/>
              <a:ext cx="565150" cy="541275"/>
            </a:xfrm>
            <a:custGeom>
              <a:avLst/>
              <a:gdLst/>
              <a:ahLst/>
              <a:cxnLst/>
              <a:rect l="l" t="t" r="r" b="b"/>
              <a:pathLst>
                <a:path w="22606" h="21651" extrusionOk="0">
                  <a:moveTo>
                    <a:pt x="3548" y="1"/>
                  </a:moveTo>
                  <a:cubicBezTo>
                    <a:pt x="2485" y="1"/>
                    <a:pt x="1449" y="552"/>
                    <a:pt x="881" y="1557"/>
                  </a:cubicBezTo>
                  <a:cubicBezTo>
                    <a:pt x="0" y="3025"/>
                    <a:pt x="522" y="4917"/>
                    <a:pt x="2023" y="5797"/>
                  </a:cubicBezTo>
                  <a:cubicBezTo>
                    <a:pt x="7960" y="9222"/>
                    <a:pt x="12918" y="14148"/>
                    <a:pt x="16376" y="20085"/>
                  </a:cubicBezTo>
                  <a:cubicBezTo>
                    <a:pt x="16963" y="21096"/>
                    <a:pt x="18007" y="21651"/>
                    <a:pt x="19050" y="21651"/>
                  </a:cubicBezTo>
                  <a:cubicBezTo>
                    <a:pt x="19605" y="21651"/>
                    <a:pt x="20127" y="21520"/>
                    <a:pt x="20616" y="21226"/>
                  </a:cubicBezTo>
                  <a:cubicBezTo>
                    <a:pt x="22084" y="20346"/>
                    <a:pt x="22606" y="18454"/>
                    <a:pt x="21725" y="16986"/>
                  </a:cubicBezTo>
                  <a:cubicBezTo>
                    <a:pt x="17746" y="10103"/>
                    <a:pt x="12005" y="4362"/>
                    <a:pt x="5089" y="415"/>
                  </a:cubicBezTo>
                  <a:cubicBezTo>
                    <a:pt x="4604" y="135"/>
                    <a:pt x="4073" y="1"/>
                    <a:pt x="3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2665850" y="2242850"/>
              <a:ext cx="306650" cy="683975"/>
            </a:xfrm>
            <a:custGeom>
              <a:avLst/>
              <a:gdLst/>
              <a:ahLst/>
              <a:cxnLst/>
              <a:rect l="l" t="t" r="r" b="b"/>
              <a:pathLst>
                <a:path w="12266" h="27359" extrusionOk="0">
                  <a:moveTo>
                    <a:pt x="8726" y="0"/>
                  </a:moveTo>
                  <a:cubicBezTo>
                    <a:pt x="7654" y="0"/>
                    <a:pt x="6603" y="552"/>
                    <a:pt x="6035" y="1556"/>
                  </a:cubicBezTo>
                  <a:cubicBezTo>
                    <a:pt x="2088" y="8407"/>
                    <a:pt x="0" y="16235"/>
                    <a:pt x="0" y="24227"/>
                  </a:cubicBezTo>
                  <a:cubicBezTo>
                    <a:pt x="0" y="25956"/>
                    <a:pt x="1370" y="27359"/>
                    <a:pt x="3099" y="27359"/>
                  </a:cubicBezTo>
                  <a:cubicBezTo>
                    <a:pt x="4828" y="27359"/>
                    <a:pt x="6198" y="25956"/>
                    <a:pt x="6198" y="24227"/>
                  </a:cubicBezTo>
                  <a:lnTo>
                    <a:pt x="6198" y="24195"/>
                  </a:lnTo>
                  <a:cubicBezTo>
                    <a:pt x="6198" y="17312"/>
                    <a:pt x="7992" y="10559"/>
                    <a:pt x="11417" y="4655"/>
                  </a:cubicBezTo>
                  <a:cubicBezTo>
                    <a:pt x="12265" y="3155"/>
                    <a:pt x="11776" y="1263"/>
                    <a:pt x="10276" y="415"/>
                  </a:cubicBezTo>
                  <a:cubicBezTo>
                    <a:pt x="9791" y="134"/>
                    <a:pt x="9256" y="0"/>
                    <a:pt x="87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2796325" y="3299700"/>
              <a:ext cx="564350" cy="541300"/>
            </a:xfrm>
            <a:custGeom>
              <a:avLst/>
              <a:gdLst/>
              <a:ahLst/>
              <a:cxnLst/>
              <a:rect l="l" t="t" r="r" b="b"/>
              <a:pathLst>
                <a:path w="22574" h="21652" extrusionOk="0">
                  <a:moveTo>
                    <a:pt x="3561" y="0"/>
                  </a:moveTo>
                  <a:cubicBezTo>
                    <a:pt x="3029" y="0"/>
                    <a:pt x="2488" y="135"/>
                    <a:pt x="1990" y="416"/>
                  </a:cubicBezTo>
                  <a:cubicBezTo>
                    <a:pt x="522" y="1264"/>
                    <a:pt x="1" y="3156"/>
                    <a:pt x="881" y="4657"/>
                  </a:cubicBezTo>
                  <a:cubicBezTo>
                    <a:pt x="4861" y="11539"/>
                    <a:pt x="10602" y="17281"/>
                    <a:pt x="17485" y="21228"/>
                  </a:cubicBezTo>
                  <a:cubicBezTo>
                    <a:pt x="17974" y="21521"/>
                    <a:pt x="18529" y="21652"/>
                    <a:pt x="19051" y="21652"/>
                  </a:cubicBezTo>
                  <a:cubicBezTo>
                    <a:pt x="20127" y="21652"/>
                    <a:pt x="21138" y="21097"/>
                    <a:pt x="21725" y="20118"/>
                  </a:cubicBezTo>
                  <a:cubicBezTo>
                    <a:pt x="22573" y="18618"/>
                    <a:pt x="22084" y="16726"/>
                    <a:pt x="20584" y="15878"/>
                  </a:cubicBezTo>
                  <a:cubicBezTo>
                    <a:pt x="14647" y="12420"/>
                    <a:pt x="9689" y="7495"/>
                    <a:pt x="6231" y="1525"/>
                  </a:cubicBezTo>
                  <a:cubicBezTo>
                    <a:pt x="5664" y="544"/>
                    <a:pt x="4632" y="0"/>
                    <a:pt x="3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3723550" y="3685450"/>
              <a:ext cx="694000" cy="296625"/>
            </a:xfrm>
            <a:custGeom>
              <a:avLst/>
              <a:gdLst/>
              <a:ahLst/>
              <a:cxnLst/>
              <a:rect l="l" t="t" r="r" b="b"/>
              <a:pathLst>
                <a:path w="27760" h="11865" extrusionOk="0">
                  <a:moveTo>
                    <a:pt x="24220" y="1"/>
                  </a:moveTo>
                  <a:cubicBezTo>
                    <a:pt x="23691" y="1"/>
                    <a:pt x="23156" y="135"/>
                    <a:pt x="22671" y="415"/>
                  </a:cubicBezTo>
                  <a:cubicBezTo>
                    <a:pt x="16734" y="3840"/>
                    <a:pt x="9982" y="5667"/>
                    <a:pt x="3099" y="5667"/>
                  </a:cubicBezTo>
                  <a:cubicBezTo>
                    <a:pt x="1370" y="5667"/>
                    <a:pt x="0" y="7070"/>
                    <a:pt x="0" y="8766"/>
                  </a:cubicBezTo>
                  <a:cubicBezTo>
                    <a:pt x="0" y="10495"/>
                    <a:pt x="1370" y="11865"/>
                    <a:pt x="3099" y="11865"/>
                  </a:cubicBezTo>
                  <a:cubicBezTo>
                    <a:pt x="11058" y="11865"/>
                    <a:pt x="18920" y="9777"/>
                    <a:pt x="25770" y="5798"/>
                  </a:cubicBezTo>
                  <a:cubicBezTo>
                    <a:pt x="27271" y="4917"/>
                    <a:pt x="27760" y="3025"/>
                    <a:pt x="26912" y="1557"/>
                  </a:cubicBezTo>
                  <a:cubicBezTo>
                    <a:pt x="26344" y="552"/>
                    <a:pt x="25293" y="1"/>
                    <a:pt x="24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1"/>
            <p:cNvSpPr/>
            <p:nvPr/>
          </p:nvSpPr>
          <p:spPr>
            <a:xfrm>
              <a:off x="3182050" y="1713350"/>
              <a:ext cx="694025" cy="297675"/>
            </a:xfrm>
            <a:custGeom>
              <a:avLst/>
              <a:gdLst/>
              <a:ahLst/>
              <a:cxnLst/>
              <a:rect l="l" t="t" r="r" b="b"/>
              <a:pathLst>
                <a:path w="27761" h="11907" extrusionOk="0">
                  <a:moveTo>
                    <a:pt x="24661" y="0"/>
                  </a:moveTo>
                  <a:cubicBezTo>
                    <a:pt x="16669" y="0"/>
                    <a:pt x="8841" y="2121"/>
                    <a:pt x="1958" y="6100"/>
                  </a:cubicBezTo>
                  <a:cubicBezTo>
                    <a:pt x="490" y="6981"/>
                    <a:pt x="1" y="8873"/>
                    <a:pt x="849" y="10341"/>
                  </a:cubicBezTo>
                  <a:cubicBezTo>
                    <a:pt x="1436" y="11352"/>
                    <a:pt x="2480" y="11907"/>
                    <a:pt x="3524" y="11907"/>
                  </a:cubicBezTo>
                  <a:cubicBezTo>
                    <a:pt x="4078" y="11907"/>
                    <a:pt x="4600" y="11743"/>
                    <a:pt x="5089" y="11483"/>
                  </a:cubicBezTo>
                  <a:cubicBezTo>
                    <a:pt x="10994" y="8025"/>
                    <a:pt x="17779" y="6198"/>
                    <a:pt x="24661" y="6198"/>
                  </a:cubicBezTo>
                  <a:cubicBezTo>
                    <a:pt x="26358" y="6198"/>
                    <a:pt x="27760" y="4795"/>
                    <a:pt x="27760" y="3099"/>
                  </a:cubicBezTo>
                  <a:cubicBezTo>
                    <a:pt x="27760" y="1370"/>
                    <a:pt x="26358" y="0"/>
                    <a:pt x="24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31"/>
          <p:cNvSpPr/>
          <p:nvPr/>
        </p:nvSpPr>
        <p:spPr>
          <a:xfrm>
            <a:off x="3440275" y="26328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51F42B12-A221-4FC2-953C-AEE6AC8F7E6D}"/>
              </a:ext>
            </a:extLst>
          </p:cNvPr>
          <p:cNvSpPr>
            <a:spLocks noGrp="1"/>
          </p:cNvSpPr>
          <p:nvPr>
            <p:ph type="subTitle" idx="8"/>
          </p:nvPr>
        </p:nvSpPr>
        <p:spPr/>
        <p:txBody>
          <a:bodyPr/>
          <a:lstStyle/>
          <a:p>
            <a:r>
              <a:rPr lang="en-US" dirty="0"/>
              <a:t>Dropping </a:t>
            </a:r>
            <a:r>
              <a:rPr lang="en-US" dirty="0" err="1"/>
              <a:t>NaNs</a:t>
            </a:r>
            <a:endParaRPr lang="en-US" dirty="0"/>
          </a:p>
        </p:txBody>
      </p:sp>
      <p:sp>
        <p:nvSpPr>
          <p:cNvPr id="5" name="Subtitle 4">
            <a:extLst>
              <a:ext uri="{FF2B5EF4-FFF2-40B4-BE49-F238E27FC236}">
                <a16:creationId xmlns:a16="http://schemas.microsoft.com/office/drawing/2014/main" id="{85EB3836-4109-4594-8CB0-B1A3AC1E59B8}"/>
              </a:ext>
            </a:extLst>
          </p:cNvPr>
          <p:cNvSpPr>
            <a:spLocks noGrp="1"/>
          </p:cNvSpPr>
          <p:nvPr>
            <p:ph type="subTitle" idx="4"/>
          </p:nvPr>
        </p:nvSpPr>
        <p:spPr/>
        <p:txBody>
          <a:bodyPr/>
          <a:lstStyle/>
          <a:p>
            <a:r>
              <a:rPr lang="en-US" dirty="0"/>
              <a:t>Source unclear</a:t>
            </a:r>
          </a:p>
        </p:txBody>
      </p:sp>
      <p:sp>
        <p:nvSpPr>
          <p:cNvPr id="7" name="Subtitle 6">
            <a:extLst>
              <a:ext uri="{FF2B5EF4-FFF2-40B4-BE49-F238E27FC236}">
                <a16:creationId xmlns:a16="http://schemas.microsoft.com/office/drawing/2014/main" id="{CDAE3282-37F5-4FA2-982E-41345107AF1B}"/>
              </a:ext>
            </a:extLst>
          </p:cNvPr>
          <p:cNvSpPr>
            <a:spLocks noGrp="1"/>
          </p:cNvSpPr>
          <p:nvPr>
            <p:ph type="subTitle" idx="6"/>
          </p:nvPr>
        </p:nvSpPr>
        <p:spPr/>
        <p:txBody>
          <a:bodyPr/>
          <a:lstStyle/>
          <a:p>
            <a:r>
              <a:rPr lang="en-US" dirty="0"/>
              <a:t>Lack of diversity</a:t>
            </a:r>
          </a:p>
        </p:txBody>
      </p:sp>
      <p:sp>
        <p:nvSpPr>
          <p:cNvPr id="9" name="Subtitle 8">
            <a:extLst>
              <a:ext uri="{FF2B5EF4-FFF2-40B4-BE49-F238E27FC236}">
                <a16:creationId xmlns:a16="http://schemas.microsoft.com/office/drawing/2014/main" id="{6C3216AE-F191-4B8A-8D67-59A4E0F8F75B}"/>
              </a:ext>
            </a:extLst>
          </p:cNvPr>
          <p:cNvSpPr>
            <a:spLocks noGrp="1"/>
          </p:cNvSpPr>
          <p:nvPr>
            <p:ph type="subTitle" idx="1"/>
          </p:nvPr>
        </p:nvSpPr>
        <p:spPr/>
        <p:txBody>
          <a:bodyPr/>
          <a:lstStyle/>
          <a:p>
            <a:r>
              <a:rPr lang="en-US" dirty="0"/>
              <a:t>Mobile games missing</a:t>
            </a:r>
          </a:p>
        </p:txBody>
      </p:sp>
    </p:spTree>
    <p:extLst>
      <p:ext uri="{BB962C8B-B14F-4D97-AF65-F5344CB8AC3E}">
        <p14:creationId xmlns:p14="http://schemas.microsoft.com/office/powerpoint/2010/main" val="3613688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Google Shape;1579;p41"/>
          <p:cNvSpPr txBox="1">
            <a:spLocks noGrp="1"/>
          </p:cNvSpPr>
          <p:nvPr>
            <p:ph type="ctrTitle"/>
          </p:nvPr>
        </p:nvSpPr>
        <p:spPr>
          <a:xfrm>
            <a:off x="1964851" y="-45504"/>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THANKS!</a:t>
            </a:r>
            <a:endParaRPr dirty="0">
              <a:solidFill>
                <a:srgbClr val="F3F3F3"/>
              </a:solidFill>
            </a:endParaRPr>
          </a:p>
        </p:txBody>
      </p:sp>
      <p:sp>
        <p:nvSpPr>
          <p:cNvPr id="1580" name="Google Shape;1580;p41"/>
          <p:cNvSpPr/>
          <p:nvPr/>
        </p:nvSpPr>
        <p:spPr>
          <a:xfrm>
            <a:off x="4534439" y="1441865"/>
            <a:ext cx="70150" cy="70150"/>
          </a:xfrm>
          <a:custGeom>
            <a:avLst/>
            <a:gdLst/>
            <a:ahLst/>
            <a:cxnLst/>
            <a:rect l="l" t="t" r="r" b="b"/>
            <a:pathLst>
              <a:path w="2954" h="2954" extrusionOk="0">
                <a:moveTo>
                  <a:pt x="1477" y="1"/>
                </a:moveTo>
                <a:cubicBezTo>
                  <a:pt x="667" y="1"/>
                  <a:pt x="0" y="667"/>
                  <a:pt x="0" y="1477"/>
                </a:cubicBezTo>
                <a:cubicBezTo>
                  <a:pt x="0" y="2287"/>
                  <a:pt x="667" y="2953"/>
                  <a:pt x="1477" y="2953"/>
                </a:cubicBezTo>
                <a:cubicBezTo>
                  <a:pt x="2286" y="2953"/>
                  <a:pt x="2953" y="2287"/>
                  <a:pt x="2953" y="1477"/>
                </a:cubicBezTo>
                <a:cubicBezTo>
                  <a:pt x="2953" y="667"/>
                  <a:pt x="2286" y="1"/>
                  <a:pt x="1477"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txBox="1">
            <a:spLocks noGrp="1"/>
          </p:cNvSpPr>
          <p:nvPr>
            <p:ph type="subTitle" idx="4294967295"/>
          </p:nvPr>
        </p:nvSpPr>
        <p:spPr>
          <a:xfrm>
            <a:off x="3357707" y="4229826"/>
            <a:ext cx="1859100" cy="1112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sz="1000" dirty="0">
                <a:solidFill>
                  <a:srgbClr val="F3F3F3"/>
                </a:solidFill>
                <a:latin typeface="Source Code Pro Light" panose="020B0409030403020204" pitchFamily="49" charset="0"/>
                <a:cs typeface="Biome Light" panose="020B0502040204020203" pitchFamily="34" charset="0"/>
              </a:rPr>
              <a:t>Any questions?</a:t>
            </a:r>
            <a:endParaRPr sz="1000" dirty="0">
              <a:solidFill>
                <a:srgbClr val="F3F3F3"/>
              </a:solidFill>
              <a:latin typeface="Source Code Pro Light" panose="020B0409030403020204" pitchFamily="49" charset="0"/>
              <a:cs typeface="Biome Light" panose="020B0502040204020203" pitchFamily="34" charset="0"/>
            </a:endParaRPr>
          </a:p>
        </p:txBody>
      </p:sp>
      <p:sp>
        <p:nvSpPr>
          <p:cNvPr id="1587" name="Google Shape;1587;p41"/>
          <p:cNvSpPr/>
          <p:nvPr/>
        </p:nvSpPr>
        <p:spPr>
          <a:xfrm>
            <a:off x="3265206" y="1469008"/>
            <a:ext cx="2608615" cy="2608900"/>
          </a:xfrm>
          <a:custGeom>
            <a:avLst/>
            <a:gdLst/>
            <a:ahLst/>
            <a:cxnLst/>
            <a:rect l="l" t="t" r="r" b="b"/>
            <a:pathLst>
              <a:path w="109848" h="109860" extrusionOk="0">
                <a:moveTo>
                  <a:pt x="54924" y="667"/>
                </a:moveTo>
                <a:cubicBezTo>
                  <a:pt x="84844" y="667"/>
                  <a:pt x="109181" y="25004"/>
                  <a:pt x="109181" y="54924"/>
                </a:cubicBezTo>
                <a:cubicBezTo>
                  <a:pt x="109181" y="84844"/>
                  <a:pt x="84844" y="109193"/>
                  <a:pt x="54924" y="109193"/>
                </a:cubicBezTo>
                <a:cubicBezTo>
                  <a:pt x="25003" y="109193"/>
                  <a:pt x="655" y="84844"/>
                  <a:pt x="655" y="54924"/>
                </a:cubicBezTo>
                <a:cubicBezTo>
                  <a:pt x="655" y="25004"/>
                  <a:pt x="25003" y="667"/>
                  <a:pt x="54924" y="667"/>
                </a:cubicBezTo>
                <a:close/>
                <a:moveTo>
                  <a:pt x="54924" y="1"/>
                </a:moveTo>
                <a:cubicBezTo>
                  <a:pt x="24634" y="1"/>
                  <a:pt x="0" y="24647"/>
                  <a:pt x="0" y="54924"/>
                </a:cubicBezTo>
                <a:cubicBezTo>
                  <a:pt x="0" y="85214"/>
                  <a:pt x="24634" y="109859"/>
                  <a:pt x="54924" y="109859"/>
                </a:cubicBezTo>
                <a:cubicBezTo>
                  <a:pt x="85213" y="109859"/>
                  <a:pt x="109847" y="85214"/>
                  <a:pt x="109847" y="54924"/>
                </a:cubicBezTo>
                <a:cubicBezTo>
                  <a:pt x="109847" y="24647"/>
                  <a:pt x="85213" y="1"/>
                  <a:pt x="54924"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1"/>
          <p:cNvSpPr/>
          <p:nvPr/>
        </p:nvSpPr>
        <p:spPr>
          <a:xfrm>
            <a:off x="3358510" y="1562882"/>
            <a:ext cx="2421723" cy="2421438"/>
          </a:xfrm>
          <a:custGeom>
            <a:avLst/>
            <a:gdLst/>
            <a:ahLst/>
            <a:cxnLst/>
            <a:rect l="l" t="t" r="r" b="b"/>
            <a:pathLst>
              <a:path w="101978" h="101966" extrusionOk="0">
                <a:moveTo>
                  <a:pt x="50971" y="1"/>
                </a:moveTo>
                <a:lnTo>
                  <a:pt x="50995" y="882"/>
                </a:lnTo>
                <a:lnTo>
                  <a:pt x="51412" y="882"/>
                </a:lnTo>
                <a:lnTo>
                  <a:pt x="51412" y="1"/>
                </a:lnTo>
                <a:close/>
                <a:moveTo>
                  <a:pt x="47411" y="120"/>
                </a:moveTo>
                <a:lnTo>
                  <a:pt x="46970" y="143"/>
                </a:lnTo>
                <a:lnTo>
                  <a:pt x="47042" y="1025"/>
                </a:lnTo>
                <a:lnTo>
                  <a:pt x="47482" y="1001"/>
                </a:lnTo>
                <a:lnTo>
                  <a:pt x="47411" y="120"/>
                </a:lnTo>
                <a:close/>
                <a:moveTo>
                  <a:pt x="54971" y="143"/>
                </a:moveTo>
                <a:lnTo>
                  <a:pt x="54900" y="1025"/>
                </a:lnTo>
                <a:lnTo>
                  <a:pt x="55341" y="1060"/>
                </a:lnTo>
                <a:lnTo>
                  <a:pt x="55412" y="179"/>
                </a:lnTo>
                <a:lnTo>
                  <a:pt x="54971" y="143"/>
                </a:lnTo>
                <a:close/>
                <a:moveTo>
                  <a:pt x="43434" y="548"/>
                </a:moveTo>
                <a:lnTo>
                  <a:pt x="42994" y="620"/>
                </a:lnTo>
                <a:lnTo>
                  <a:pt x="43137" y="1489"/>
                </a:lnTo>
                <a:lnTo>
                  <a:pt x="43565" y="1417"/>
                </a:lnTo>
                <a:lnTo>
                  <a:pt x="43434" y="548"/>
                </a:lnTo>
                <a:close/>
                <a:moveTo>
                  <a:pt x="58936" y="608"/>
                </a:moveTo>
                <a:lnTo>
                  <a:pt x="58805" y="1477"/>
                </a:lnTo>
                <a:lnTo>
                  <a:pt x="59234" y="1548"/>
                </a:lnTo>
                <a:lnTo>
                  <a:pt x="59389" y="679"/>
                </a:lnTo>
                <a:lnTo>
                  <a:pt x="58936" y="608"/>
                </a:lnTo>
                <a:close/>
                <a:moveTo>
                  <a:pt x="39505" y="1298"/>
                </a:moveTo>
                <a:lnTo>
                  <a:pt x="39065" y="1406"/>
                </a:lnTo>
                <a:lnTo>
                  <a:pt x="39267" y="2263"/>
                </a:lnTo>
                <a:lnTo>
                  <a:pt x="39696" y="2156"/>
                </a:lnTo>
                <a:lnTo>
                  <a:pt x="39505" y="1298"/>
                </a:lnTo>
                <a:close/>
                <a:moveTo>
                  <a:pt x="62865" y="1382"/>
                </a:moveTo>
                <a:lnTo>
                  <a:pt x="62663" y="2251"/>
                </a:lnTo>
                <a:lnTo>
                  <a:pt x="63080" y="2346"/>
                </a:lnTo>
                <a:lnTo>
                  <a:pt x="63294" y="1489"/>
                </a:lnTo>
                <a:lnTo>
                  <a:pt x="62865" y="1382"/>
                </a:lnTo>
                <a:close/>
                <a:moveTo>
                  <a:pt x="35636" y="2346"/>
                </a:moveTo>
                <a:lnTo>
                  <a:pt x="35219" y="2489"/>
                </a:lnTo>
                <a:lnTo>
                  <a:pt x="35493" y="3322"/>
                </a:lnTo>
                <a:lnTo>
                  <a:pt x="35910" y="3191"/>
                </a:lnTo>
                <a:lnTo>
                  <a:pt x="35636" y="2346"/>
                </a:lnTo>
                <a:close/>
                <a:moveTo>
                  <a:pt x="66723" y="2465"/>
                </a:moveTo>
                <a:lnTo>
                  <a:pt x="66449" y="3311"/>
                </a:lnTo>
                <a:lnTo>
                  <a:pt x="66866" y="3441"/>
                </a:lnTo>
                <a:lnTo>
                  <a:pt x="67140" y="2608"/>
                </a:lnTo>
                <a:lnTo>
                  <a:pt x="66723" y="2465"/>
                </a:lnTo>
                <a:close/>
                <a:moveTo>
                  <a:pt x="31873" y="3703"/>
                </a:moveTo>
                <a:lnTo>
                  <a:pt x="31457" y="3870"/>
                </a:lnTo>
                <a:lnTo>
                  <a:pt x="31802" y="4692"/>
                </a:lnTo>
                <a:lnTo>
                  <a:pt x="32207" y="4525"/>
                </a:lnTo>
                <a:lnTo>
                  <a:pt x="31873" y="3703"/>
                </a:lnTo>
                <a:close/>
                <a:moveTo>
                  <a:pt x="70485" y="3846"/>
                </a:moveTo>
                <a:lnTo>
                  <a:pt x="70140" y="4668"/>
                </a:lnTo>
                <a:lnTo>
                  <a:pt x="70545" y="4835"/>
                </a:lnTo>
                <a:lnTo>
                  <a:pt x="70890" y="4025"/>
                </a:lnTo>
                <a:lnTo>
                  <a:pt x="70485" y="3846"/>
                </a:lnTo>
                <a:close/>
                <a:moveTo>
                  <a:pt x="28230" y="5335"/>
                </a:moveTo>
                <a:lnTo>
                  <a:pt x="27837" y="5537"/>
                </a:lnTo>
                <a:lnTo>
                  <a:pt x="28230" y="6323"/>
                </a:lnTo>
                <a:lnTo>
                  <a:pt x="28623" y="6132"/>
                </a:lnTo>
                <a:lnTo>
                  <a:pt x="28230" y="5335"/>
                </a:lnTo>
                <a:close/>
                <a:moveTo>
                  <a:pt x="74117" y="5525"/>
                </a:moveTo>
                <a:lnTo>
                  <a:pt x="73724" y="6311"/>
                </a:lnTo>
                <a:lnTo>
                  <a:pt x="74105" y="6513"/>
                </a:lnTo>
                <a:lnTo>
                  <a:pt x="74522" y="5727"/>
                </a:lnTo>
                <a:lnTo>
                  <a:pt x="74117" y="5525"/>
                </a:lnTo>
                <a:close/>
                <a:moveTo>
                  <a:pt x="24730" y="7275"/>
                </a:moveTo>
                <a:lnTo>
                  <a:pt x="24349" y="7501"/>
                </a:lnTo>
                <a:lnTo>
                  <a:pt x="24813" y="8252"/>
                </a:lnTo>
                <a:lnTo>
                  <a:pt x="25170" y="8025"/>
                </a:lnTo>
                <a:lnTo>
                  <a:pt x="24730" y="7275"/>
                </a:lnTo>
                <a:close/>
                <a:moveTo>
                  <a:pt x="77617" y="7490"/>
                </a:moveTo>
                <a:lnTo>
                  <a:pt x="77153" y="8240"/>
                </a:lnTo>
                <a:cubicBezTo>
                  <a:pt x="77272" y="8323"/>
                  <a:pt x="77403" y="8394"/>
                  <a:pt x="77522" y="8466"/>
                </a:cubicBezTo>
                <a:lnTo>
                  <a:pt x="77998" y="7716"/>
                </a:lnTo>
                <a:lnTo>
                  <a:pt x="77617" y="7490"/>
                </a:lnTo>
                <a:close/>
                <a:moveTo>
                  <a:pt x="21396" y="9466"/>
                </a:moveTo>
                <a:lnTo>
                  <a:pt x="21027" y="9728"/>
                </a:lnTo>
                <a:lnTo>
                  <a:pt x="21551" y="10442"/>
                </a:lnTo>
                <a:lnTo>
                  <a:pt x="21908" y="10180"/>
                </a:lnTo>
                <a:lnTo>
                  <a:pt x="21396" y="9466"/>
                </a:lnTo>
                <a:close/>
                <a:moveTo>
                  <a:pt x="80951" y="9716"/>
                </a:moveTo>
                <a:lnTo>
                  <a:pt x="80439" y="10430"/>
                </a:lnTo>
                <a:lnTo>
                  <a:pt x="80784" y="10680"/>
                </a:lnTo>
                <a:lnTo>
                  <a:pt x="81308" y="9978"/>
                </a:lnTo>
                <a:cubicBezTo>
                  <a:pt x="81189" y="9883"/>
                  <a:pt x="81070" y="9799"/>
                  <a:pt x="80951" y="9716"/>
                </a:cubicBezTo>
                <a:close/>
                <a:moveTo>
                  <a:pt x="18217" y="11919"/>
                </a:moveTo>
                <a:lnTo>
                  <a:pt x="17884" y="12204"/>
                </a:lnTo>
                <a:lnTo>
                  <a:pt x="18455" y="12871"/>
                </a:lnTo>
                <a:lnTo>
                  <a:pt x="18788" y="12597"/>
                </a:lnTo>
                <a:lnTo>
                  <a:pt x="18217" y="11919"/>
                </a:lnTo>
                <a:close/>
                <a:moveTo>
                  <a:pt x="84094" y="12204"/>
                </a:moveTo>
                <a:lnTo>
                  <a:pt x="83511" y="12871"/>
                </a:lnTo>
                <a:lnTo>
                  <a:pt x="83844" y="13157"/>
                </a:lnTo>
                <a:lnTo>
                  <a:pt x="84428" y="12502"/>
                </a:lnTo>
                <a:lnTo>
                  <a:pt x="84094" y="12204"/>
                </a:lnTo>
                <a:close/>
                <a:moveTo>
                  <a:pt x="15264" y="14610"/>
                </a:moveTo>
                <a:cubicBezTo>
                  <a:pt x="15157" y="14717"/>
                  <a:pt x="15050" y="14812"/>
                  <a:pt x="14955" y="14919"/>
                </a:cubicBezTo>
                <a:lnTo>
                  <a:pt x="15574" y="15550"/>
                </a:lnTo>
                <a:lnTo>
                  <a:pt x="15883" y="15241"/>
                </a:lnTo>
                <a:lnTo>
                  <a:pt x="15264" y="14610"/>
                </a:lnTo>
                <a:close/>
                <a:moveTo>
                  <a:pt x="87035" y="14907"/>
                </a:moveTo>
                <a:lnTo>
                  <a:pt x="86404" y="15538"/>
                </a:lnTo>
                <a:lnTo>
                  <a:pt x="86714" y="15848"/>
                </a:lnTo>
                <a:lnTo>
                  <a:pt x="87345" y="15229"/>
                </a:lnTo>
                <a:lnTo>
                  <a:pt x="87035" y="14907"/>
                </a:lnTo>
                <a:close/>
                <a:moveTo>
                  <a:pt x="12514" y="17527"/>
                </a:moveTo>
                <a:lnTo>
                  <a:pt x="12228" y="17860"/>
                </a:lnTo>
                <a:lnTo>
                  <a:pt x="12895" y="18431"/>
                </a:lnTo>
                <a:lnTo>
                  <a:pt x="13181" y="18098"/>
                </a:lnTo>
                <a:lnTo>
                  <a:pt x="12514" y="17527"/>
                </a:lnTo>
                <a:close/>
                <a:moveTo>
                  <a:pt x="89750" y="17848"/>
                </a:moveTo>
                <a:lnTo>
                  <a:pt x="89071" y="18420"/>
                </a:lnTo>
                <a:lnTo>
                  <a:pt x="89357" y="18753"/>
                </a:lnTo>
                <a:lnTo>
                  <a:pt x="90035" y="18181"/>
                </a:lnTo>
                <a:lnTo>
                  <a:pt x="89750" y="17848"/>
                </a:lnTo>
                <a:close/>
                <a:moveTo>
                  <a:pt x="10013" y="20646"/>
                </a:moveTo>
                <a:cubicBezTo>
                  <a:pt x="9918" y="20765"/>
                  <a:pt x="9835" y="20884"/>
                  <a:pt x="9740" y="21003"/>
                </a:cubicBezTo>
                <a:lnTo>
                  <a:pt x="10466" y="21527"/>
                </a:lnTo>
                <a:cubicBezTo>
                  <a:pt x="10549" y="21408"/>
                  <a:pt x="10633" y="21289"/>
                  <a:pt x="10716" y="21170"/>
                </a:cubicBezTo>
                <a:lnTo>
                  <a:pt x="10013" y="20646"/>
                </a:lnTo>
                <a:close/>
                <a:moveTo>
                  <a:pt x="92226" y="20979"/>
                </a:moveTo>
                <a:lnTo>
                  <a:pt x="91512" y="21503"/>
                </a:lnTo>
                <a:lnTo>
                  <a:pt x="91762" y="21848"/>
                </a:lnTo>
                <a:lnTo>
                  <a:pt x="92488" y="21337"/>
                </a:lnTo>
                <a:lnTo>
                  <a:pt x="92226" y="20979"/>
                </a:lnTo>
                <a:close/>
                <a:moveTo>
                  <a:pt x="7751" y="23944"/>
                </a:moveTo>
                <a:lnTo>
                  <a:pt x="7513" y="24325"/>
                </a:lnTo>
                <a:lnTo>
                  <a:pt x="8275" y="24789"/>
                </a:lnTo>
                <a:lnTo>
                  <a:pt x="8501" y="24420"/>
                </a:lnTo>
                <a:lnTo>
                  <a:pt x="7751" y="23944"/>
                </a:lnTo>
                <a:close/>
                <a:moveTo>
                  <a:pt x="94453" y="24301"/>
                </a:moveTo>
                <a:lnTo>
                  <a:pt x="93703" y="24766"/>
                </a:lnTo>
                <a:cubicBezTo>
                  <a:pt x="93786" y="24885"/>
                  <a:pt x="93857" y="25016"/>
                  <a:pt x="93929" y="25135"/>
                </a:cubicBezTo>
                <a:lnTo>
                  <a:pt x="94691" y="24682"/>
                </a:lnTo>
                <a:cubicBezTo>
                  <a:pt x="94607" y="24551"/>
                  <a:pt x="94536" y="24432"/>
                  <a:pt x="94453" y="24301"/>
                </a:cubicBezTo>
                <a:close/>
                <a:moveTo>
                  <a:pt x="5763" y="27421"/>
                </a:moveTo>
                <a:lnTo>
                  <a:pt x="5561" y="27814"/>
                </a:lnTo>
                <a:lnTo>
                  <a:pt x="6346" y="28218"/>
                </a:lnTo>
                <a:lnTo>
                  <a:pt x="6549" y="27825"/>
                </a:lnTo>
                <a:lnTo>
                  <a:pt x="5763" y="27421"/>
                </a:lnTo>
                <a:close/>
                <a:moveTo>
                  <a:pt x="96417" y="27790"/>
                </a:moveTo>
                <a:lnTo>
                  <a:pt x="95631" y="28195"/>
                </a:lnTo>
                <a:lnTo>
                  <a:pt x="95822" y="28576"/>
                </a:lnTo>
                <a:lnTo>
                  <a:pt x="96620" y="28183"/>
                </a:lnTo>
                <a:lnTo>
                  <a:pt x="96417" y="27790"/>
                </a:lnTo>
                <a:close/>
                <a:moveTo>
                  <a:pt x="4048" y="31052"/>
                </a:moveTo>
                <a:lnTo>
                  <a:pt x="3882" y="31469"/>
                </a:lnTo>
                <a:lnTo>
                  <a:pt x="4691" y="31790"/>
                </a:lnTo>
                <a:lnTo>
                  <a:pt x="4858" y="31397"/>
                </a:lnTo>
                <a:lnTo>
                  <a:pt x="4048" y="31052"/>
                </a:lnTo>
                <a:close/>
                <a:moveTo>
                  <a:pt x="98096" y="31409"/>
                </a:moveTo>
                <a:lnTo>
                  <a:pt x="97274" y="31754"/>
                </a:lnTo>
                <a:lnTo>
                  <a:pt x="97441" y="32159"/>
                </a:lnTo>
                <a:lnTo>
                  <a:pt x="98263" y="31826"/>
                </a:lnTo>
                <a:lnTo>
                  <a:pt x="98096" y="31409"/>
                </a:lnTo>
                <a:close/>
                <a:moveTo>
                  <a:pt x="2632" y="34791"/>
                </a:moveTo>
                <a:lnTo>
                  <a:pt x="2489" y="35219"/>
                </a:lnTo>
                <a:lnTo>
                  <a:pt x="3334" y="35493"/>
                </a:lnTo>
                <a:lnTo>
                  <a:pt x="3465" y="35076"/>
                </a:lnTo>
                <a:lnTo>
                  <a:pt x="2632" y="34791"/>
                </a:lnTo>
                <a:close/>
                <a:moveTo>
                  <a:pt x="99477" y="35172"/>
                </a:moveTo>
                <a:lnTo>
                  <a:pt x="98644" y="35445"/>
                </a:lnTo>
                <a:lnTo>
                  <a:pt x="98775" y="35862"/>
                </a:lnTo>
                <a:lnTo>
                  <a:pt x="99620" y="35588"/>
                </a:lnTo>
                <a:lnTo>
                  <a:pt x="99477" y="35172"/>
                </a:lnTo>
                <a:close/>
                <a:moveTo>
                  <a:pt x="1512" y="38648"/>
                </a:moveTo>
                <a:lnTo>
                  <a:pt x="1405" y="39077"/>
                </a:lnTo>
                <a:lnTo>
                  <a:pt x="2263" y="39279"/>
                </a:lnTo>
                <a:lnTo>
                  <a:pt x="2370" y="38851"/>
                </a:lnTo>
                <a:lnTo>
                  <a:pt x="1512" y="38648"/>
                </a:lnTo>
                <a:close/>
                <a:moveTo>
                  <a:pt x="100572" y="39029"/>
                </a:moveTo>
                <a:lnTo>
                  <a:pt x="99703" y="39232"/>
                </a:lnTo>
                <a:lnTo>
                  <a:pt x="99810" y="39660"/>
                </a:lnTo>
                <a:lnTo>
                  <a:pt x="100668" y="39458"/>
                </a:lnTo>
                <a:lnTo>
                  <a:pt x="100572" y="39029"/>
                </a:lnTo>
                <a:close/>
                <a:moveTo>
                  <a:pt x="703" y="42565"/>
                </a:moveTo>
                <a:lnTo>
                  <a:pt x="631" y="43006"/>
                </a:lnTo>
                <a:lnTo>
                  <a:pt x="1501" y="43137"/>
                </a:lnTo>
                <a:lnTo>
                  <a:pt x="1572" y="42708"/>
                </a:lnTo>
                <a:lnTo>
                  <a:pt x="703" y="42565"/>
                </a:lnTo>
                <a:close/>
                <a:moveTo>
                  <a:pt x="101346" y="42946"/>
                </a:moveTo>
                <a:lnTo>
                  <a:pt x="100477" y="43089"/>
                </a:lnTo>
                <a:lnTo>
                  <a:pt x="100549" y="43518"/>
                </a:lnTo>
                <a:lnTo>
                  <a:pt x="101418" y="43387"/>
                </a:lnTo>
                <a:lnTo>
                  <a:pt x="101346" y="42946"/>
                </a:lnTo>
                <a:close/>
                <a:moveTo>
                  <a:pt x="203" y="46530"/>
                </a:moveTo>
                <a:lnTo>
                  <a:pt x="167" y="46971"/>
                </a:lnTo>
                <a:lnTo>
                  <a:pt x="1048" y="47042"/>
                </a:lnTo>
                <a:lnTo>
                  <a:pt x="1084" y="46602"/>
                </a:lnTo>
                <a:lnTo>
                  <a:pt x="203" y="46530"/>
                </a:lnTo>
                <a:close/>
                <a:moveTo>
                  <a:pt x="101811" y="46923"/>
                </a:moveTo>
                <a:lnTo>
                  <a:pt x="100930" y="46983"/>
                </a:lnTo>
                <a:lnTo>
                  <a:pt x="100965" y="47423"/>
                </a:lnTo>
                <a:lnTo>
                  <a:pt x="101846" y="47364"/>
                </a:lnTo>
                <a:lnTo>
                  <a:pt x="101811" y="46923"/>
                </a:lnTo>
                <a:close/>
                <a:moveTo>
                  <a:pt x="0" y="50519"/>
                </a:moveTo>
                <a:lnTo>
                  <a:pt x="0" y="51066"/>
                </a:lnTo>
                <a:lnTo>
                  <a:pt x="881" y="51066"/>
                </a:lnTo>
                <a:lnTo>
                  <a:pt x="881" y="50531"/>
                </a:lnTo>
                <a:lnTo>
                  <a:pt x="0" y="50519"/>
                </a:lnTo>
                <a:close/>
                <a:moveTo>
                  <a:pt x="101084" y="50923"/>
                </a:moveTo>
                <a:lnTo>
                  <a:pt x="101084" y="51364"/>
                </a:lnTo>
                <a:lnTo>
                  <a:pt x="101977" y="51364"/>
                </a:lnTo>
                <a:lnTo>
                  <a:pt x="101977" y="50923"/>
                </a:lnTo>
                <a:close/>
                <a:moveTo>
                  <a:pt x="1012" y="54567"/>
                </a:moveTo>
                <a:lnTo>
                  <a:pt x="131" y="54626"/>
                </a:lnTo>
                <a:lnTo>
                  <a:pt x="167" y="55067"/>
                </a:lnTo>
                <a:lnTo>
                  <a:pt x="1048" y="54995"/>
                </a:lnTo>
                <a:lnTo>
                  <a:pt x="1012" y="54567"/>
                </a:lnTo>
                <a:close/>
                <a:moveTo>
                  <a:pt x="100942" y="54853"/>
                </a:moveTo>
                <a:lnTo>
                  <a:pt x="100906" y="55281"/>
                </a:lnTo>
                <a:lnTo>
                  <a:pt x="101787" y="55353"/>
                </a:lnTo>
                <a:lnTo>
                  <a:pt x="101823" y="54912"/>
                </a:lnTo>
                <a:lnTo>
                  <a:pt x="100942" y="54853"/>
                </a:lnTo>
                <a:close/>
                <a:moveTo>
                  <a:pt x="1441" y="58472"/>
                </a:moveTo>
                <a:lnTo>
                  <a:pt x="572" y="58603"/>
                </a:lnTo>
                <a:lnTo>
                  <a:pt x="643" y="59044"/>
                </a:lnTo>
                <a:lnTo>
                  <a:pt x="1512" y="58901"/>
                </a:lnTo>
                <a:lnTo>
                  <a:pt x="1441" y="58472"/>
                </a:lnTo>
                <a:close/>
                <a:moveTo>
                  <a:pt x="100489" y="58746"/>
                </a:moveTo>
                <a:lnTo>
                  <a:pt x="100418" y="59175"/>
                </a:lnTo>
                <a:lnTo>
                  <a:pt x="101287" y="59329"/>
                </a:lnTo>
                <a:lnTo>
                  <a:pt x="101358" y="58889"/>
                </a:lnTo>
                <a:lnTo>
                  <a:pt x="100489" y="58746"/>
                </a:lnTo>
                <a:close/>
                <a:moveTo>
                  <a:pt x="2191" y="62330"/>
                </a:moveTo>
                <a:lnTo>
                  <a:pt x="1322" y="62532"/>
                </a:lnTo>
                <a:lnTo>
                  <a:pt x="1429" y="62973"/>
                </a:lnTo>
                <a:lnTo>
                  <a:pt x="2286" y="62758"/>
                </a:lnTo>
                <a:lnTo>
                  <a:pt x="2191" y="62330"/>
                </a:lnTo>
                <a:close/>
                <a:moveTo>
                  <a:pt x="99739" y="62615"/>
                </a:moveTo>
                <a:lnTo>
                  <a:pt x="99632" y="63032"/>
                </a:lnTo>
                <a:lnTo>
                  <a:pt x="100489" y="63246"/>
                </a:lnTo>
                <a:lnTo>
                  <a:pt x="100489" y="63258"/>
                </a:lnTo>
                <a:cubicBezTo>
                  <a:pt x="100525" y="63115"/>
                  <a:pt x="100561" y="62973"/>
                  <a:pt x="100596" y="62818"/>
                </a:cubicBezTo>
                <a:lnTo>
                  <a:pt x="99739" y="62615"/>
                </a:lnTo>
                <a:close/>
                <a:moveTo>
                  <a:pt x="3227" y="66128"/>
                </a:moveTo>
                <a:lnTo>
                  <a:pt x="2382" y="66402"/>
                </a:lnTo>
                <a:lnTo>
                  <a:pt x="2524" y="66818"/>
                </a:lnTo>
                <a:lnTo>
                  <a:pt x="3358" y="66544"/>
                </a:lnTo>
                <a:lnTo>
                  <a:pt x="3227" y="66128"/>
                </a:lnTo>
                <a:close/>
                <a:moveTo>
                  <a:pt x="98667" y="66402"/>
                </a:moveTo>
                <a:cubicBezTo>
                  <a:pt x="98632" y="66544"/>
                  <a:pt x="98584" y="66687"/>
                  <a:pt x="98536" y="66818"/>
                </a:cubicBezTo>
                <a:lnTo>
                  <a:pt x="99370" y="67104"/>
                </a:lnTo>
                <a:cubicBezTo>
                  <a:pt x="99418" y="66961"/>
                  <a:pt x="99465" y="66818"/>
                  <a:pt x="99513" y="66675"/>
                </a:cubicBezTo>
                <a:lnTo>
                  <a:pt x="98667" y="66402"/>
                </a:lnTo>
                <a:close/>
                <a:moveTo>
                  <a:pt x="4560" y="69831"/>
                </a:moveTo>
                <a:lnTo>
                  <a:pt x="3739" y="70164"/>
                </a:lnTo>
                <a:lnTo>
                  <a:pt x="3917" y="70569"/>
                </a:lnTo>
                <a:lnTo>
                  <a:pt x="4727" y="70235"/>
                </a:lnTo>
                <a:lnTo>
                  <a:pt x="4560" y="69831"/>
                </a:lnTo>
                <a:close/>
                <a:moveTo>
                  <a:pt x="97310" y="70104"/>
                </a:moveTo>
                <a:lnTo>
                  <a:pt x="97143" y="70509"/>
                </a:lnTo>
                <a:lnTo>
                  <a:pt x="97953" y="70855"/>
                </a:lnTo>
                <a:lnTo>
                  <a:pt x="98132" y="70438"/>
                </a:lnTo>
                <a:lnTo>
                  <a:pt x="97310" y="70104"/>
                </a:lnTo>
                <a:close/>
                <a:moveTo>
                  <a:pt x="6180" y="73414"/>
                </a:moveTo>
                <a:lnTo>
                  <a:pt x="5394" y="73807"/>
                </a:lnTo>
                <a:lnTo>
                  <a:pt x="5596" y="74200"/>
                </a:lnTo>
                <a:lnTo>
                  <a:pt x="6382" y="73795"/>
                </a:lnTo>
                <a:lnTo>
                  <a:pt x="6180" y="73414"/>
                </a:lnTo>
                <a:close/>
                <a:moveTo>
                  <a:pt x="95667" y="73676"/>
                </a:moveTo>
                <a:lnTo>
                  <a:pt x="95465" y="74069"/>
                </a:lnTo>
                <a:lnTo>
                  <a:pt x="96250" y="74474"/>
                </a:lnTo>
                <a:lnTo>
                  <a:pt x="96453" y="74081"/>
                </a:lnTo>
                <a:lnTo>
                  <a:pt x="95667" y="73676"/>
                </a:lnTo>
                <a:close/>
                <a:moveTo>
                  <a:pt x="8085" y="76855"/>
                </a:moveTo>
                <a:lnTo>
                  <a:pt x="7323" y="77308"/>
                </a:lnTo>
                <a:lnTo>
                  <a:pt x="7561" y="77689"/>
                </a:lnTo>
                <a:lnTo>
                  <a:pt x="8311" y="77224"/>
                </a:lnTo>
                <a:lnTo>
                  <a:pt x="8085" y="76855"/>
                </a:lnTo>
                <a:close/>
                <a:moveTo>
                  <a:pt x="93750" y="77117"/>
                </a:moveTo>
                <a:cubicBezTo>
                  <a:pt x="93667" y="77236"/>
                  <a:pt x="93595" y="77367"/>
                  <a:pt x="93524" y="77486"/>
                </a:cubicBezTo>
                <a:lnTo>
                  <a:pt x="94262" y="77963"/>
                </a:lnTo>
                <a:cubicBezTo>
                  <a:pt x="94345" y="77832"/>
                  <a:pt x="94417" y="77701"/>
                  <a:pt x="94512" y="77582"/>
                </a:cubicBezTo>
                <a:lnTo>
                  <a:pt x="93750" y="77117"/>
                </a:lnTo>
                <a:close/>
                <a:moveTo>
                  <a:pt x="10240" y="80129"/>
                </a:moveTo>
                <a:lnTo>
                  <a:pt x="9537" y="80641"/>
                </a:lnTo>
                <a:lnTo>
                  <a:pt x="9799" y="81011"/>
                </a:lnTo>
                <a:lnTo>
                  <a:pt x="10502" y="80487"/>
                </a:lnTo>
                <a:lnTo>
                  <a:pt x="10240" y="80129"/>
                </a:lnTo>
                <a:close/>
                <a:moveTo>
                  <a:pt x="91559" y="80391"/>
                </a:moveTo>
                <a:lnTo>
                  <a:pt x="91297" y="80749"/>
                </a:lnTo>
                <a:lnTo>
                  <a:pt x="92012" y="81272"/>
                </a:lnTo>
                <a:cubicBezTo>
                  <a:pt x="92095" y="81153"/>
                  <a:pt x="92179" y="81022"/>
                  <a:pt x="92274" y="80915"/>
                </a:cubicBezTo>
                <a:lnTo>
                  <a:pt x="91559" y="80391"/>
                </a:lnTo>
                <a:close/>
                <a:moveTo>
                  <a:pt x="12657" y="83237"/>
                </a:moveTo>
                <a:lnTo>
                  <a:pt x="11978" y="83808"/>
                </a:lnTo>
                <a:cubicBezTo>
                  <a:pt x="12085" y="83928"/>
                  <a:pt x="12180" y="84035"/>
                  <a:pt x="12276" y="84154"/>
                </a:cubicBezTo>
                <a:lnTo>
                  <a:pt x="12942" y="83570"/>
                </a:lnTo>
                <a:cubicBezTo>
                  <a:pt x="12847" y="83463"/>
                  <a:pt x="12752" y="83356"/>
                  <a:pt x="12657" y="83237"/>
                </a:cubicBezTo>
                <a:close/>
                <a:moveTo>
                  <a:pt x="89119" y="83487"/>
                </a:moveTo>
                <a:lnTo>
                  <a:pt x="88833" y="83820"/>
                </a:lnTo>
                <a:lnTo>
                  <a:pt x="89500" y="84392"/>
                </a:lnTo>
                <a:lnTo>
                  <a:pt x="89797" y="84059"/>
                </a:lnTo>
                <a:lnTo>
                  <a:pt x="89119" y="83487"/>
                </a:lnTo>
                <a:close/>
                <a:moveTo>
                  <a:pt x="15312" y="86154"/>
                </a:moveTo>
                <a:lnTo>
                  <a:pt x="14681" y="86773"/>
                </a:lnTo>
                <a:cubicBezTo>
                  <a:pt x="14788" y="86880"/>
                  <a:pt x="14883" y="86976"/>
                  <a:pt x="14990" y="87083"/>
                </a:cubicBezTo>
                <a:lnTo>
                  <a:pt x="15621" y="86464"/>
                </a:lnTo>
                <a:lnTo>
                  <a:pt x="15312" y="86154"/>
                </a:lnTo>
                <a:close/>
                <a:moveTo>
                  <a:pt x="86452" y="86368"/>
                </a:moveTo>
                <a:lnTo>
                  <a:pt x="86142" y="86678"/>
                </a:lnTo>
                <a:lnTo>
                  <a:pt x="86761" y="87309"/>
                </a:lnTo>
                <a:lnTo>
                  <a:pt x="87083" y="86999"/>
                </a:lnTo>
                <a:lnTo>
                  <a:pt x="86452" y="86368"/>
                </a:lnTo>
                <a:close/>
                <a:moveTo>
                  <a:pt x="18181" y="88833"/>
                </a:moveTo>
                <a:lnTo>
                  <a:pt x="17598" y="89500"/>
                </a:lnTo>
                <a:lnTo>
                  <a:pt x="17931" y="89797"/>
                </a:lnTo>
                <a:lnTo>
                  <a:pt x="18515" y="89119"/>
                </a:lnTo>
                <a:lnTo>
                  <a:pt x="18181" y="88833"/>
                </a:lnTo>
                <a:close/>
                <a:moveTo>
                  <a:pt x="83570" y="89047"/>
                </a:moveTo>
                <a:lnTo>
                  <a:pt x="83237" y="89333"/>
                </a:lnTo>
                <a:lnTo>
                  <a:pt x="83808" y="90012"/>
                </a:lnTo>
                <a:lnTo>
                  <a:pt x="84142" y="89714"/>
                </a:lnTo>
                <a:lnTo>
                  <a:pt x="83570" y="89047"/>
                </a:lnTo>
                <a:close/>
                <a:moveTo>
                  <a:pt x="21253" y="91298"/>
                </a:moveTo>
                <a:lnTo>
                  <a:pt x="20717" y="92012"/>
                </a:lnTo>
                <a:cubicBezTo>
                  <a:pt x="20836" y="92095"/>
                  <a:pt x="20967" y="92190"/>
                  <a:pt x="21086" y="92274"/>
                </a:cubicBezTo>
                <a:lnTo>
                  <a:pt x="21610" y="91548"/>
                </a:lnTo>
                <a:cubicBezTo>
                  <a:pt x="21491" y="91464"/>
                  <a:pt x="21372" y="91381"/>
                  <a:pt x="21253" y="91298"/>
                </a:cubicBezTo>
                <a:close/>
                <a:moveTo>
                  <a:pt x="80487" y="91488"/>
                </a:moveTo>
                <a:lnTo>
                  <a:pt x="80129" y="91750"/>
                </a:lnTo>
                <a:lnTo>
                  <a:pt x="80641" y="92464"/>
                </a:lnTo>
                <a:lnTo>
                  <a:pt x="80999" y="92202"/>
                </a:lnTo>
                <a:lnTo>
                  <a:pt x="80487" y="91488"/>
                </a:lnTo>
                <a:close/>
                <a:moveTo>
                  <a:pt x="24503" y="93512"/>
                </a:moveTo>
                <a:lnTo>
                  <a:pt x="24039" y="94262"/>
                </a:lnTo>
                <a:lnTo>
                  <a:pt x="24408" y="94500"/>
                </a:lnTo>
                <a:lnTo>
                  <a:pt x="24872" y="93750"/>
                </a:lnTo>
                <a:lnTo>
                  <a:pt x="24503" y="93512"/>
                </a:lnTo>
                <a:close/>
                <a:moveTo>
                  <a:pt x="77212" y="93679"/>
                </a:moveTo>
                <a:lnTo>
                  <a:pt x="76843" y="93905"/>
                </a:lnTo>
                <a:lnTo>
                  <a:pt x="77308" y="94667"/>
                </a:lnTo>
                <a:lnTo>
                  <a:pt x="77677" y="94429"/>
                </a:lnTo>
                <a:lnTo>
                  <a:pt x="77212" y="93679"/>
                </a:lnTo>
                <a:close/>
                <a:moveTo>
                  <a:pt x="27920" y="95465"/>
                </a:moveTo>
                <a:lnTo>
                  <a:pt x="27516" y="96239"/>
                </a:lnTo>
                <a:lnTo>
                  <a:pt x="27909" y="96453"/>
                </a:lnTo>
                <a:lnTo>
                  <a:pt x="28313" y="95655"/>
                </a:lnTo>
                <a:lnTo>
                  <a:pt x="27920" y="95465"/>
                </a:lnTo>
                <a:close/>
                <a:moveTo>
                  <a:pt x="73795" y="95596"/>
                </a:moveTo>
                <a:lnTo>
                  <a:pt x="73402" y="95798"/>
                </a:lnTo>
                <a:lnTo>
                  <a:pt x="73807" y="96584"/>
                </a:lnTo>
                <a:lnTo>
                  <a:pt x="74200" y="96381"/>
                </a:lnTo>
                <a:lnTo>
                  <a:pt x="73795" y="95596"/>
                </a:lnTo>
                <a:close/>
                <a:moveTo>
                  <a:pt x="31480" y="97132"/>
                </a:moveTo>
                <a:lnTo>
                  <a:pt x="31135" y="97953"/>
                </a:lnTo>
                <a:lnTo>
                  <a:pt x="31552" y="98120"/>
                </a:lnTo>
                <a:lnTo>
                  <a:pt x="31885" y="97310"/>
                </a:lnTo>
                <a:lnTo>
                  <a:pt x="31480" y="97132"/>
                </a:lnTo>
                <a:close/>
                <a:moveTo>
                  <a:pt x="70235" y="97251"/>
                </a:moveTo>
                <a:lnTo>
                  <a:pt x="69830" y="97417"/>
                </a:lnTo>
                <a:lnTo>
                  <a:pt x="70164" y="98239"/>
                </a:lnTo>
                <a:lnTo>
                  <a:pt x="70569" y="98060"/>
                </a:lnTo>
                <a:lnTo>
                  <a:pt x="70235" y="97251"/>
                </a:lnTo>
                <a:close/>
                <a:moveTo>
                  <a:pt x="35171" y="98525"/>
                </a:moveTo>
                <a:lnTo>
                  <a:pt x="34886" y="99370"/>
                </a:lnTo>
                <a:lnTo>
                  <a:pt x="35314" y="99501"/>
                </a:lnTo>
                <a:lnTo>
                  <a:pt x="35588" y="98667"/>
                </a:lnTo>
                <a:lnTo>
                  <a:pt x="35171" y="98525"/>
                </a:lnTo>
                <a:close/>
                <a:moveTo>
                  <a:pt x="66544" y="98620"/>
                </a:moveTo>
                <a:lnTo>
                  <a:pt x="66128" y="98751"/>
                </a:lnTo>
                <a:lnTo>
                  <a:pt x="66401" y="99596"/>
                </a:lnTo>
                <a:lnTo>
                  <a:pt x="66818" y="99453"/>
                </a:lnTo>
                <a:lnTo>
                  <a:pt x="66544" y="98620"/>
                </a:lnTo>
                <a:close/>
                <a:moveTo>
                  <a:pt x="38946" y="99620"/>
                </a:moveTo>
                <a:lnTo>
                  <a:pt x="38743" y="100477"/>
                </a:lnTo>
                <a:lnTo>
                  <a:pt x="39172" y="100584"/>
                </a:lnTo>
                <a:lnTo>
                  <a:pt x="39374" y="99727"/>
                </a:lnTo>
                <a:lnTo>
                  <a:pt x="38946" y="99620"/>
                </a:lnTo>
                <a:close/>
                <a:moveTo>
                  <a:pt x="62758" y="99691"/>
                </a:moveTo>
                <a:lnTo>
                  <a:pt x="62341" y="99787"/>
                </a:lnTo>
                <a:lnTo>
                  <a:pt x="62532" y="100644"/>
                </a:lnTo>
                <a:lnTo>
                  <a:pt x="62972" y="100549"/>
                </a:lnTo>
                <a:lnTo>
                  <a:pt x="62758" y="99691"/>
                </a:lnTo>
                <a:close/>
                <a:moveTo>
                  <a:pt x="42803" y="100406"/>
                </a:moveTo>
                <a:lnTo>
                  <a:pt x="42660" y="101287"/>
                </a:lnTo>
                <a:lnTo>
                  <a:pt x="43101" y="101346"/>
                </a:lnTo>
                <a:lnTo>
                  <a:pt x="43232" y="100477"/>
                </a:lnTo>
                <a:lnTo>
                  <a:pt x="42803" y="100406"/>
                </a:lnTo>
                <a:close/>
                <a:moveTo>
                  <a:pt x="58901" y="100453"/>
                </a:moveTo>
                <a:lnTo>
                  <a:pt x="58472" y="100525"/>
                </a:lnTo>
                <a:lnTo>
                  <a:pt x="58603" y="101394"/>
                </a:lnTo>
                <a:lnTo>
                  <a:pt x="59043" y="101323"/>
                </a:lnTo>
                <a:lnTo>
                  <a:pt x="58901" y="100453"/>
                </a:lnTo>
                <a:close/>
                <a:moveTo>
                  <a:pt x="46697" y="100894"/>
                </a:moveTo>
                <a:lnTo>
                  <a:pt x="46625" y="101775"/>
                </a:lnTo>
                <a:lnTo>
                  <a:pt x="47078" y="101811"/>
                </a:lnTo>
                <a:lnTo>
                  <a:pt x="47137" y="100930"/>
                </a:lnTo>
                <a:lnTo>
                  <a:pt x="46697" y="100894"/>
                </a:lnTo>
                <a:close/>
                <a:moveTo>
                  <a:pt x="54995" y="100918"/>
                </a:moveTo>
                <a:lnTo>
                  <a:pt x="54567" y="100953"/>
                </a:lnTo>
                <a:lnTo>
                  <a:pt x="54626" y="101835"/>
                </a:lnTo>
                <a:lnTo>
                  <a:pt x="55067" y="101799"/>
                </a:lnTo>
                <a:lnTo>
                  <a:pt x="54995" y="100918"/>
                </a:lnTo>
                <a:close/>
                <a:moveTo>
                  <a:pt x="50626" y="101073"/>
                </a:moveTo>
                <a:lnTo>
                  <a:pt x="50626" y="101965"/>
                </a:lnTo>
                <a:lnTo>
                  <a:pt x="51066" y="101965"/>
                </a:lnTo>
                <a:lnTo>
                  <a:pt x="51066" y="101073"/>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4604565" y="1677107"/>
            <a:ext cx="1060587" cy="1040235"/>
          </a:xfrm>
          <a:custGeom>
            <a:avLst/>
            <a:gdLst/>
            <a:ahLst/>
            <a:cxnLst/>
            <a:rect l="l" t="t" r="r" b="b"/>
            <a:pathLst>
              <a:path w="44661" h="43804" extrusionOk="0">
                <a:moveTo>
                  <a:pt x="0" y="1"/>
                </a:moveTo>
                <a:lnTo>
                  <a:pt x="0" y="4418"/>
                </a:lnTo>
                <a:cubicBezTo>
                  <a:pt x="21562" y="5168"/>
                  <a:pt x="39029" y="22349"/>
                  <a:pt x="40231" y="43804"/>
                </a:cubicBezTo>
                <a:lnTo>
                  <a:pt x="44661" y="43804"/>
                </a:lnTo>
                <a:cubicBezTo>
                  <a:pt x="43446" y="19920"/>
                  <a:pt x="24003" y="763"/>
                  <a:pt x="0"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3473875" y="1678247"/>
            <a:ext cx="1032589" cy="1039096"/>
          </a:xfrm>
          <a:custGeom>
            <a:avLst/>
            <a:gdLst/>
            <a:ahLst/>
            <a:cxnLst/>
            <a:rect l="l" t="t" r="r" b="b"/>
            <a:pathLst>
              <a:path w="43482" h="43756" extrusionOk="0">
                <a:moveTo>
                  <a:pt x="43482" y="0"/>
                </a:moveTo>
                <a:cubicBezTo>
                  <a:pt x="20026" y="1346"/>
                  <a:pt x="1191" y="20265"/>
                  <a:pt x="0" y="43756"/>
                </a:cubicBezTo>
                <a:lnTo>
                  <a:pt x="4429" y="43756"/>
                </a:lnTo>
                <a:cubicBezTo>
                  <a:pt x="5608" y="22694"/>
                  <a:pt x="22455" y="5751"/>
                  <a:pt x="43482" y="4429"/>
                </a:cubicBezTo>
                <a:lnTo>
                  <a:pt x="43482" y="0"/>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3473305" y="2815444"/>
            <a:ext cx="1033159" cy="1053225"/>
          </a:xfrm>
          <a:custGeom>
            <a:avLst/>
            <a:gdLst/>
            <a:ahLst/>
            <a:cxnLst/>
            <a:rect l="l" t="t" r="r" b="b"/>
            <a:pathLst>
              <a:path w="43506" h="44351" extrusionOk="0">
                <a:moveTo>
                  <a:pt x="0" y="0"/>
                </a:moveTo>
                <a:cubicBezTo>
                  <a:pt x="893" y="23777"/>
                  <a:pt x="19848" y="43005"/>
                  <a:pt x="43506" y="44351"/>
                </a:cubicBezTo>
                <a:lnTo>
                  <a:pt x="43506" y="39922"/>
                </a:lnTo>
                <a:cubicBezTo>
                  <a:pt x="22289" y="38576"/>
                  <a:pt x="5322" y="21336"/>
                  <a:pt x="4429"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4604565" y="2815444"/>
            <a:ext cx="1061157" cy="1054365"/>
          </a:xfrm>
          <a:custGeom>
            <a:avLst/>
            <a:gdLst/>
            <a:ahLst/>
            <a:cxnLst/>
            <a:rect l="l" t="t" r="r" b="b"/>
            <a:pathLst>
              <a:path w="44685" h="44399" extrusionOk="0">
                <a:moveTo>
                  <a:pt x="40267" y="0"/>
                </a:moveTo>
                <a:cubicBezTo>
                  <a:pt x="39338" y="21729"/>
                  <a:pt x="21765" y="39219"/>
                  <a:pt x="0" y="39969"/>
                </a:cubicBezTo>
                <a:lnTo>
                  <a:pt x="0" y="44398"/>
                </a:lnTo>
                <a:cubicBezTo>
                  <a:pt x="24194" y="43636"/>
                  <a:pt x="43768" y="24170"/>
                  <a:pt x="44684" y="0"/>
                </a:cubicBez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3712229" y="2683669"/>
            <a:ext cx="117645" cy="43007"/>
          </a:xfrm>
          <a:custGeom>
            <a:avLst/>
            <a:gdLst/>
            <a:ahLst/>
            <a:cxnLst/>
            <a:rect l="l" t="t" r="r" b="b"/>
            <a:pathLst>
              <a:path w="4954" h="1811" extrusionOk="0">
                <a:moveTo>
                  <a:pt x="119" y="1"/>
                </a:moveTo>
                <a:lnTo>
                  <a:pt x="0" y="1513"/>
                </a:lnTo>
                <a:lnTo>
                  <a:pt x="4858" y="1811"/>
                </a:lnTo>
                <a:lnTo>
                  <a:pt x="4953" y="501"/>
                </a:lnTo>
                <a:lnTo>
                  <a:pt x="11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3722393" y="2594901"/>
            <a:ext cx="119616" cy="54596"/>
          </a:xfrm>
          <a:custGeom>
            <a:avLst/>
            <a:gdLst/>
            <a:ahLst/>
            <a:cxnLst/>
            <a:rect l="l" t="t" r="r" b="b"/>
            <a:pathLst>
              <a:path w="5037" h="2299" extrusionOk="0">
                <a:moveTo>
                  <a:pt x="275" y="0"/>
                </a:moveTo>
                <a:cubicBezTo>
                  <a:pt x="167" y="488"/>
                  <a:pt x="96" y="989"/>
                  <a:pt x="1" y="1489"/>
                </a:cubicBezTo>
                <a:lnTo>
                  <a:pt x="4799" y="2298"/>
                </a:lnTo>
                <a:cubicBezTo>
                  <a:pt x="4882" y="1858"/>
                  <a:pt x="4942" y="1429"/>
                  <a:pt x="5037" y="1000"/>
                </a:cubicBezTo>
                <a:lnTo>
                  <a:pt x="27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1"/>
          <p:cNvSpPr/>
          <p:nvPr/>
        </p:nvSpPr>
        <p:spPr>
          <a:xfrm>
            <a:off x="3742198" y="2507819"/>
            <a:ext cx="120186" cy="65614"/>
          </a:xfrm>
          <a:custGeom>
            <a:avLst/>
            <a:gdLst/>
            <a:ahLst/>
            <a:cxnLst/>
            <a:rect l="l" t="t" r="r" b="b"/>
            <a:pathLst>
              <a:path w="5061" h="2763" extrusionOk="0">
                <a:moveTo>
                  <a:pt x="429" y="0"/>
                </a:moveTo>
                <a:cubicBezTo>
                  <a:pt x="262" y="476"/>
                  <a:pt x="143" y="976"/>
                  <a:pt x="0" y="1453"/>
                </a:cubicBezTo>
                <a:lnTo>
                  <a:pt x="4679" y="2762"/>
                </a:lnTo>
                <a:cubicBezTo>
                  <a:pt x="4798" y="2346"/>
                  <a:pt x="4905" y="1917"/>
                  <a:pt x="5060" y="1512"/>
                </a:cubicBezTo>
                <a:lnTo>
                  <a:pt x="42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1"/>
          <p:cNvSpPr/>
          <p:nvPr/>
        </p:nvSpPr>
        <p:spPr>
          <a:xfrm>
            <a:off x="3770743" y="2424109"/>
            <a:ext cx="119355" cy="75517"/>
          </a:xfrm>
          <a:custGeom>
            <a:avLst/>
            <a:gdLst/>
            <a:ahLst/>
            <a:cxnLst/>
            <a:rect l="l" t="t" r="r" b="b"/>
            <a:pathLst>
              <a:path w="5026" h="3180" extrusionOk="0">
                <a:moveTo>
                  <a:pt x="584" y="1"/>
                </a:moveTo>
                <a:cubicBezTo>
                  <a:pt x="370" y="453"/>
                  <a:pt x="179" y="930"/>
                  <a:pt x="1" y="1394"/>
                </a:cubicBezTo>
                <a:lnTo>
                  <a:pt x="4525" y="3180"/>
                </a:lnTo>
                <a:cubicBezTo>
                  <a:pt x="4680" y="2775"/>
                  <a:pt x="4846" y="2370"/>
                  <a:pt x="5025" y="1977"/>
                </a:cubicBezTo>
                <a:lnTo>
                  <a:pt x="58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1"/>
          <p:cNvSpPr/>
          <p:nvPr/>
        </p:nvSpPr>
        <p:spPr>
          <a:xfrm>
            <a:off x="3808074" y="2343818"/>
            <a:ext cx="117360" cy="85135"/>
          </a:xfrm>
          <a:custGeom>
            <a:avLst/>
            <a:gdLst/>
            <a:ahLst/>
            <a:cxnLst/>
            <a:rect l="l" t="t" r="r" b="b"/>
            <a:pathLst>
              <a:path w="4942" h="3585" extrusionOk="0">
                <a:moveTo>
                  <a:pt x="738" y="1"/>
                </a:moveTo>
                <a:cubicBezTo>
                  <a:pt x="488" y="441"/>
                  <a:pt x="226" y="870"/>
                  <a:pt x="0" y="1334"/>
                </a:cubicBezTo>
                <a:lnTo>
                  <a:pt x="4310" y="3584"/>
                </a:lnTo>
                <a:cubicBezTo>
                  <a:pt x="4501" y="3191"/>
                  <a:pt x="4727" y="2822"/>
                  <a:pt x="4941" y="2441"/>
                </a:cubicBezTo>
                <a:lnTo>
                  <a:pt x="73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3854144" y="2268610"/>
            <a:ext cx="113703" cy="93328"/>
          </a:xfrm>
          <a:custGeom>
            <a:avLst/>
            <a:gdLst/>
            <a:ahLst/>
            <a:cxnLst/>
            <a:rect l="l" t="t" r="r" b="b"/>
            <a:pathLst>
              <a:path w="4788" h="3930" extrusionOk="0">
                <a:moveTo>
                  <a:pt x="870" y="1"/>
                </a:moveTo>
                <a:cubicBezTo>
                  <a:pt x="584" y="405"/>
                  <a:pt x="275" y="810"/>
                  <a:pt x="1" y="1239"/>
                </a:cubicBezTo>
                <a:lnTo>
                  <a:pt x="4049" y="3930"/>
                </a:lnTo>
                <a:cubicBezTo>
                  <a:pt x="4275" y="3560"/>
                  <a:pt x="4549" y="3215"/>
                  <a:pt x="4787" y="2858"/>
                </a:cubicBezTo>
                <a:lnTo>
                  <a:pt x="87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3907600" y="2198484"/>
            <a:ext cx="109428" cy="100974"/>
          </a:xfrm>
          <a:custGeom>
            <a:avLst/>
            <a:gdLst/>
            <a:ahLst/>
            <a:cxnLst/>
            <a:rect l="l" t="t" r="r" b="b"/>
            <a:pathLst>
              <a:path w="4608" h="4252" extrusionOk="0">
                <a:moveTo>
                  <a:pt x="988" y="1"/>
                </a:moveTo>
                <a:lnTo>
                  <a:pt x="0" y="1156"/>
                </a:lnTo>
                <a:lnTo>
                  <a:pt x="3739" y="4251"/>
                </a:lnTo>
                <a:lnTo>
                  <a:pt x="4608" y="3263"/>
                </a:lnTo>
                <a:lnTo>
                  <a:pt x="98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3968393" y="2134864"/>
            <a:ext cx="103492" cy="107481"/>
          </a:xfrm>
          <a:custGeom>
            <a:avLst/>
            <a:gdLst/>
            <a:ahLst/>
            <a:cxnLst/>
            <a:rect l="l" t="t" r="r" b="b"/>
            <a:pathLst>
              <a:path w="4358" h="4526" extrusionOk="0">
                <a:moveTo>
                  <a:pt x="1107" y="1"/>
                </a:moveTo>
                <a:cubicBezTo>
                  <a:pt x="726" y="346"/>
                  <a:pt x="369" y="703"/>
                  <a:pt x="0" y="1049"/>
                </a:cubicBezTo>
                <a:lnTo>
                  <a:pt x="3405" y="4525"/>
                </a:lnTo>
                <a:cubicBezTo>
                  <a:pt x="3727" y="4216"/>
                  <a:pt x="4036" y="3918"/>
                  <a:pt x="4358" y="3620"/>
                </a:cubicBezTo>
                <a:lnTo>
                  <a:pt x="1107"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035955" y="2078606"/>
            <a:ext cx="96439" cy="112278"/>
          </a:xfrm>
          <a:custGeom>
            <a:avLst/>
            <a:gdLst/>
            <a:ahLst/>
            <a:cxnLst/>
            <a:rect l="l" t="t" r="r" b="b"/>
            <a:pathLst>
              <a:path w="4061" h="4728" extrusionOk="0">
                <a:moveTo>
                  <a:pt x="1203" y="1"/>
                </a:moveTo>
                <a:cubicBezTo>
                  <a:pt x="787" y="286"/>
                  <a:pt x="406" y="608"/>
                  <a:pt x="1" y="917"/>
                </a:cubicBezTo>
                <a:lnTo>
                  <a:pt x="3025" y="4727"/>
                </a:lnTo>
                <a:cubicBezTo>
                  <a:pt x="3370" y="4453"/>
                  <a:pt x="3704" y="4168"/>
                  <a:pt x="4061" y="3930"/>
                </a:cubicBezTo>
                <a:lnTo>
                  <a:pt x="12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109192" y="2029402"/>
            <a:ext cx="88531" cy="116244"/>
          </a:xfrm>
          <a:custGeom>
            <a:avLst/>
            <a:gdLst/>
            <a:ahLst/>
            <a:cxnLst/>
            <a:rect l="l" t="t" r="r" b="b"/>
            <a:pathLst>
              <a:path w="3728" h="4895" extrusionOk="0">
                <a:moveTo>
                  <a:pt x="1298" y="1"/>
                </a:moveTo>
                <a:lnTo>
                  <a:pt x="643" y="382"/>
                </a:lnTo>
                <a:lnTo>
                  <a:pt x="0" y="787"/>
                </a:lnTo>
                <a:lnTo>
                  <a:pt x="2608" y="4894"/>
                </a:lnTo>
                <a:lnTo>
                  <a:pt x="3167" y="4537"/>
                </a:lnTo>
                <a:lnTo>
                  <a:pt x="3727" y="4216"/>
                </a:lnTo>
                <a:lnTo>
                  <a:pt x="129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187226" y="1988698"/>
            <a:ext cx="79768" cy="118761"/>
          </a:xfrm>
          <a:custGeom>
            <a:avLst/>
            <a:gdLst/>
            <a:ahLst/>
            <a:cxnLst/>
            <a:rect l="l" t="t" r="r" b="b"/>
            <a:pathLst>
              <a:path w="3359" h="5001" extrusionOk="0">
                <a:moveTo>
                  <a:pt x="1382" y="0"/>
                </a:moveTo>
                <a:cubicBezTo>
                  <a:pt x="917" y="203"/>
                  <a:pt x="453" y="405"/>
                  <a:pt x="1" y="643"/>
                </a:cubicBezTo>
                <a:lnTo>
                  <a:pt x="2167" y="5001"/>
                </a:lnTo>
                <a:cubicBezTo>
                  <a:pt x="2560" y="4787"/>
                  <a:pt x="2965" y="4620"/>
                  <a:pt x="3358" y="4441"/>
                </a:cubicBezTo>
                <a:lnTo>
                  <a:pt x="1382"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270081" y="1956473"/>
            <a:ext cx="69556" cy="119901"/>
          </a:xfrm>
          <a:custGeom>
            <a:avLst/>
            <a:gdLst/>
            <a:ahLst/>
            <a:cxnLst/>
            <a:rect l="l" t="t" r="r" b="b"/>
            <a:pathLst>
              <a:path w="2929" h="5049" extrusionOk="0">
                <a:moveTo>
                  <a:pt x="1429" y="0"/>
                </a:moveTo>
                <a:cubicBezTo>
                  <a:pt x="953" y="155"/>
                  <a:pt x="464" y="310"/>
                  <a:pt x="0" y="488"/>
                </a:cubicBezTo>
                <a:lnTo>
                  <a:pt x="1691" y="5048"/>
                </a:lnTo>
                <a:cubicBezTo>
                  <a:pt x="2096" y="4894"/>
                  <a:pt x="2512" y="4774"/>
                  <a:pt x="2929" y="4620"/>
                </a:cubicBezTo>
                <a:lnTo>
                  <a:pt x="142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355739" y="1932987"/>
            <a:ext cx="59131" cy="119925"/>
          </a:xfrm>
          <a:custGeom>
            <a:avLst/>
            <a:gdLst/>
            <a:ahLst/>
            <a:cxnLst/>
            <a:rect l="l" t="t" r="r" b="b"/>
            <a:pathLst>
              <a:path w="2490" h="5050" extrusionOk="0">
                <a:moveTo>
                  <a:pt x="1477" y="1"/>
                </a:moveTo>
                <a:lnTo>
                  <a:pt x="1" y="346"/>
                </a:lnTo>
                <a:lnTo>
                  <a:pt x="1215" y="5049"/>
                </a:lnTo>
                <a:lnTo>
                  <a:pt x="2489" y="4763"/>
                </a:lnTo>
                <a:lnTo>
                  <a:pt x="1477"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443961" y="1919142"/>
            <a:ext cx="47804" cy="118785"/>
          </a:xfrm>
          <a:custGeom>
            <a:avLst/>
            <a:gdLst/>
            <a:ahLst/>
            <a:cxnLst/>
            <a:rect l="l" t="t" r="r" b="b"/>
            <a:pathLst>
              <a:path w="2013" h="5002" extrusionOk="0">
                <a:moveTo>
                  <a:pt x="1501" y="0"/>
                </a:moveTo>
                <a:lnTo>
                  <a:pt x="0" y="191"/>
                </a:lnTo>
                <a:lnTo>
                  <a:pt x="703" y="5001"/>
                </a:lnTo>
                <a:lnTo>
                  <a:pt x="2013" y="4834"/>
                </a:lnTo>
                <a:lnTo>
                  <a:pt x="1501"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533584" y="1914345"/>
            <a:ext cx="35930" cy="116220"/>
          </a:xfrm>
          <a:custGeom>
            <a:avLst/>
            <a:gdLst/>
            <a:ahLst/>
            <a:cxnLst/>
            <a:rect l="l" t="t" r="r" b="b"/>
            <a:pathLst>
              <a:path w="1513" h="4894" extrusionOk="0">
                <a:moveTo>
                  <a:pt x="1513" y="0"/>
                </a:moveTo>
                <a:lnTo>
                  <a:pt x="1" y="36"/>
                </a:lnTo>
                <a:lnTo>
                  <a:pt x="203" y="4893"/>
                </a:lnTo>
                <a:lnTo>
                  <a:pt x="1513" y="4858"/>
                </a:lnTo>
                <a:lnTo>
                  <a:pt x="151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4616154" y="1916316"/>
            <a:ext cx="43007" cy="117645"/>
          </a:xfrm>
          <a:custGeom>
            <a:avLst/>
            <a:gdLst/>
            <a:ahLst/>
            <a:cxnLst/>
            <a:rect l="l" t="t" r="r" b="b"/>
            <a:pathLst>
              <a:path w="1811" h="4954" extrusionOk="0">
                <a:moveTo>
                  <a:pt x="298" y="0"/>
                </a:moveTo>
                <a:lnTo>
                  <a:pt x="0" y="4846"/>
                </a:lnTo>
                <a:lnTo>
                  <a:pt x="1310" y="4953"/>
                </a:lnTo>
                <a:lnTo>
                  <a:pt x="1810" y="119"/>
                </a:lnTo>
                <a:lnTo>
                  <a:pt x="29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1"/>
          <p:cNvSpPr/>
          <p:nvPr/>
        </p:nvSpPr>
        <p:spPr>
          <a:xfrm>
            <a:off x="4693618" y="1926480"/>
            <a:ext cx="54311" cy="119640"/>
          </a:xfrm>
          <a:custGeom>
            <a:avLst/>
            <a:gdLst/>
            <a:ahLst/>
            <a:cxnLst/>
            <a:rect l="l" t="t" r="r" b="b"/>
            <a:pathLst>
              <a:path w="2287" h="5038" extrusionOk="0">
                <a:moveTo>
                  <a:pt x="798" y="1"/>
                </a:moveTo>
                <a:lnTo>
                  <a:pt x="1" y="4799"/>
                </a:lnTo>
                <a:cubicBezTo>
                  <a:pt x="429" y="4871"/>
                  <a:pt x="858" y="4942"/>
                  <a:pt x="1287" y="5037"/>
                </a:cubicBezTo>
                <a:lnTo>
                  <a:pt x="2287" y="275"/>
                </a:lnTo>
                <a:cubicBezTo>
                  <a:pt x="1798" y="168"/>
                  <a:pt x="1298" y="96"/>
                  <a:pt x="79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1"/>
          <p:cNvSpPr/>
          <p:nvPr/>
        </p:nvSpPr>
        <p:spPr>
          <a:xfrm>
            <a:off x="4769396" y="1946000"/>
            <a:ext cx="65614" cy="120186"/>
          </a:xfrm>
          <a:custGeom>
            <a:avLst/>
            <a:gdLst/>
            <a:ahLst/>
            <a:cxnLst/>
            <a:rect l="l" t="t" r="r" b="b"/>
            <a:pathLst>
              <a:path w="2763" h="5061" extrusionOk="0">
                <a:moveTo>
                  <a:pt x="1310" y="1"/>
                </a:moveTo>
                <a:lnTo>
                  <a:pt x="1" y="4680"/>
                </a:lnTo>
                <a:cubicBezTo>
                  <a:pt x="417" y="4811"/>
                  <a:pt x="846" y="4918"/>
                  <a:pt x="1263" y="5061"/>
                </a:cubicBezTo>
                <a:lnTo>
                  <a:pt x="2763" y="441"/>
                </a:lnTo>
                <a:cubicBezTo>
                  <a:pt x="2287" y="262"/>
                  <a:pt x="1786" y="143"/>
                  <a:pt x="1310"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1"/>
          <p:cNvSpPr/>
          <p:nvPr/>
        </p:nvSpPr>
        <p:spPr>
          <a:xfrm>
            <a:off x="4843204" y="1974569"/>
            <a:ext cx="75493" cy="119616"/>
          </a:xfrm>
          <a:custGeom>
            <a:avLst/>
            <a:gdLst/>
            <a:ahLst/>
            <a:cxnLst/>
            <a:rect l="l" t="t" r="r" b="b"/>
            <a:pathLst>
              <a:path w="3179" h="5037" extrusionOk="0">
                <a:moveTo>
                  <a:pt x="1786" y="0"/>
                </a:moveTo>
                <a:lnTo>
                  <a:pt x="0" y="4524"/>
                </a:lnTo>
                <a:cubicBezTo>
                  <a:pt x="405" y="4679"/>
                  <a:pt x="810" y="4846"/>
                  <a:pt x="1203" y="5036"/>
                </a:cubicBezTo>
                <a:lnTo>
                  <a:pt x="3179" y="595"/>
                </a:lnTo>
                <a:cubicBezTo>
                  <a:pt x="2727" y="381"/>
                  <a:pt x="2262" y="179"/>
                  <a:pt x="178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1"/>
          <p:cNvSpPr/>
          <p:nvPr/>
        </p:nvSpPr>
        <p:spPr>
          <a:xfrm>
            <a:off x="4913876" y="2012161"/>
            <a:ext cx="85135" cy="117360"/>
          </a:xfrm>
          <a:custGeom>
            <a:avLst/>
            <a:gdLst/>
            <a:ahLst/>
            <a:cxnLst/>
            <a:rect l="l" t="t" r="r" b="b"/>
            <a:pathLst>
              <a:path w="3585" h="4942" extrusionOk="0">
                <a:moveTo>
                  <a:pt x="2263" y="1"/>
                </a:moveTo>
                <a:lnTo>
                  <a:pt x="1" y="4311"/>
                </a:lnTo>
                <a:cubicBezTo>
                  <a:pt x="394" y="4489"/>
                  <a:pt x="775" y="4727"/>
                  <a:pt x="1156" y="4942"/>
                </a:cubicBezTo>
                <a:lnTo>
                  <a:pt x="3584" y="727"/>
                </a:lnTo>
                <a:cubicBezTo>
                  <a:pt x="3156" y="477"/>
                  <a:pt x="2715" y="227"/>
                  <a:pt x="2263"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1"/>
          <p:cNvSpPr/>
          <p:nvPr/>
        </p:nvSpPr>
        <p:spPr>
          <a:xfrm>
            <a:off x="4980892" y="2057970"/>
            <a:ext cx="93613" cy="113964"/>
          </a:xfrm>
          <a:custGeom>
            <a:avLst/>
            <a:gdLst/>
            <a:ahLst/>
            <a:cxnLst/>
            <a:rect l="l" t="t" r="r" b="b"/>
            <a:pathLst>
              <a:path w="3942" h="4799" extrusionOk="0">
                <a:moveTo>
                  <a:pt x="2691" y="0"/>
                </a:moveTo>
                <a:lnTo>
                  <a:pt x="0" y="4048"/>
                </a:lnTo>
                <a:cubicBezTo>
                  <a:pt x="369" y="4287"/>
                  <a:pt x="715" y="4549"/>
                  <a:pt x="1072" y="4799"/>
                </a:cubicBezTo>
                <a:lnTo>
                  <a:pt x="3941" y="870"/>
                </a:lnTo>
                <a:cubicBezTo>
                  <a:pt x="3525" y="572"/>
                  <a:pt x="3120" y="274"/>
                  <a:pt x="2691"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1"/>
          <p:cNvSpPr/>
          <p:nvPr/>
        </p:nvSpPr>
        <p:spPr>
          <a:xfrm>
            <a:off x="5043371" y="2111402"/>
            <a:ext cx="100974" cy="109452"/>
          </a:xfrm>
          <a:custGeom>
            <a:avLst/>
            <a:gdLst/>
            <a:ahLst/>
            <a:cxnLst/>
            <a:rect l="l" t="t" r="r" b="b"/>
            <a:pathLst>
              <a:path w="4252" h="4609" extrusionOk="0">
                <a:moveTo>
                  <a:pt x="3108" y="1"/>
                </a:moveTo>
                <a:lnTo>
                  <a:pt x="1" y="3751"/>
                </a:lnTo>
                <a:lnTo>
                  <a:pt x="989" y="4608"/>
                </a:lnTo>
                <a:lnTo>
                  <a:pt x="4251" y="1001"/>
                </a:lnTo>
                <a:lnTo>
                  <a:pt x="310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1"/>
          <p:cNvSpPr/>
          <p:nvPr/>
        </p:nvSpPr>
        <p:spPr>
          <a:xfrm>
            <a:off x="5100769" y="2172480"/>
            <a:ext cx="107196" cy="103515"/>
          </a:xfrm>
          <a:custGeom>
            <a:avLst/>
            <a:gdLst/>
            <a:ahLst/>
            <a:cxnLst/>
            <a:rect l="l" t="t" r="r" b="b"/>
            <a:pathLst>
              <a:path w="4514" h="4359" extrusionOk="0">
                <a:moveTo>
                  <a:pt x="3465" y="0"/>
                </a:moveTo>
                <a:lnTo>
                  <a:pt x="1" y="3406"/>
                </a:lnTo>
                <a:cubicBezTo>
                  <a:pt x="298" y="3715"/>
                  <a:pt x="596" y="4025"/>
                  <a:pt x="894" y="4358"/>
                </a:cubicBezTo>
                <a:lnTo>
                  <a:pt x="4513" y="1096"/>
                </a:lnTo>
                <a:cubicBezTo>
                  <a:pt x="4168" y="727"/>
                  <a:pt x="3811" y="369"/>
                  <a:pt x="346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1"/>
          <p:cNvSpPr/>
          <p:nvPr/>
        </p:nvSpPr>
        <p:spPr>
          <a:xfrm>
            <a:off x="5151945" y="2240042"/>
            <a:ext cx="112278" cy="96462"/>
          </a:xfrm>
          <a:custGeom>
            <a:avLst/>
            <a:gdLst/>
            <a:ahLst/>
            <a:cxnLst/>
            <a:rect l="l" t="t" r="r" b="b"/>
            <a:pathLst>
              <a:path w="4728" h="4062" extrusionOk="0">
                <a:moveTo>
                  <a:pt x="3811" y="1"/>
                </a:moveTo>
                <a:lnTo>
                  <a:pt x="1" y="3013"/>
                </a:lnTo>
                <a:cubicBezTo>
                  <a:pt x="275" y="3359"/>
                  <a:pt x="548" y="3692"/>
                  <a:pt x="798" y="4061"/>
                </a:cubicBezTo>
                <a:lnTo>
                  <a:pt x="4727" y="1204"/>
                </a:lnTo>
                <a:cubicBezTo>
                  <a:pt x="4442" y="787"/>
                  <a:pt x="4120" y="394"/>
                  <a:pt x="381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1"/>
          <p:cNvSpPr/>
          <p:nvPr/>
        </p:nvSpPr>
        <p:spPr>
          <a:xfrm>
            <a:off x="5197184" y="2312994"/>
            <a:ext cx="116244" cy="88816"/>
          </a:xfrm>
          <a:custGeom>
            <a:avLst/>
            <a:gdLst/>
            <a:ahLst/>
            <a:cxnLst/>
            <a:rect l="l" t="t" r="r" b="b"/>
            <a:pathLst>
              <a:path w="4895" h="3740" extrusionOk="0">
                <a:moveTo>
                  <a:pt x="4108" y="1"/>
                </a:moveTo>
                <a:lnTo>
                  <a:pt x="1" y="2620"/>
                </a:lnTo>
                <a:lnTo>
                  <a:pt x="358" y="3168"/>
                </a:lnTo>
                <a:lnTo>
                  <a:pt x="679" y="3739"/>
                </a:lnTo>
                <a:lnTo>
                  <a:pt x="4894" y="1299"/>
                </a:lnTo>
                <a:lnTo>
                  <a:pt x="4513" y="644"/>
                </a:lnTo>
                <a:lnTo>
                  <a:pt x="410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1"/>
          <p:cNvSpPr/>
          <p:nvPr/>
        </p:nvSpPr>
        <p:spPr>
          <a:xfrm>
            <a:off x="5235370" y="2391313"/>
            <a:ext cx="118761" cy="79768"/>
          </a:xfrm>
          <a:custGeom>
            <a:avLst/>
            <a:gdLst/>
            <a:ahLst/>
            <a:cxnLst/>
            <a:rect l="l" t="t" r="r" b="b"/>
            <a:pathLst>
              <a:path w="5001" h="3359" extrusionOk="0">
                <a:moveTo>
                  <a:pt x="4358" y="1"/>
                </a:moveTo>
                <a:lnTo>
                  <a:pt x="0" y="2168"/>
                </a:lnTo>
                <a:cubicBezTo>
                  <a:pt x="214" y="2549"/>
                  <a:pt x="381" y="2965"/>
                  <a:pt x="560" y="3358"/>
                </a:cubicBezTo>
                <a:lnTo>
                  <a:pt x="5001" y="1370"/>
                </a:lnTo>
                <a:cubicBezTo>
                  <a:pt x="4798" y="918"/>
                  <a:pt x="4596" y="453"/>
                  <a:pt x="435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1"/>
          <p:cNvSpPr/>
          <p:nvPr/>
        </p:nvSpPr>
        <p:spPr>
          <a:xfrm>
            <a:off x="5266455" y="2473883"/>
            <a:ext cx="120186" cy="69865"/>
          </a:xfrm>
          <a:custGeom>
            <a:avLst/>
            <a:gdLst/>
            <a:ahLst/>
            <a:cxnLst/>
            <a:rect l="l" t="t" r="r" b="b"/>
            <a:pathLst>
              <a:path w="5061" h="2942" extrusionOk="0">
                <a:moveTo>
                  <a:pt x="4561" y="0"/>
                </a:moveTo>
                <a:lnTo>
                  <a:pt x="1" y="1703"/>
                </a:lnTo>
                <a:cubicBezTo>
                  <a:pt x="155" y="2108"/>
                  <a:pt x="286" y="2525"/>
                  <a:pt x="429" y="2941"/>
                </a:cubicBezTo>
                <a:lnTo>
                  <a:pt x="5061" y="1429"/>
                </a:lnTo>
                <a:cubicBezTo>
                  <a:pt x="4894" y="953"/>
                  <a:pt x="4739" y="477"/>
                  <a:pt x="4561"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1"/>
          <p:cNvSpPr/>
          <p:nvPr/>
        </p:nvSpPr>
        <p:spPr>
          <a:xfrm>
            <a:off x="5289918" y="2559826"/>
            <a:ext cx="119925" cy="58846"/>
          </a:xfrm>
          <a:custGeom>
            <a:avLst/>
            <a:gdLst/>
            <a:ahLst/>
            <a:cxnLst/>
            <a:rect l="l" t="t" r="r" b="b"/>
            <a:pathLst>
              <a:path w="5050" h="2478" extrusionOk="0">
                <a:moveTo>
                  <a:pt x="4704" y="1"/>
                </a:moveTo>
                <a:lnTo>
                  <a:pt x="1" y="1203"/>
                </a:lnTo>
                <a:lnTo>
                  <a:pt x="287" y="2477"/>
                </a:lnTo>
                <a:lnTo>
                  <a:pt x="5049" y="1477"/>
                </a:lnTo>
                <a:lnTo>
                  <a:pt x="470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1"/>
          <p:cNvSpPr/>
          <p:nvPr/>
        </p:nvSpPr>
        <p:spPr>
          <a:xfrm>
            <a:off x="5305187" y="2648048"/>
            <a:ext cx="118785" cy="47519"/>
          </a:xfrm>
          <a:custGeom>
            <a:avLst/>
            <a:gdLst/>
            <a:ahLst/>
            <a:cxnLst/>
            <a:rect l="l" t="t" r="r" b="b"/>
            <a:pathLst>
              <a:path w="5002" h="2001" extrusionOk="0">
                <a:moveTo>
                  <a:pt x="4811" y="1"/>
                </a:moveTo>
                <a:lnTo>
                  <a:pt x="1" y="703"/>
                </a:lnTo>
                <a:lnTo>
                  <a:pt x="156" y="2001"/>
                </a:lnTo>
                <a:lnTo>
                  <a:pt x="5001" y="1501"/>
                </a:lnTo>
                <a:lnTo>
                  <a:pt x="481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1"/>
          <p:cNvSpPr/>
          <p:nvPr/>
        </p:nvSpPr>
        <p:spPr>
          <a:xfrm>
            <a:off x="5312264" y="2737409"/>
            <a:ext cx="116220" cy="35930"/>
          </a:xfrm>
          <a:custGeom>
            <a:avLst/>
            <a:gdLst/>
            <a:ahLst/>
            <a:cxnLst/>
            <a:rect l="l" t="t" r="r" b="b"/>
            <a:pathLst>
              <a:path w="4894" h="1513" extrusionOk="0">
                <a:moveTo>
                  <a:pt x="4858" y="0"/>
                </a:moveTo>
                <a:lnTo>
                  <a:pt x="1" y="202"/>
                </a:lnTo>
                <a:lnTo>
                  <a:pt x="36" y="1512"/>
                </a:lnTo>
                <a:lnTo>
                  <a:pt x="4894" y="1512"/>
                </a:lnTo>
                <a:lnTo>
                  <a:pt x="485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1"/>
          <p:cNvSpPr/>
          <p:nvPr/>
        </p:nvSpPr>
        <p:spPr>
          <a:xfrm>
            <a:off x="5308868" y="2820241"/>
            <a:ext cx="117930" cy="43007"/>
          </a:xfrm>
          <a:custGeom>
            <a:avLst/>
            <a:gdLst/>
            <a:ahLst/>
            <a:cxnLst/>
            <a:rect l="l" t="t" r="r" b="b"/>
            <a:pathLst>
              <a:path w="4966" h="1811" extrusionOk="0">
                <a:moveTo>
                  <a:pt x="108" y="1"/>
                </a:moveTo>
                <a:lnTo>
                  <a:pt x="1" y="1310"/>
                </a:lnTo>
                <a:lnTo>
                  <a:pt x="4846" y="1810"/>
                </a:lnTo>
                <a:lnTo>
                  <a:pt x="4966" y="298"/>
                </a:lnTo>
                <a:lnTo>
                  <a:pt x="10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1"/>
          <p:cNvSpPr/>
          <p:nvPr/>
        </p:nvSpPr>
        <p:spPr>
          <a:xfrm>
            <a:off x="5296995" y="2897420"/>
            <a:ext cx="119331" cy="54596"/>
          </a:xfrm>
          <a:custGeom>
            <a:avLst/>
            <a:gdLst/>
            <a:ahLst/>
            <a:cxnLst/>
            <a:rect l="l" t="t" r="r" b="b"/>
            <a:pathLst>
              <a:path w="5025" h="2299" extrusionOk="0">
                <a:moveTo>
                  <a:pt x="239" y="1"/>
                </a:moveTo>
                <a:cubicBezTo>
                  <a:pt x="155" y="430"/>
                  <a:pt x="96" y="870"/>
                  <a:pt x="1" y="1287"/>
                </a:cubicBezTo>
                <a:lnTo>
                  <a:pt x="4751" y="2299"/>
                </a:lnTo>
                <a:cubicBezTo>
                  <a:pt x="4858" y="1811"/>
                  <a:pt x="4942" y="1311"/>
                  <a:pt x="5025" y="811"/>
                </a:cubicBezTo>
                <a:lnTo>
                  <a:pt x="23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1"/>
          <p:cNvSpPr/>
          <p:nvPr/>
        </p:nvSpPr>
        <p:spPr>
          <a:xfrm>
            <a:off x="5276643" y="2973483"/>
            <a:ext cx="120186" cy="65353"/>
          </a:xfrm>
          <a:custGeom>
            <a:avLst/>
            <a:gdLst/>
            <a:ahLst/>
            <a:cxnLst/>
            <a:rect l="l" t="t" r="r" b="b"/>
            <a:pathLst>
              <a:path w="5061" h="2752" extrusionOk="0">
                <a:moveTo>
                  <a:pt x="381" y="1"/>
                </a:moveTo>
                <a:cubicBezTo>
                  <a:pt x="250" y="417"/>
                  <a:pt x="155" y="846"/>
                  <a:pt x="0" y="1251"/>
                </a:cubicBezTo>
                <a:lnTo>
                  <a:pt x="4632" y="2751"/>
                </a:lnTo>
                <a:cubicBezTo>
                  <a:pt x="4799" y="2275"/>
                  <a:pt x="4918" y="1787"/>
                  <a:pt x="5060" y="1299"/>
                </a:cubicBezTo>
                <a:lnTo>
                  <a:pt x="38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1"/>
          <p:cNvSpPr/>
          <p:nvPr/>
        </p:nvSpPr>
        <p:spPr>
          <a:xfrm>
            <a:off x="5248645" y="3047006"/>
            <a:ext cx="119355" cy="75802"/>
          </a:xfrm>
          <a:custGeom>
            <a:avLst/>
            <a:gdLst/>
            <a:ahLst/>
            <a:cxnLst/>
            <a:rect l="l" t="t" r="r" b="b"/>
            <a:pathLst>
              <a:path w="5026" h="3192" extrusionOk="0">
                <a:moveTo>
                  <a:pt x="513" y="0"/>
                </a:moveTo>
                <a:cubicBezTo>
                  <a:pt x="358" y="417"/>
                  <a:pt x="191" y="822"/>
                  <a:pt x="1" y="1215"/>
                </a:cubicBezTo>
                <a:lnTo>
                  <a:pt x="4430" y="3191"/>
                </a:lnTo>
                <a:cubicBezTo>
                  <a:pt x="4656" y="2727"/>
                  <a:pt x="4846" y="2263"/>
                  <a:pt x="5025" y="1786"/>
                </a:cubicBezTo>
                <a:lnTo>
                  <a:pt x="51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1"/>
          <p:cNvSpPr/>
          <p:nvPr/>
        </p:nvSpPr>
        <p:spPr>
          <a:xfrm>
            <a:off x="5213308" y="3117678"/>
            <a:ext cx="117360" cy="85135"/>
          </a:xfrm>
          <a:custGeom>
            <a:avLst/>
            <a:gdLst/>
            <a:ahLst/>
            <a:cxnLst/>
            <a:rect l="l" t="t" r="r" b="b"/>
            <a:pathLst>
              <a:path w="4942" h="3585" extrusionOk="0">
                <a:moveTo>
                  <a:pt x="631" y="1"/>
                </a:moveTo>
                <a:cubicBezTo>
                  <a:pt x="453" y="406"/>
                  <a:pt x="215" y="775"/>
                  <a:pt x="0" y="1156"/>
                </a:cubicBezTo>
                <a:lnTo>
                  <a:pt x="4215" y="3585"/>
                </a:lnTo>
                <a:cubicBezTo>
                  <a:pt x="4465" y="3156"/>
                  <a:pt x="4715" y="2704"/>
                  <a:pt x="4941" y="2263"/>
                </a:cubicBezTo>
                <a:lnTo>
                  <a:pt x="63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1"/>
          <p:cNvSpPr/>
          <p:nvPr/>
        </p:nvSpPr>
        <p:spPr>
          <a:xfrm>
            <a:off x="5170895" y="3184979"/>
            <a:ext cx="113964" cy="93328"/>
          </a:xfrm>
          <a:custGeom>
            <a:avLst/>
            <a:gdLst/>
            <a:ahLst/>
            <a:cxnLst/>
            <a:rect l="l" t="t" r="r" b="b"/>
            <a:pathLst>
              <a:path w="4799" h="3930" extrusionOk="0">
                <a:moveTo>
                  <a:pt x="750" y="1"/>
                </a:moveTo>
                <a:cubicBezTo>
                  <a:pt x="512" y="358"/>
                  <a:pt x="250" y="715"/>
                  <a:pt x="0" y="1072"/>
                </a:cubicBezTo>
                <a:lnTo>
                  <a:pt x="3929" y="3930"/>
                </a:lnTo>
                <a:cubicBezTo>
                  <a:pt x="4215" y="3513"/>
                  <a:pt x="4525" y="3108"/>
                  <a:pt x="4799" y="2691"/>
                </a:cubicBezTo>
                <a:lnTo>
                  <a:pt x="7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1"/>
          <p:cNvSpPr/>
          <p:nvPr/>
        </p:nvSpPr>
        <p:spPr>
          <a:xfrm>
            <a:off x="5121976" y="3247458"/>
            <a:ext cx="109452" cy="100689"/>
          </a:xfrm>
          <a:custGeom>
            <a:avLst/>
            <a:gdLst/>
            <a:ahLst/>
            <a:cxnLst/>
            <a:rect l="l" t="t" r="r" b="b"/>
            <a:pathLst>
              <a:path w="4609" h="4240" extrusionOk="0">
                <a:moveTo>
                  <a:pt x="858" y="1"/>
                </a:moveTo>
                <a:lnTo>
                  <a:pt x="1" y="989"/>
                </a:lnTo>
                <a:lnTo>
                  <a:pt x="3620" y="4239"/>
                </a:lnTo>
                <a:lnTo>
                  <a:pt x="4608" y="3096"/>
                </a:lnTo>
                <a:lnTo>
                  <a:pt x="85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1"/>
          <p:cNvSpPr/>
          <p:nvPr/>
        </p:nvSpPr>
        <p:spPr>
          <a:xfrm>
            <a:off x="5066834" y="3304571"/>
            <a:ext cx="103515" cy="107196"/>
          </a:xfrm>
          <a:custGeom>
            <a:avLst/>
            <a:gdLst/>
            <a:ahLst/>
            <a:cxnLst/>
            <a:rect l="l" t="t" r="r" b="b"/>
            <a:pathLst>
              <a:path w="4359" h="4514" extrusionOk="0">
                <a:moveTo>
                  <a:pt x="965" y="1"/>
                </a:moveTo>
                <a:cubicBezTo>
                  <a:pt x="644" y="310"/>
                  <a:pt x="334" y="608"/>
                  <a:pt x="1" y="906"/>
                </a:cubicBezTo>
                <a:lnTo>
                  <a:pt x="3263" y="4513"/>
                </a:lnTo>
                <a:cubicBezTo>
                  <a:pt x="3632" y="4180"/>
                  <a:pt x="3989" y="3823"/>
                  <a:pt x="4359" y="3478"/>
                </a:cubicBezTo>
                <a:lnTo>
                  <a:pt x="96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1"/>
          <p:cNvSpPr/>
          <p:nvPr/>
        </p:nvSpPr>
        <p:spPr>
          <a:xfrm>
            <a:off x="5006325" y="3356032"/>
            <a:ext cx="96724" cy="112278"/>
          </a:xfrm>
          <a:custGeom>
            <a:avLst/>
            <a:gdLst/>
            <a:ahLst/>
            <a:cxnLst/>
            <a:rect l="l" t="t" r="r" b="b"/>
            <a:pathLst>
              <a:path w="4073" h="4728" extrusionOk="0">
                <a:moveTo>
                  <a:pt x="1049" y="1"/>
                </a:moveTo>
                <a:cubicBezTo>
                  <a:pt x="703" y="263"/>
                  <a:pt x="370" y="549"/>
                  <a:pt x="1" y="799"/>
                </a:cubicBezTo>
                <a:lnTo>
                  <a:pt x="2870" y="4728"/>
                </a:lnTo>
                <a:cubicBezTo>
                  <a:pt x="3287" y="4442"/>
                  <a:pt x="3668" y="4120"/>
                  <a:pt x="4073" y="3811"/>
                </a:cubicBezTo>
                <a:lnTo>
                  <a:pt x="104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1"/>
          <p:cNvSpPr/>
          <p:nvPr/>
        </p:nvSpPr>
        <p:spPr>
          <a:xfrm>
            <a:off x="4941020" y="3401271"/>
            <a:ext cx="88816" cy="115959"/>
          </a:xfrm>
          <a:custGeom>
            <a:avLst/>
            <a:gdLst/>
            <a:ahLst/>
            <a:cxnLst/>
            <a:rect l="l" t="t" r="r" b="b"/>
            <a:pathLst>
              <a:path w="3740" h="4883" extrusionOk="0">
                <a:moveTo>
                  <a:pt x="1132" y="1"/>
                </a:moveTo>
                <a:lnTo>
                  <a:pt x="572" y="346"/>
                </a:lnTo>
                <a:lnTo>
                  <a:pt x="1" y="680"/>
                </a:lnTo>
                <a:lnTo>
                  <a:pt x="2441" y="4882"/>
                </a:lnTo>
                <a:lnTo>
                  <a:pt x="3096" y="4513"/>
                </a:lnTo>
                <a:lnTo>
                  <a:pt x="3739" y="4097"/>
                </a:lnTo>
                <a:lnTo>
                  <a:pt x="1132"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1"/>
          <p:cNvSpPr/>
          <p:nvPr/>
        </p:nvSpPr>
        <p:spPr>
          <a:xfrm>
            <a:off x="4871748" y="3439457"/>
            <a:ext cx="79768" cy="118761"/>
          </a:xfrm>
          <a:custGeom>
            <a:avLst/>
            <a:gdLst/>
            <a:ahLst/>
            <a:cxnLst/>
            <a:rect l="l" t="t" r="r" b="b"/>
            <a:pathLst>
              <a:path w="3359" h="5001" extrusionOk="0">
                <a:moveTo>
                  <a:pt x="1191" y="0"/>
                </a:moveTo>
                <a:cubicBezTo>
                  <a:pt x="810" y="215"/>
                  <a:pt x="405" y="369"/>
                  <a:pt x="1" y="560"/>
                </a:cubicBezTo>
                <a:lnTo>
                  <a:pt x="1989" y="5001"/>
                </a:lnTo>
                <a:cubicBezTo>
                  <a:pt x="2453" y="4786"/>
                  <a:pt x="2918" y="4596"/>
                  <a:pt x="3358" y="4358"/>
                </a:cubicBezTo>
                <a:lnTo>
                  <a:pt x="1191"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1"/>
          <p:cNvSpPr/>
          <p:nvPr/>
        </p:nvSpPr>
        <p:spPr>
          <a:xfrm>
            <a:off x="4799366" y="3470542"/>
            <a:ext cx="69580" cy="119925"/>
          </a:xfrm>
          <a:custGeom>
            <a:avLst/>
            <a:gdLst/>
            <a:ahLst/>
            <a:cxnLst/>
            <a:rect l="l" t="t" r="r" b="b"/>
            <a:pathLst>
              <a:path w="2930" h="5050" extrusionOk="0">
                <a:moveTo>
                  <a:pt x="1239" y="1"/>
                </a:moveTo>
                <a:cubicBezTo>
                  <a:pt x="822" y="156"/>
                  <a:pt x="405" y="275"/>
                  <a:pt x="1" y="430"/>
                </a:cubicBezTo>
                <a:lnTo>
                  <a:pt x="1501" y="5049"/>
                </a:lnTo>
                <a:cubicBezTo>
                  <a:pt x="1977" y="4882"/>
                  <a:pt x="2453" y="4740"/>
                  <a:pt x="2930" y="4561"/>
                </a:cubicBezTo>
                <a:lnTo>
                  <a:pt x="123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1"/>
          <p:cNvSpPr/>
          <p:nvPr/>
        </p:nvSpPr>
        <p:spPr>
          <a:xfrm>
            <a:off x="4724157" y="3493744"/>
            <a:ext cx="59108" cy="120186"/>
          </a:xfrm>
          <a:custGeom>
            <a:avLst/>
            <a:gdLst/>
            <a:ahLst/>
            <a:cxnLst/>
            <a:rect l="l" t="t" r="r" b="b"/>
            <a:pathLst>
              <a:path w="2489" h="5061" extrusionOk="0">
                <a:moveTo>
                  <a:pt x="1274" y="0"/>
                </a:moveTo>
                <a:lnTo>
                  <a:pt x="1" y="298"/>
                </a:lnTo>
                <a:lnTo>
                  <a:pt x="1001" y="5060"/>
                </a:lnTo>
                <a:lnTo>
                  <a:pt x="2489" y="4715"/>
                </a:lnTo>
                <a:lnTo>
                  <a:pt x="127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1"/>
          <p:cNvSpPr/>
          <p:nvPr/>
        </p:nvSpPr>
        <p:spPr>
          <a:xfrm>
            <a:off x="4647263" y="3509013"/>
            <a:ext cx="47804" cy="118761"/>
          </a:xfrm>
          <a:custGeom>
            <a:avLst/>
            <a:gdLst/>
            <a:ahLst/>
            <a:cxnLst/>
            <a:rect l="l" t="t" r="r" b="b"/>
            <a:pathLst>
              <a:path w="2013" h="5001" extrusionOk="0">
                <a:moveTo>
                  <a:pt x="1298" y="0"/>
                </a:moveTo>
                <a:lnTo>
                  <a:pt x="0" y="167"/>
                </a:lnTo>
                <a:lnTo>
                  <a:pt x="500" y="5001"/>
                </a:lnTo>
                <a:lnTo>
                  <a:pt x="2012" y="4810"/>
                </a:lnTo>
                <a:lnTo>
                  <a:pt x="129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1"/>
          <p:cNvSpPr/>
          <p:nvPr/>
        </p:nvSpPr>
        <p:spPr>
          <a:xfrm>
            <a:off x="4569490" y="3516066"/>
            <a:ext cx="35930" cy="116529"/>
          </a:xfrm>
          <a:custGeom>
            <a:avLst/>
            <a:gdLst/>
            <a:ahLst/>
            <a:cxnLst/>
            <a:rect l="l" t="t" r="r" b="b"/>
            <a:pathLst>
              <a:path w="1513" h="4907" extrusionOk="0">
                <a:moveTo>
                  <a:pt x="1310" y="1"/>
                </a:moveTo>
                <a:lnTo>
                  <a:pt x="1" y="36"/>
                </a:lnTo>
                <a:lnTo>
                  <a:pt x="1" y="4906"/>
                </a:lnTo>
                <a:lnTo>
                  <a:pt x="1513" y="4870"/>
                </a:lnTo>
                <a:lnTo>
                  <a:pt x="131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1"/>
          <p:cNvSpPr/>
          <p:nvPr/>
        </p:nvSpPr>
        <p:spPr>
          <a:xfrm>
            <a:off x="4479582" y="3512955"/>
            <a:ext cx="43292" cy="117645"/>
          </a:xfrm>
          <a:custGeom>
            <a:avLst/>
            <a:gdLst/>
            <a:ahLst/>
            <a:cxnLst/>
            <a:rect l="l" t="t" r="r" b="b"/>
            <a:pathLst>
              <a:path w="1823" h="4954" extrusionOk="0">
                <a:moveTo>
                  <a:pt x="513" y="1"/>
                </a:moveTo>
                <a:lnTo>
                  <a:pt x="1" y="4835"/>
                </a:lnTo>
                <a:lnTo>
                  <a:pt x="1513" y="4954"/>
                </a:lnTo>
                <a:lnTo>
                  <a:pt x="1822" y="108"/>
                </a:lnTo>
                <a:lnTo>
                  <a:pt x="51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1"/>
          <p:cNvSpPr/>
          <p:nvPr/>
        </p:nvSpPr>
        <p:spPr>
          <a:xfrm>
            <a:off x="4390814" y="3500797"/>
            <a:ext cx="54572" cy="119640"/>
          </a:xfrm>
          <a:custGeom>
            <a:avLst/>
            <a:gdLst/>
            <a:ahLst/>
            <a:cxnLst/>
            <a:rect l="l" t="t" r="r" b="b"/>
            <a:pathLst>
              <a:path w="2298" h="5038" extrusionOk="0">
                <a:moveTo>
                  <a:pt x="1012" y="1"/>
                </a:moveTo>
                <a:lnTo>
                  <a:pt x="0" y="4763"/>
                </a:lnTo>
                <a:cubicBezTo>
                  <a:pt x="500" y="4870"/>
                  <a:pt x="1000" y="4942"/>
                  <a:pt x="1488" y="5037"/>
                </a:cubicBezTo>
                <a:lnTo>
                  <a:pt x="2298" y="239"/>
                </a:lnTo>
                <a:cubicBezTo>
                  <a:pt x="1869" y="156"/>
                  <a:pt x="1441" y="96"/>
                  <a:pt x="1012"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1"/>
          <p:cNvSpPr/>
          <p:nvPr/>
        </p:nvSpPr>
        <p:spPr>
          <a:xfrm>
            <a:off x="4303993" y="3480730"/>
            <a:ext cx="65638" cy="120186"/>
          </a:xfrm>
          <a:custGeom>
            <a:avLst/>
            <a:gdLst/>
            <a:ahLst/>
            <a:cxnLst/>
            <a:rect l="l" t="t" r="r" b="b"/>
            <a:pathLst>
              <a:path w="2764" h="5061" extrusionOk="0">
                <a:moveTo>
                  <a:pt x="1501" y="1"/>
                </a:moveTo>
                <a:lnTo>
                  <a:pt x="1" y="4620"/>
                </a:lnTo>
                <a:cubicBezTo>
                  <a:pt x="477" y="4799"/>
                  <a:pt x="965" y="4906"/>
                  <a:pt x="1453" y="5061"/>
                </a:cubicBezTo>
                <a:lnTo>
                  <a:pt x="2763" y="370"/>
                </a:lnTo>
                <a:cubicBezTo>
                  <a:pt x="2334" y="251"/>
                  <a:pt x="1918" y="143"/>
                  <a:pt x="150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1"/>
          <p:cNvSpPr/>
          <p:nvPr/>
        </p:nvSpPr>
        <p:spPr>
          <a:xfrm>
            <a:off x="4220022" y="3452732"/>
            <a:ext cx="75802" cy="119355"/>
          </a:xfrm>
          <a:custGeom>
            <a:avLst/>
            <a:gdLst/>
            <a:ahLst/>
            <a:cxnLst/>
            <a:rect l="l" t="t" r="r" b="b"/>
            <a:pathLst>
              <a:path w="3192" h="5026" extrusionOk="0">
                <a:moveTo>
                  <a:pt x="1977" y="1"/>
                </a:moveTo>
                <a:lnTo>
                  <a:pt x="1" y="4430"/>
                </a:lnTo>
                <a:cubicBezTo>
                  <a:pt x="465" y="4656"/>
                  <a:pt x="929" y="4847"/>
                  <a:pt x="1406" y="5025"/>
                </a:cubicBezTo>
                <a:lnTo>
                  <a:pt x="3192" y="501"/>
                </a:lnTo>
                <a:cubicBezTo>
                  <a:pt x="2787" y="358"/>
                  <a:pt x="2382" y="191"/>
                  <a:pt x="1977"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1"/>
          <p:cNvSpPr/>
          <p:nvPr/>
        </p:nvSpPr>
        <p:spPr>
          <a:xfrm>
            <a:off x="4140016" y="3417395"/>
            <a:ext cx="85111" cy="117360"/>
          </a:xfrm>
          <a:custGeom>
            <a:avLst/>
            <a:gdLst/>
            <a:ahLst/>
            <a:cxnLst/>
            <a:rect l="l" t="t" r="r" b="b"/>
            <a:pathLst>
              <a:path w="3584" h="4942" extrusionOk="0">
                <a:moveTo>
                  <a:pt x="2429" y="1"/>
                </a:moveTo>
                <a:lnTo>
                  <a:pt x="0" y="4203"/>
                </a:lnTo>
                <a:cubicBezTo>
                  <a:pt x="429" y="4453"/>
                  <a:pt x="869" y="4715"/>
                  <a:pt x="1322" y="4942"/>
                </a:cubicBezTo>
                <a:lnTo>
                  <a:pt x="3584" y="632"/>
                </a:lnTo>
                <a:cubicBezTo>
                  <a:pt x="3179" y="441"/>
                  <a:pt x="2810" y="215"/>
                  <a:pt x="2429"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1"/>
          <p:cNvSpPr/>
          <p:nvPr/>
        </p:nvSpPr>
        <p:spPr>
          <a:xfrm>
            <a:off x="4064523" y="3374982"/>
            <a:ext cx="93613" cy="113964"/>
          </a:xfrm>
          <a:custGeom>
            <a:avLst/>
            <a:gdLst/>
            <a:ahLst/>
            <a:cxnLst/>
            <a:rect l="l" t="t" r="r" b="b"/>
            <a:pathLst>
              <a:path w="3942" h="4799" extrusionOk="0">
                <a:moveTo>
                  <a:pt x="2858" y="1"/>
                </a:moveTo>
                <a:lnTo>
                  <a:pt x="0" y="3930"/>
                </a:lnTo>
                <a:cubicBezTo>
                  <a:pt x="417" y="4215"/>
                  <a:pt x="822" y="4525"/>
                  <a:pt x="1238" y="4799"/>
                </a:cubicBezTo>
                <a:lnTo>
                  <a:pt x="3941" y="751"/>
                </a:lnTo>
                <a:cubicBezTo>
                  <a:pt x="3572" y="513"/>
                  <a:pt x="3227" y="251"/>
                  <a:pt x="285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1"/>
          <p:cNvSpPr/>
          <p:nvPr/>
        </p:nvSpPr>
        <p:spPr>
          <a:xfrm>
            <a:off x="3994682" y="3326063"/>
            <a:ext cx="100951" cy="109167"/>
          </a:xfrm>
          <a:custGeom>
            <a:avLst/>
            <a:gdLst/>
            <a:ahLst/>
            <a:cxnLst/>
            <a:rect l="l" t="t" r="r" b="b"/>
            <a:pathLst>
              <a:path w="4251" h="4597" extrusionOk="0">
                <a:moveTo>
                  <a:pt x="3251" y="1"/>
                </a:moveTo>
                <a:lnTo>
                  <a:pt x="0" y="3608"/>
                </a:lnTo>
                <a:lnTo>
                  <a:pt x="1143" y="4597"/>
                </a:lnTo>
                <a:lnTo>
                  <a:pt x="4251" y="858"/>
                </a:lnTo>
                <a:lnTo>
                  <a:pt x="325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1"/>
          <p:cNvSpPr/>
          <p:nvPr/>
        </p:nvSpPr>
        <p:spPr>
          <a:xfrm>
            <a:off x="3930777" y="3270945"/>
            <a:ext cx="107457" cy="103492"/>
          </a:xfrm>
          <a:custGeom>
            <a:avLst/>
            <a:gdLst/>
            <a:ahLst/>
            <a:cxnLst/>
            <a:rect l="l" t="t" r="r" b="b"/>
            <a:pathLst>
              <a:path w="4525" h="4358" extrusionOk="0">
                <a:moveTo>
                  <a:pt x="3632" y="0"/>
                </a:moveTo>
                <a:lnTo>
                  <a:pt x="1" y="3250"/>
                </a:lnTo>
                <a:cubicBezTo>
                  <a:pt x="346" y="3631"/>
                  <a:pt x="703" y="3989"/>
                  <a:pt x="1048" y="4358"/>
                </a:cubicBezTo>
                <a:lnTo>
                  <a:pt x="4525" y="953"/>
                </a:lnTo>
                <a:cubicBezTo>
                  <a:pt x="4227" y="631"/>
                  <a:pt x="3930" y="322"/>
                  <a:pt x="3632"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1"/>
          <p:cNvSpPr/>
          <p:nvPr/>
        </p:nvSpPr>
        <p:spPr>
          <a:xfrm>
            <a:off x="3874519" y="3210436"/>
            <a:ext cx="112254" cy="96439"/>
          </a:xfrm>
          <a:custGeom>
            <a:avLst/>
            <a:gdLst/>
            <a:ahLst/>
            <a:cxnLst/>
            <a:rect l="l" t="t" r="r" b="b"/>
            <a:pathLst>
              <a:path w="4727" h="4061" extrusionOk="0">
                <a:moveTo>
                  <a:pt x="3929" y="0"/>
                </a:moveTo>
                <a:lnTo>
                  <a:pt x="0" y="2858"/>
                </a:lnTo>
                <a:cubicBezTo>
                  <a:pt x="286" y="3274"/>
                  <a:pt x="607" y="3667"/>
                  <a:pt x="917" y="4060"/>
                </a:cubicBezTo>
                <a:lnTo>
                  <a:pt x="4727" y="1036"/>
                </a:lnTo>
                <a:cubicBezTo>
                  <a:pt x="4465" y="691"/>
                  <a:pt x="4179" y="357"/>
                  <a:pt x="3929"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1"/>
          <p:cNvSpPr/>
          <p:nvPr/>
        </p:nvSpPr>
        <p:spPr>
          <a:xfrm>
            <a:off x="3825600" y="3145107"/>
            <a:ext cx="116220" cy="88531"/>
          </a:xfrm>
          <a:custGeom>
            <a:avLst/>
            <a:gdLst/>
            <a:ahLst/>
            <a:cxnLst/>
            <a:rect l="l" t="t" r="r" b="b"/>
            <a:pathLst>
              <a:path w="4894" h="3728" extrusionOk="0">
                <a:moveTo>
                  <a:pt x="4203" y="1"/>
                </a:moveTo>
                <a:lnTo>
                  <a:pt x="0" y="2430"/>
                </a:lnTo>
                <a:lnTo>
                  <a:pt x="381" y="3096"/>
                </a:lnTo>
                <a:lnTo>
                  <a:pt x="786" y="3727"/>
                </a:lnTo>
                <a:lnTo>
                  <a:pt x="4894" y="1120"/>
                </a:lnTo>
                <a:lnTo>
                  <a:pt x="4537" y="572"/>
                </a:lnTo>
                <a:lnTo>
                  <a:pt x="42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1"/>
          <p:cNvSpPr/>
          <p:nvPr/>
        </p:nvSpPr>
        <p:spPr>
          <a:xfrm>
            <a:off x="3784611" y="3075835"/>
            <a:ext cx="118761" cy="79768"/>
          </a:xfrm>
          <a:custGeom>
            <a:avLst/>
            <a:gdLst/>
            <a:ahLst/>
            <a:cxnLst/>
            <a:rect l="l" t="t" r="r" b="b"/>
            <a:pathLst>
              <a:path w="5001" h="3359" extrusionOk="0">
                <a:moveTo>
                  <a:pt x="4441" y="1"/>
                </a:moveTo>
                <a:lnTo>
                  <a:pt x="0" y="1977"/>
                </a:lnTo>
                <a:cubicBezTo>
                  <a:pt x="214" y="2442"/>
                  <a:pt x="405" y="2906"/>
                  <a:pt x="643" y="3358"/>
                </a:cubicBezTo>
                <a:lnTo>
                  <a:pt x="5001" y="1191"/>
                </a:lnTo>
                <a:cubicBezTo>
                  <a:pt x="4798" y="799"/>
                  <a:pt x="4632" y="394"/>
                  <a:pt x="444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1"/>
          <p:cNvSpPr/>
          <p:nvPr/>
        </p:nvSpPr>
        <p:spPr>
          <a:xfrm>
            <a:off x="3752362" y="3003168"/>
            <a:ext cx="119901" cy="69865"/>
          </a:xfrm>
          <a:custGeom>
            <a:avLst/>
            <a:gdLst/>
            <a:ahLst/>
            <a:cxnLst/>
            <a:rect l="l" t="t" r="r" b="b"/>
            <a:pathLst>
              <a:path w="5049" h="2942" extrusionOk="0">
                <a:moveTo>
                  <a:pt x="4632" y="1"/>
                </a:moveTo>
                <a:lnTo>
                  <a:pt x="1" y="1501"/>
                </a:lnTo>
                <a:cubicBezTo>
                  <a:pt x="167" y="1977"/>
                  <a:pt x="322" y="2465"/>
                  <a:pt x="501" y="2942"/>
                </a:cubicBezTo>
                <a:lnTo>
                  <a:pt x="5049" y="1239"/>
                </a:lnTo>
                <a:cubicBezTo>
                  <a:pt x="4894" y="834"/>
                  <a:pt x="4775" y="418"/>
                  <a:pt x="4632"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1"/>
          <p:cNvSpPr/>
          <p:nvPr/>
        </p:nvSpPr>
        <p:spPr>
          <a:xfrm>
            <a:off x="3729185" y="2927959"/>
            <a:ext cx="119901" cy="59131"/>
          </a:xfrm>
          <a:custGeom>
            <a:avLst/>
            <a:gdLst/>
            <a:ahLst/>
            <a:cxnLst/>
            <a:rect l="l" t="t" r="r" b="b"/>
            <a:pathLst>
              <a:path w="5049" h="2490" extrusionOk="0">
                <a:moveTo>
                  <a:pt x="4751" y="1"/>
                </a:moveTo>
                <a:lnTo>
                  <a:pt x="0" y="1013"/>
                </a:lnTo>
                <a:lnTo>
                  <a:pt x="334" y="2489"/>
                </a:lnTo>
                <a:lnTo>
                  <a:pt x="5049" y="1287"/>
                </a:lnTo>
                <a:lnTo>
                  <a:pt x="475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1"/>
          <p:cNvSpPr/>
          <p:nvPr/>
        </p:nvSpPr>
        <p:spPr>
          <a:xfrm>
            <a:off x="3715055" y="2851350"/>
            <a:ext cx="118761" cy="47519"/>
          </a:xfrm>
          <a:custGeom>
            <a:avLst/>
            <a:gdLst/>
            <a:ahLst/>
            <a:cxnLst/>
            <a:rect l="l" t="t" r="r" b="b"/>
            <a:pathLst>
              <a:path w="5001" h="2001" extrusionOk="0">
                <a:moveTo>
                  <a:pt x="4834" y="0"/>
                </a:moveTo>
                <a:lnTo>
                  <a:pt x="0" y="500"/>
                </a:lnTo>
                <a:lnTo>
                  <a:pt x="191" y="2000"/>
                </a:lnTo>
                <a:lnTo>
                  <a:pt x="5001" y="1298"/>
                </a:lnTo>
                <a:lnTo>
                  <a:pt x="483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1"/>
          <p:cNvSpPr/>
          <p:nvPr/>
        </p:nvSpPr>
        <p:spPr>
          <a:xfrm>
            <a:off x="3710519" y="2773316"/>
            <a:ext cx="116244" cy="35930"/>
          </a:xfrm>
          <a:custGeom>
            <a:avLst/>
            <a:gdLst/>
            <a:ahLst/>
            <a:cxnLst/>
            <a:rect l="l" t="t" r="r" b="b"/>
            <a:pathLst>
              <a:path w="4895" h="1513" extrusionOk="0">
                <a:moveTo>
                  <a:pt x="1" y="0"/>
                </a:moveTo>
                <a:lnTo>
                  <a:pt x="36" y="1512"/>
                </a:lnTo>
                <a:lnTo>
                  <a:pt x="4894" y="1310"/>
                </a:lnTo>
                <a:lnTo>
                  <a:pt x="485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1"/>
          <p:cNvSpPr/>
          <p:nvPr/>
        </p:nvSpPr>
        <p:spPr>
          <a:xfrm>
            <a:off x="3944907" y="2148733"/>
            <a:ext cx="1249190" cy="624607"/>
          </a:xfrm>
          <a:custGeom>
            <a:avLst/>
            <a:gdLst/>
            <a:ahLst/>
            <a:cxnLst/>
            <a:rect l="l" t="t" r="r" b="b"/>
            <a:pathLst>
              <a:path w="52603" h="26302" extrusionOk="0">
                <a:moveTo>
                  <a:pt x="26302" y="0"/>
                </a:moveTo>
                <a:cubicBezTo>
                  <a:pt x="11800" y="0"/>
                  <a:pt x="1" y="11799"/>
                  <a:pt x="1" y="26301"/>
                </a:cubicBezTo>
                <a:lnTo>
                  <a:pt x="2644" y="26301"/>
                </a:lnTo>
                <a:cubicBezTo>
                  <a:pt x="2644" y="13264"/>
                  <a:pt x="13264" y="2655"/>
                  <a:pt x="26302" y="2655"/>
                </a:cubicBezTo>
                <a:cubicBezTo>
                  <a:pt x="39339" y="2655"/>
                  <a:pt x="49948" y="13264"/>
                  <a:pt x="49948" y="26301"/>
                </a:cubicBezTo>
                <a:lnTo>
                  <a:pt x="52603" y="26301"/>
                </a:lnTo>
                <a:cubicBezTo>
                  <a:pt x="52603" y="11799"/>
                  <a:pt x="40804" y="0"/>
                  <a:pt x="26302"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1"/>
          <p:cNvSpPr/>
          <p:nvPr/>
        </p:nvSpPr>
        <p:spPr>
          <a:xfrm>
            <a:off x="3965828" y="2169654"/>
            <a:ext cx="1207347" cy="1207323"/>
          </a:xfrm>
          <a:custGeom>
            <a:avLst/>
            <a:gdLst/>
            <a:ahLst/>
            <a:cxnLst/>
            <a:rect l="l" t="t" r="r" b="b"/>
            <a:pathLst>
              <a:path w="50841" h="50840" extrusionOk="0">
                <a:moveTo>
                  <a:pt x="25421" y="893"/>
                </a:moveTo>
                <a:cubicBezTo>
                  <a:pt x="38946" y="893"/>
                  <a:pt x="49960" y="11907"/>
                  <a:pt x="49960" y="25432"/>
                </a:cubicBezTo>
                <a:cubicBezTo>
                  <a:pt x="49960" y="38958"/>
                  <a:pt x="38946" y="49971"/>
                  <a:pt x="25421" y="49971"/>
                </a:cubicBezTo>
                <a:cubicBezTo>
                  <a:pt x="11895" y="49971"/>
                  <a:pt x="894" y="38958"/>
                  <a:pt x="894" y="25420"/>
                </a:cubicBezTo>
                <a:cubicBezTo>
                  <a:pt x="894" y="11895"/>
                  <a:pt x="11895" y="893"/>
                  <a:pt x="25421" y="893"/>
                </a:cubicBezTo>
                <a:close/>
                <a:moveTo>
                  <a:pt x="25421" y="0"/>
                </a:moveTo>
                <a:cubicBezTo>
                  <a:pt x="11407" y="0"/>
                  <a:pt x="1" y="11406"/>
                  <a:pt x="1" y="25420"/>
                </a:cubicBezTo>
                <a:cubicBezTo>
                  <a:pt x="1" y="39446"/>
                  <a:pt x="11407" y="50840"/>
                  <a:pt x="25421" y="50840"/>
                </a:cubicBezTo>
                <a:cubicBezTo>
                  <a:pt x="39434" y="50840"/>
                  <a:pt x="50841" y="39434"/>
                  <a:pt x="50841" y="25420"/>
                </a:cubicBezTo>
                <a:cubicBezTo>
                  <a:pt x="50841" y="11406"/>
                  <a:pt x="39434" y="0"/>
                  <a:pt x="25421"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1"/>
          <p:cNvSpPr/>
          <p:nvPr/>
        </p:nvSpPr>
        <p:spPr>
          <a:xfrm>
            <a:off x="6119489" y="1814819"/>
            <a:ext cx="154121" cy="229876"/>
          </a:xfrm>
          <a:custGeom>
            <a:avLst/>
            <a:gdLst/>
            <a:ahLst/>
            <a:cxnLst/>
            <a:rect l="l" t="t" r="r" b="b"/>
            <a:pathLst>
              <a:path w="6490" h="9680" extrusionOk="0">
                <a:moveTo>
                  <a:pt x="2346" y="0"/>
                </a:moveTo>
                <a:lnTo>
                  <a:pt x="1" y="2607"/>
                </a:lnTo>
                <a:cubicBezTo>
                  <a:pt x="1203" y="3798"/>
                  <a:pt x="2084" y="5274"/>
                  <a:pt x="2561" y="6894"/>
                </a:cubicBezTo>
                <a:cubicBezTo>
                  <a:pt x="2823" y="7763"/>
                  <a:pt x="2966" y="8668"/>
                  <a:pt x="2977" y="9573"/>
                </a:cubicBezTo>
                <a:lnTo>
                  <a:pt x="6490" y="9680"/>
                </a:lnTo>
                <a:cubicBezTo>
                  <a:pt x="6466" y="6025"/>
                  <a:pt x="4966" y="2548"/>
                  <a:pt x="2346"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1"/>
          <p:cNvSpPr/>
          <p:nvPr/>
        </p:nvSpPr>
        <p:spPr>
          <a:xfrm>
            <a:off x="5868977" y="1723391"/>
            <a:ext cx="288152" cy="136952"/>
          </a:xfrm>
          <a:custGeom>
            <a:avLst/>
            <a:gdLst/>
            <a:ahLst/>
            <a:cxnLst/>
            <a:rect l="l" t="t" r="r" b="b"/>
            <a:pathLst>
              <a:path w="12134" h="5767" extrusionOk="0">
                <a:moveTo>
                  <a:pt x="3410" y="0"/>
                </a:moveTo>
                <a:cubicBezTo>
                  <a:pt x="2272" y="0"/>
                  <a:pt x="1128" y="143"/>
                  <a:pt x="1" y="433"/>
                </a:cubicBezTo>
                <a:lnTo>
                  <a:pt x="1001" y="3790"/>
                </a:lnTo>
                <a:cubicBezTo>
                  <a:pt x="1799" y="3597"/>
                  <a:pt x="2607" y="3501"/>
                  <a:pt x="3410" y="3501"/>
                </a:cubicBezTo>
                <a:cubicBezTo>
                  <a:pt x="5713" y="3501"/>
                  <a:pt x="7969" y="4284"/>
                  <a:pt x="9788" y="5767"/>
                </a:cubicBezTo>
                <a:lnTo>
                  <a:pt x="12133" y="3159"/>
                </a:lnTo>
                <a:cubicBezTo>
                  <a:pt x="9657" y="1094"/>
                  <a:pt x="6563" y="0"/>
                  <a:pt x="3410"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1"/>
          <p:cNvSpPr/>
          <p:nvPr/>
        </p:nvSpPr>
        <p:spPr>
          <a:xfrm>
            <a:off x="5613098" y="1740727"/>
            <a:ext cx="300311" cy="627433"/>
          </a:xfrm>
          <a:custGeom>
            <a:avLst/>
            <a:gdLst/>
            <a:ahLst/>
            <a:cxnLst/>
            <a:rect l="l" t="t" r="r" b="b"/>
            <a:pathLst>
              <a:path w="12646" h="26421" extrusionOk="0">
                <a:moveTo>
                  <a:pt x="9800" y="1"/>
                </a:moveTo>
                <a:cubicBezTo>
                  <a:pt x="3811" y="2025"/>
                  <a:pt x="1" y="7894"/>
                  <a:pt x="596" y="14193"/>
                </a:cubicBezTo>
                <a:cubicBezTo>
                  <a:pt x="1191" y="20479"/>
                  <a:pt x="6025" y="25539"/>
                  <a:pt x="12288" y="26421"/>
                </a:cubicBezTo>
                <a:lnTo>
                  <a:pt x="12645" y="22932"/>
                </a:lnTo>
                <a:cubicBezTo>
                  <a:pt x="8049" y="22230"/>
                  <a:pt x="4525" y="18491"/>
                  <a:pt x="4085" y="13859"/>
                </a:cubicBezTo>
                <a:cubicBezTo>
                  <a:pt x="3644" y="9240"/>
                  <a:pt x="6418" y="4906"/>
                  <a:pt x="10800" y="3358"/>
                </a:cubicBezTo>
                <a:lnTo>
                  <a:pt x="980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1"/>
          <p:cNvSpPr/>
          <p:nvPr/>
        </p:nvSpPr>
        <p:spPr>
          <a:xfrm>
            <a:off x="5928939" y="2066448"/>
            <a:ext cx="344101" cy="304894"/>
          </a:xfrm>
          <a:custGeom>
            <a:avLst/>
            <a:gdLst/>
            <a:ahLst/>
            <a:cxnLst/>
            <a:rect l="l" t="t" r="r" b="b"/>
            <a:pathLst>
              <a:path w="14490" h="12839" extrusionOk="0">
                <a:moveTo>
                  <a:pt x="10978" y="1"/>
                </a:moveTo>
                <a:cubicBezTo>
                  <a:pt x="10551" y="5287"/>
                  <a:pt x="6137" y="9325"/>
                  <a:pt x="892" y="9325"/>
                </a:cubicBezTo>
                <a:cubicBezTo>
                  <a:pt x="715" y="9325"/>
                  <a:pt x="536" y="9321"/>
                  <a:pt x="357" y="9311"/>
                </a:cubicBezTo>
                <a:lnTo>
                  <a:pt x="0" y="12812"/>
                </a:lnTo>
                <a:cubicBezTo>
                  <a:pt x="288" y="12829"/>
                  <a:pt x="574" y="12838"/>
                  <a:pt x="859" y="12838"/>
                </a:cubicBezTo>
                <a:cubicBezTo>
                  <a:pt x="7989" y="12838"/>
                  <a:pt x="13998" y="7321"/>
                  <a:pt x="14490" y="108"/>
                </a:cubicBezTo>
                <a:lnTo>
                  <a:pt x="1097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1"/>
          <p:cNvSpPr/>
          <p:nvPr/>
        </p:nvSpPr>
        <p:spPr>
          <a:xfrm>
            <a:off x="2843640" y="3248028"/>
            <a:ext cx="154098" cy="229615"/>
          </a:xfrm>
          <a:custGeom>
            <a:avLst/>
            <a:gdLst/>
            <a:ahLst/>
            <a:cxnLst/>
            <a:rect l="l" t="t" r="r" b="b"/>
            <a:pathLst>
              <a:path w="6489" h="9669" extrusionOk="0">
                <a:moveTo>
                  <a:pt x="4143" y="1"/>
                </a:moveTo>
                <a:cubicBezTo>
                  <a:pt x="1524" y="2537"/>
                  <a:pt x="36" y="6025"/>
                  <a:pt x="0" y="9669"/>
                </a:cubicBezTo>
                <a:lnTo>
                  <a:pt x="3512" y="9573"/>
                </a:lnTo>
                <a:cubicBezTo>
                  <a:pt x="3524" y="8657"/>
                  <a:pt x="3667" y="7764"/>
                  <a:pt x="3929" y="6894"/>
                </a:cubicBezTo>
                <a:cubicBezTo>
                  <a:pt x="4405" y="5263"/>
                  <a:pt x="5286" y="3799"/>
                  <a:pt x="6489" y="2608"/>
                </a:cubicBezTo>
                <a:lnTo>
                  <a:pt x="4143"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1"/>
          <p:cNvSpPr/>
          <p:nvPr/>
        </p:nvSpPr>
        <p:spPr>
          <a:xfrm>
            <a:off x="2960122" y="3156387"/>
            <a:ext cx="288128" cy="137189"/>
          </a:xfrm>
          <a:custGeom>
            <a:avLst/>
            <a:gdLst/>
            <a:ahLst/>
            <a:cxnLst/>
            <a:rect l="l" t="t" r="r" b="b"/>
            <a:pathLst>
              <a:path w="12133" h="5777" extrusionOk="0">
                <a:moveTo>
                  <a:pt x="8739" y="0"/>
                </a:moveTo>
                <a:cubicBezTo>
                  <a:pt x="5580" y="0"/>
                  <a:pt x="2481" y="1101"/>
                  <a:pt x="0" y="3169"/>
                </a:cubicBezTo>
                <a:lnTo>
                  <a:pt x="2346" y="5777"/>
                </a:lnTo>
                <a:cubicBezTo>
                  <a:pt x="4168" y="4290"/>
                  <a:pt x="6437" y="3501"/>
                  <a:pt x="8743" y="3501"/>
                </a:cubicBezTo>
                <a:cubicBezTo>
                  <a:pt x="9541" y="3501"/>
                  <a:pt x="10343" y="3595"/>
                  <a:pt x="11133" y="3788"/>
                </a:cubicBezTo>
                <a:lnTo>
                  <a:pt x="12133" y="431"/>
                </a:lnTo>
                <a:cubicBezTo>
                  <a:pt x="11011" y="142"/>
                  <a:pt x="9871" y="0"/>
                  <a:pt x="8739"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1"/>
          <p:cNvSpPr/>
          <p:nvPr/>
        </p:nvSpPr>
        <p:spPr>
          <a:xfrm>
            <a:off x="3204127" y="3173390"/>
            <a:ext cx="300026" cy="627718"/>
          </a:xfrm>
          <a:custGeom>
            <a:avLst/>
            <a:gdLst/>
            <a:ahLst/>
            <a:cxnLst/>
            <a:rect l="l" t="t" r="r" b="b"/>
            <a:pathLst>
              <a:path w="12634" h="26433" extrusionOk="0">
                <a:moveTo>
                  <a:pt x="2846" y="0"/>
                </a:moveTo>
                <a:lnTo>
                  <a:pt x="1846" y="3370"/>
                </a:lnTo>
                <a:cubicBezTo>
                  <a:pt x="6227" y="4918"/>
                  <a:pt x="8990" y="9252"/>
                  <a:pt x="8549" y="13871"/>
                </a:cubicBezTo>
                <a:cubicBezTo>
                  <a:pt x="8121" y="18503"/>
                  <a:pt x="4596" y="22241"/>
                  <a:pt x="1" y="22944"/>
                </a:cubicBezTo>
                <a:lnTo>
                  <a:pt x="358" y="26432"/>
                </a:lnTo>
                <a:cubicBezTo>
                  <a:pt x="6608" y="25551"/>
                  <a:pt x="11454" y="20491"/>
                  <a:pt x="12038" y="14205"/>
                </a:cubicBezTo>
                <a:cubicBezTo>
                  <a:pt x="12633" y="7906"/>
                  <a:pt x="8823" y="2036"/>
                  <a:pt x="284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1"/>
          <p:cNvSpPr/>
          <p:nvPr/>
        </p:nvSpPr>
        <p:spPr>
          <a:xfrm>
            <a:off x="2844187" y="3499396"/>
            <a:ext cx="344125" cy="304918"/>
          </a:xfrm>
          <a:custGeom>
            <a:avLst/>
            <a:gdLst/>
            <a:ahLst/>
            <a:cxnLst/>
            <a:rect l="l" t="t" r="r" b="b"/>
            <a:pathLst>
              <a:path w="14491" h="12840" extrusionOk="0">
                <a:moveTo>
                  <a:pt x="3513" y="0"/>
                </a:moveTo>
                <a:lnTo>
                  <a:pt x="1" y="107"/>
                </a:lnTo>
                <a:cubicBezTo>
                  <a:pt x="493" y="7314"/>
                  <a:pt x="6480" y="12839"/>
                  <a:pt x="13612" y="12839"/>
                </a:cubicBezTo>
                <a:cubicBezTo>
                  <a:pt x="13903" y="12839"/>
                  <a:pt x="14196" y="12830"/>
                  <a:pt x="14491" y="12811"/>
                </a:cubicBezTo>
                <a:lnTo>
                  <a:pt x="14134" y="9323"/>
                </a:lnTo>
                <a:cubicBezTo>
                  <a:pt x="13961" y="9331"/>
                  <a:pt x="13790" y="9336"/>
                  <a:pt x="13620" y="9336"/>
                </a:cubicBezTo>
                <a:cubicBezTo>
                  <a:pt x="8365" y="9336"/>
                  <a:pt x="3940" y="5294"/>
                  <a:pt x="3513"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1"/>
          <p:cNvSpPr/>
          <p:nvPr/>
        </p:nvSpPr>
        <p:spPr>
          <a:xfrm>
            <a:off x="6119489" y="3482986"/>
            <a:ext cx="154121" cy="229615"/>
          </a:xfrm>
          <a:custGeom>
            <a:avLst/>
            <a:gdLst/>
            <a:ahLst/>
            <a:cxnLst/>
            <a:rect l="l" t="t" r="r" b="b"/>
            <a:pathLst>
              <a:path w="6490" h="9669" extrusionOk="0">
                <a:moveTo>
                  <a:pt x="6490" y="1"/>
                </a:moveTo>
                <a:lnTo>
                  <a:pt x="2977" y="96"/>
                </a:lnTo>
                <a:cubicBezTo>
                  <a:pt x="2966" y="1013"/>
                  <a:pt x="2823" y="1906"/>
                  <a:pt x="2561" y="2775"/>
                </a:cubicBezTo>
                <a:cubicBezTo>
                  <a:pt x="2084" y="4394"/>
                  <a:pt x="1203" y="5871"/>
                  <a:pt x="1" y="7061"/>
                </a:cubicBezTo>
                <a:lnTo>
                  <a:pt x="2346" y="9669"/>
                </a:lnTo>
                <a:cubicBezTo>
                  <a:pt x="4966" y="7133"/>
                  <a:pt x="6466" y="3644"/>
                  <a:pt x="6490" y="1"/>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1"/>
          <p:cNvSpPr/>
          <p:nvPr/>
        </p:nvSpPr>
        <p:spPr>
          <a:xfrm>
            <a:off x="5868977" y="3667338"/>
            <a:ext cx="288152" cy="136976"/>
          </a:xfrm>
          <a:custGeom>
            <a:avLst/>
            <a:gdLst/>
            <a:ahLst/>
            <a:cxnLst/>
            <a:rect l="l" t="t" r="r" b="b"/>
            <a:pathLst>
              <a:path w="12134" h="5768" extrusionOk="0">
                <a:moveTo>
                  <a:pt x="9788" y="1"/>
                </a:moveTo>
                <a:cubicBezTo>
                  <a:pt x="7966" y="1477"/>
                  <a:pt x="5705" y="2265"/>
                  <a:pt x="3398" y="2265"/>
                </a:cubicBezTo>
                <a:cubicBezTo>
                  <a:pt x="2599" y="2265"/>
                  <a:pt x="1794" y="2170"/>
                  <a:pt x="1001" y="1977"/>
                </a:cubicBezTo>
                <a:lnTo>
                  <a:pt x="1" y="5335"/>
                </a:lnTo>
                <a:cubicBezTo>
                  <a:pt x="1128" y="5625"/>
                  <a:pt x="2272" y="5767"/>
                  <a:pt x="3410" y="5767"/>
                </a:cubicBezTo>
                <a:cubicBezTo>
                  <a:pt x="6563" y="5767"/>
                  <a:pt x="9657" y="4673"/>
                  <a:pt x="12133" y="2608"/>
                </a:cubicBezTo>
                <a:lnTo>
                  <a:pt x="9788"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1"/>
          <p:cNvSpPr/>
          <p:nvPr/>
        </p:nvSpPr>
        <p:spPr>
          <a:xfrm>
            <a:off x="5613098" y="3159545"/>
            <a:ext cx="300311" cy="627409"/>
          </a:xfrm>
          <a:custGeom>
            <a:avLst/>
            <a:gdLst/>
            <a:ahLst/>
            <a:cxnLst/>
            <a:rect l="l" t="t" r="r" b="b"/>
            <a:pathLst>
              <a:path w="12646" h="26420" extrusionOk="0">
                <a:moveTo>
                  <a:pt x="12288" y="0"/>
                </a:moveTo>
                <a:cubicBezTo>
                  <a:pt x="6025" y="881"/>
                  <a:pt x="1191" y="5941"/>
                  <a:pt x="596" y="12228"/>
                </a:cubicBezTo>
                <a:cubicBezTo>
                  <a:pt x="1" y="18526"/>
                  <a:pt x="3811" y="24396"/>
                  <a:pt x="9800" y="26420"/>
                </a:cubicBezTo>
                <a:lnTo>
                  <a:pt x="10800" y="23062"/>
                </a:lnTo>
                <a:cubicBezTo>
                  <a:pt x="6418" y="21515"/>
                  <a:pt x="3644" y="17181"/>
                  <a:pt x="4085" y="12561"/>
                </a:cubicBezTo>
                <a:cubicBezTo>
                  <a:pt x="4513" y="7930"/>
                  <a:pt x="8049" y="4191"/>
                  <a:pt x="12645" y="3489"/>
                </a:cubicBezTo>
                <a:lnTo>
                  <a:pt x="1228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1"/>
          <p:cNvSpPr/>
          <p:nvPr/>
        </p:nvSpPr>
        <p:spPr>
          <a:xfrm>
            <a:off x="5928939" y="3156315"/>
            <a:ext cx="344101" cy="304918"/>
          </a:xfrm>
          <a:custGeom>
            <a:avLst/>
            <a:gdLst/>
            <a:ahLst/>
            <a:cxnLst/>
            <a:rect l="l" t="t" r="r" b="b"/>
            <a:pathLst>
              <a:path w="14490" h="12840" extrusionOk="0">
                <a:moveTo>
                  <a:pt x="878" y="1"/>
                </a:moveTo>
                <a:cubicBezTo>
                  <a:pt x="587" y="1"/>
                  <a:pt x="294" y="10"/>
                  <a:pt x="0" y="29"/>
                </a:cubicBezTo>
                <a:lnTo>
                  <a:pt x="357" y="3517"/>
                </a:lnTo>
                <a:cubicBezTo>
                  <a:pt x="530" y="3509"/>
                  <a:pt x="702" y="3505"/>
                  <a:pt x="873" y="3505"/>
                </a:cubicBezTo>
                <a:cubicBezTo>
                  <a:pt x="6126" y="3505"/>
                  <a:pt x="10551" y="7536"/>
                  <a:pt x="10978" y="12840"/>
                </a:cubicBezTo>
                <a:lnTo>
                  <a:pt x="14490" y="12733"/>
                </a:lnTo>
                <a:cubicBezTo>
                  <a:pt x="13998" y="5526"/>
                  <a:pt x="8000" y="1"/>
                  <a:pt x="87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1"/>
          <p:cNvSpPr/>
          <p:nvPr/>
        </p:nvSpPr>
        <p:spPr>
          <a:xfrm>
            <a:off x="2843640" y="2049777"/>
            <a:ext cx="154098" cy="229876"/>
          </a:xfrm>
          <a:custGeom>
            <a:avLst/>
            <a:gdLst/>
            <a:ahLst/>
            <a:cxnLst/>
            <a:rect l="l" t="t" r="r" b="b"/>
            <a:pathLst>
              <a:path w="6489" h="9680" extrusionOk="0">
                <a:moveTo>
                  <a:pt x="0" y="0"/>
                </a:moveTo>
                <a:cubicBezTo>
                  <a:pt x="36" y="3655"/>
                  <a:pt x="1524" y="7144"/>
                  <a:pt x="4143" y="9680"/>
                </a:cubicBezTo>
                <a:lnTo>
                  <a:pt x="6489" y="7072"/>
                </a:lnTo>
                <a:cubicBezTo>
                  <a:pt x="5286" y="5882"/>
                  <a:pt x="4405" y="4405"/>
                  <a:pt x="3929" y="2786"/>
                </a:cubicBezTo>
                <a:cubicBezTo>
                  <a:pt x="3667" y="1917"/>
                  <a:pt x="3524" y="1012"/>
                  <a:pt x="3512" y="107"/>
                </a:cubicBezTo>
                <a:lnTo>
                  <a:pt x="0"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1"/>
          <p:cNvSpPr/>
          <p:nvPr/>
        </p:nvSpPr>
        <p:spPr>
          <a:xfrm>
            <a:off x="2960122" y="2234105"/>
            <a:ext cx="288128" cy="137094"/>
          </a:xfrm>
          <a:custGeom>
            <a:avLst/>
            <a:gdLst/>
            <a:ahLst/>
            <a:cxnLst/>
            <a:rect l="l" t="t" r="r" b="b"/>
            <a:pathLst>
              <a:path w="12133" h="5773" extrusionOk="0">
                <a:moveTo>
                  <a:pt x="2346" y="1"/>
                </a:moveTo>
                <a:lnTo>
                  <a:pt x="0" y="2608"/>
                </a:lnTo>
                <a:cubicBezTo>
                  <a:pt x="2482" y="4678"/>
                  <a:pt x="5584" y="5772"/>
                  <a:pt x="8745" y="5772"/>
                </a:cubicBezTo>
                <a:cubicBezTo>
                  <a:pt x="9875" y="5772"/>
                  <a:pt x="11013" y="5632"/>
                  <a:pt x="12133" y="5347"/>
                </a:cubicBezTo>
                <a:lnTo>
                  <a:pt x="11133" y="1977"/>
                </a:lnTo>
                <a:cubicBezTo>
                  <a:pt x="10338" y="2171"/>
                  <a:pt x="9531" y="2267"/>
                  <a:pt x="8729" y="2267"/>
                </a:cubicBezTo>
                <a:cubicBezTo>
                  <a:pt x="6428" y="2267"/>
                  <a:pt x="4164" y="1484"/>
                  <a:pt x="2346" y="1"/>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1"/>
          <p:cNvSpPr/>
          <p:nvPr/>
        </p:nvSpPr>
        <p:spPr>
          <a:xfrm>
            <a:off x="3204127" y="1726597"/>
            <a:ext cx="300026" cy="627433"/>
          </a:xfrm>
          <a:custGeom>
            <a:avLst/>
            <a:gdLst/>
            <a:ahLst/>
            <a:cxnLst/>
            <a:rect l="l" t="t" r="r" b="b"/>
            <a:pathLst>
              <a:path w="12634" h="26421" extrusionOk="0">
                <a:moveTo>
                  <a:pt x="358" y="0"/>
                </a:moveTo>
                <a:lnTo>
                  <a:pt x="1" y="3489"/>
                </a:lnTo>
                <a:cubicBezTo>
                  <a:pt x="4596" y="4191"/>
                  <a:pt x="8121" y="7930"/>
                  <a:pt x="8549" y="12549"/>
                </a:cubicBezTo>
                <a:cubicBezTo>
                  <a:pt x="8990" y="17181"/>
                  <a:pt x="6227" y="21515"/>
                  <a:pt x="1846" y="23063"/>
                </a:cubicBezTo>
                <a:lnTo>
                  <a:pt x="2846" y="26420"/>
                </a:lnTo>
                <a:cubicBezTo>
                  <a:pt x="8823" y="24396"/>
                  <a:pt x="12633" y="18514"/>
                  <a:pt x="12038" y="12228"/>
                </a:cubicBezTo>
                <a:cubicBezTo>
                  <a:pt x="11454" y="5930"/>
                  <a:pt x="6608" y="869"/>
                  <a:pt x="358"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1"/>
          <p:cNvSpPr/>
          <p:nvPr/>
        </p:nvSpPr>
        <p:spPr>
          <a:xfrm>
            <a:off x="2844187" y="1723391"/>
            <a:ext cx="344125" cy="304633"/>
          </a:xfrm>
          <a:custGeom>
            <a:avLst/>
            <a:gdLst/>
            <a:ahLst/>
            <a:cxnLst/>
            <a:rect l="l" t="t" r="r" b="b"/>
            <a:pathLst>
              <a:path w="14491" h="12828" extrusionOk="0">
                <a:moveTo>
                  <a:pt x="13612" y="0"/>
                </a:moveTo>
                <a:cubicBezTo>
                  <a:pt x="6480" y="0"/>
                  <a:pt x="493" y="5525"/>
                  <a:pt x="1" y="12732"/>
                </a:cubicBezTo>
                <a:lnTo>
                  <a:pt x="3513" y="12827"/>
                </a:lnTo>
                <a:cubicBezTo>
                  <a:pt x="3940" y="7535"/>
                  <a:pt x="8365" y="3504"/>
                  <a:pt x="13618" y="3504"/>
                </a:cubicBezTo>
                <a:cubicBezTo>
                  <a:pt x="13789" y="3504"/>
                  <a:pt x="13961" y="3508"/>
                  <a:pt x="14134" y="3517"/>
                </a:cubicBezTo>
                <a:lnTo>
                  <a:pt x="14491" y="28"/>
                </a:lnTo>
                <a:cubicBezTo>
                  <a:pt x="14196" y="9"/>
                  <a:pt x="13903" y="0"/>
                  <a:pt x="13612"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1"/>
          <p:cNvSpPr/>
          <p:nvPr/>
        </p:nvSpPr>
        <p:spPr>
          <a:xfrm>
            <a:off x="3238063" y="2738526"/>
            <a:ext cx="69865" cy="69865"/>
          </a:xfrm>
          <a:custGeom>
            <a:avLst/>
            <a:gdLst/>
            <a:ahLst/>
            <a:cxnLst/>
            <a:rect l="l" t="t" r="r" b="b"/>
            <a:pathLst>
              <a:path w="2942" h="2942" extrusionOk="0">
                <a:moveTo>
                  <a:pt x="1465" y="1"/>
                </a:moveTo>
                <a:cubicBezTo>
                  <a:pt x="655" y="1"/>
                  <a:pt x="0" y="656"/>
                  <a:pt x="0" y="1465"/>
                </a:cubicBezTo>
                <a:cubicBezTo>
                  <a:pt x="0" y="2287"/>
                  <a:pt x="655" y="2941"/>
                  <a:pt x="1465" y="2941"/>
                </a:cubicBezTo>
                <a:cubicBezTo>
                  <a:pt x="2286" y="2941"/>
                  <a:pt x="2941" y="2287"/>
                  <a:pt x="2941" y="1465"/>
                </a:cubicBezTo>
                <a:cubicBezTo>
                  <a:pt x="2941" y="656"/>
                  <a:pt x="2286" y="1"/>
                  <a:pt x="1465"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1"/>
          <p:cNvSpPr/>
          <p:nvPr/>
        </p:nvSpPr>
        <p:spPr>
          <a:xfrm>
            <a:off x="5831100" y="2738526"/>
            <a:ext cx="69865" cy="69865"/>
          </a:xfrm>
          <a:custGeom>
            <a:avLst/>
            <a:gdLst/>
            <a:ahLst/>
            <a:cxnLst/>
            <a:rect l="l" t="t" r="r" b="b"/>
            <a:pathLst>
              <a:path w="2942" h="2942" extrusionOk="0">
                <a:moveTo>
                  <a:pt x="1465" y="1"/>
                </a:moveTo>
                <a:cubicBezTo>
                  <a:pt x="655" y="1"/>
                  <a:pt x="0" y="656"/>
                  <a:pt x="0" y="1465"/>
                </a:cubicBezTo>
                <a:cubicBezTo>
                  <a:pt x="0" y="2287"/>
                  <a:pt x="655" y="2941"/>
                  <a:pt x="1465" y="2941"/>
                </a:cubicBezTo>
                <a:cubicBezTo>
                  <a:pt x="2286" y="2941"/>
                  <a:pt x="2941" y="2287"/>
                  <a:pt x="2941" y="1465"/>
                </a:cubicBezTo>
                <a:cubicBezTo>
                  <a:pt x="2941" y="656"/>
                  <a:pt x="2286" y="1"/>
                  <a:pt x="1465"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1"/>
          <p:cNvSpPr/>
          <p:nvPr/>
        </p:nvSpPr>
        <p:spPr>
          <a:xfrm>
            <a:off x="4534439" y="4034902"/>
            <a:ext cx="70150" cy="70150"/>
          </a:xfrm>
          <a:custGeom>
            <a:avLst/>
            <a:gdLst/>
            <a:ahLst/>
            <a:cxnLst/>
            <a:rect l="l" t="t" r="r" b="b"/>
            <a:pathLst>
              <a:path w="2954" h="2954" extrusionOk="0">
                <a:moveTo>
                  <a:pt x="1477" y="1"/>
                </a:moveTo>
                <a:cubicBezTo>
                  <a:pt x="667" y="1"/>
                  <a:pt x="0" y="656"/>
                  <a:pt x="0" y="1477"/>
                </a:cubicBezTo>
                <a:cubicBezTo>
                  <a:pt x="0" y="2287"/>
                  <a:pt x="667" y="2953"/>
                  <a:pt x="1477" y="2953"/>
                </a:cubicBezTo>
                <a:cubicBezTo>
                  <a:pt x="2286" y="2953"/>
                  <a:pt x="2953" y="2287"/>
                  <a:pt x="2953" y="1477"/>
                </a:cubicBezTo>
                <a:cubicBezTo>
                  <a:pt x="2953" y="656"/>
                  <a:pt x="2286" y="1"/>
                  <a:pt x="1477"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6" name="Google Shape;1676;p41"/>
          <p:cNvGrpSpPr/>
          <p:nvPr/>
        </p:nvGrpSpPr>
        <p:grpSpPr>
          <a:xfrm>
            <a:off x="3033002" y="3312628"/>
            <a:ext cx="271916" cy="348066"/>
            <a:chOff x="1761450" y="238125"/>
            <a:chExt cx="4076700" cy="5218375"/>
          </a:xfrm>
        </p:grpSpPr>
        <p:sp>
          <p:nvSpPr>
            <p:cNvPr id="1677" name="Google Shape;1677;p41"/>
            <p:cNvSpPr/>
            <p:nvPr/>
          </p:nvSpPr>
          <p:spPr>
            <a:xfrm>
              <a:off x="1761450" y="238125"/>
              <a:ext cx="4076700" cy="5218375"/>
            </a:xfrm>
            <a:custGeom>
              <a:avLst/>
              <a:gdLst/>
              <a:ahLst/>
              <a:cxnLst/>
              <a:rect l="l" t="t" r="r" b="b"/>
              <a:pathLst>
                <a:path w="163068" h="208735" extrusionOk="0">
                  <a:moveTo>
                    <a:pt x="84584" y="6524"/>
                  </a:moveTo>
                  <a:cubicBezTo>
                    <a:pt x="124250" y="6524"/>
                    <a:pt x="156544" y="35066"/>
                    <a:pt x="156544" y="70165"/>
                  </a:cubicBezTo>
                  <a:lnTo>
                    <a:pt x="156544" y="109146"/>
                  </a:lnTo>
                  <a:cubicBezTo>
                    <a:pt x="156544" y="118704"/>
                    <a:pt x="151618" y="126793"/>
                    <a:pt x="143496" y="130838"/>
                  </a:cubicBezTo>
                  <a:lnTo>
                    <a:pt x="143496" y="124021"/>
                  </a:lnTo>
                  <a:cubicBezTo>
                    <a:pt x="143496" y="122227"/>
                    <a:pt x="142028" y="120759"/>
                    <a:pt x="140234" y="120759"/>
                  </a:cubicBezTo>
                  <a:cubicBezTo>
                    <a:pt x="138440" y="120759"/>
                    <a:pt x="136972" y="122227"/>
                    <a:pt x="136972" y="124021"/>
                  </a:cubicBezTo>
                  <a:lnTo>
                    <a:pt x="136972" y="163621"/>
                  </a:lnTo>
                  <a:cubicBezTo>
                    <a:pt x="136972" y="175038"/>
                    <a:pt x="122945" y="185281"/>
                    <a:pt x="114562" y="190370"/>
                  </a:cubicBezTo>
                  <a:cubicBezTo>
                    <a:pt x="102493" y="197709"/>
                    <a:pt x="89477" y="202211"/>
                    <a:pt x="86411" y="202211"/>
                  </a:cubicBezTo>
                  <a:lnTo>
                    <a:pt x="76658" y="202211"/>
                  </a:lnTo>
                  <a:cubicBezTo>
                    <a:pt x="73591" y="202211"/>
                    <a:pt x="60576" y="197709"/>
                    <a:pt x="48507" y="190370"/>
                  </a:cubicBezTo>
                  <a:cubicBezTo>
                    <a:pt x="40123" y="185281"/>
                    <a:pt x="26097" y="175038"/>
                    <a:pt x="26097" y="163621"/>
                  </a:cubicBezTo>
                  <a:lnTo>
                    <a:pt x="26097" y="124021"/>
                  </a:lnTo>
                  <a:cubicBezTo>
                    <a:pt x="26097" y="122227"/>
                    <a:pt x="24629" y="120759"/>
                    <a:pt x="22835" y="120759"/>
                  </a:cubicBezTo>
                  <a:cubicBezTo>
                    <a:pt x="21041" y="120759"/>
                    <a:pt x="19573" y="122227"/>
                    <a:pt x="19573" y="124021"/>
                  </a:cubicBezTo>
                  <a:lnTo>
                    <a:pt x="19573" y="130871"/>
                  </a:lnTo>
                  <a:cubicBezTo>
                    <a:pt x="11450" y="126859"/>
                    <a:pt x="6525" y="118704"/>
                    <a:pt x="6525" y="109146"/>
                  </a:cubicBezTo>
                  <a:lnTo>
                    <a:pt x="6525" y="70165"/>
                  </a:lnTo>
                  <a:cubicBezTo>
                    <a:pt x="6525" y="35066"/>
                    <a:pt x="38721" y="6524"/>
                    <a:pt x="78289" y="6524"/>
                  </a:cubicBezTo>
                  <a:close/>
                  <a:moveTo>
                    <a:pt x="78289" y="0"/>
                  </a:moveTo>
                  <a:cubicBezTo>
                    <a:pt x="35133" y="0"/>
                    <a:pt x="1" y="31478"/>
                    <a:pt x="1" y="70165"/>
                  </a:cubicBezTo>
                  <a:lnTo>
                    <a:pt x="1" y="109146"/>
                  </a:lnTo>
                  <a:cubicBezTo>
                    <a:pt x="1" y="115572"/>
                    <a:pt x="1795" y="121639"/>
                    <a:pt x="5220" y="126728"/>
                  </a:cubicBezTo>
                  <a:cubicBezTo>
                    <a:pt x="8645" y="131784"/>
                    <a:pt x="13538" y="135666"/>
                    <a:pt x="19344" y="137917"/>
                  </a:cubicBezTo>
                  <a:cubicBezTo>
                    <a:pt x="19410" y="137949"/>
                    <a:pt x="19508" y="137949"/>
                    <a:pt x="19573" y="137982"/>
                  </a:cubicBezTo>
                  <a:lnTo>
                    <a:pt x="19573" y="163621"/>
                  </a:lnTo>
                  <a:cubicBezTo>
                    <a:pt x="19573" y="177485"/>
                    <a:pt x="33469" y="188869"/>
                    <a:pt x="45114" y="195948"/>
                  </a:cubicBezTo>
                  <a:cubicBezTo>
                    <a:pt x="57477" y="203483"/>
                    <a:pt x="71667" y="208735"/>
                    <a:pt x="76658" y="208735"/>
                  </a:cubicBezTo>
                  <a:lnTo>
                    <a:pt x="86411" y="208735"/>
                  </a:lnTo>
                  <a:cubicBezTo>
                    <a:pt x="91402" y="208735"/>
                    <a:pt x="105591" y="203483"/>
                    <a:pt x="117954" y="195948"/>
                  </a:cubicBezTo>
                  <a:cubicBezTo>
                    <a:pt x="129600" y="188869"/>
                    <a:pt x="143496" y="177485"/>
                    <a:pt x="143496" y="163621"/>
                  </a:cubicBezTo>
                  <a:lnTo>
                    <a:pt x="143496" y="137949"/>
                  </a:lnTo>
                  <a:cubicBezTo>
                    <a:pt x="143561" y="137917"/>
                    <a:pt x="143626" y="137917"/>
                    <a:pt x="143691" y="137884"/>
                  </a:cubicBezTo>
                  <a:cubicBezTo>
                    <a:pt x="155663" y="133252"/>
                    <a:pt x="163068" y="122259"/>
                    <a:pt x="163068" y="109146"/>
                  </a:cubicBezTo>
                  <a:lnTo>
                    <a:pt x="163068" y="70165"/>
                  </a:lnTo>
                  <a:cubicBezTo>
                    <a:pt x="163068" y="31478"/>
                    <a:pt x="127871" y="0"/>
                    <a:pt x="84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1"/>
            <p:cNvSpPr/>
            <p:nvPr/>
          </p:nvSpPr>
          <p:spPr>
            <a:xfrm>
              <a:off x="2527200" y="2311925"/>
              <a:ext cx="1065900" cy="931325"/>
            </a:xfrm>
            <a:custGeom>
              <a:avLst/>
              <a:gdLst/>
              <a:ahLst/>
              <a:cxnLst/>
              <a:rect l="l" t="t" r="r" b="b"/>
              <a:pathLst>
                <a:path w="42636" h="37253" extrusionOk="0">
                  <a:moveTo>
                    <a:pt x="25771" y="6524"/>
                  </a:moveTo>
                  <a:cubicBezTo>
                    <a:pt x="31479" y="6524"/>
                    <a:pt x="36111" y="9166"/>
                    <a:pt x="36111" y="12428"/>
                  </a:cubicBezTo>
                  <a:cubicBezTo>
                    <a:pt x="36111" y="16278"/>
                    <a:pt x="31283" y="22997"/>
                    <a:pt x="24401" y="26488"/>
                  </a:cubicBezTo>
                  <a:lnTo>
                    <a:pt x="18235" y="29587"/>
                  </a:lnTo>
                  <a:cubicBezTo>
                    <a:pt x="16768" y="30337"/>
                    <a:pt x="15332" y="30728"/>
                    <a:pt x="13995" y="30728"/>
                  </a:cubicBezTo>
                  <a:cubicBezTo>
                    <a:pt x="10505" y="30728"/>
                    <a:pt x="8156" y="28216"/>
                    <a:pt x="7634" y="24009"/>
                  </a:cubicBezTo>
                  <a:lnTo>
                    <a:pt x="7079" y="19344"/>
                  </a:lnTo>
                  <a:cubicBezTo>
                    <a:pt x="6721" y="16278"/>
                    <a:pt x="7569" y="13342"/>
                    <a:pt x="9493" y="11026"/>
                  </a:cubicBezTo>
                  <a:cubicBezTo>
                    <a:pt x="11418" y="8645"/>
                    <a:pt x="14256" y="7242"/>
                    <a:pt x="17387" y="7046"/>
                  </a:cubicBezTo>
                  <a:lnTo>
                    <a:pt x="24466" y="6557"/>
                  </a:lnTo>
                  <a:cubicBezTo>
                    <a:pt x="24890" y="6524"/>
                    <a:pt x="25347" y="6524"/>
                    <a:pt x="25771" y="6524"/>
                  </a:cubicBezTo>
                  <a:close/>
                  <a:moveTo>
                    <a:pt x="25771" y="0"/>
                  </a:moveTo>
                  <a:cubicBezTo>
                    <a:pt x="25183" y="0"/>
                    <a:pt x="24596" y="0"/>
                    <a:pt x="24042" y="33"/>
                  </a:cubicBezTo>
                  <a:lnTo>
                    <a:pt x="16931" y="522"/>
                  </a:lnTo>
                  <a:cubicBezTo>
                    <a:pt x="12005" y="848"/>
                    <a:pt x="7569" y="3099"/>
                    <a:pt x="4470" y="6850"/>
                  </a:cubicBezTo>
                  <a:cubicBezTo>
                    <a:pt x="1371" y="10569"/>
                    <a:pt x="1" y="15266"/>
                    <a:pt x="588" y="20127"/>
                  </a:cubicBezTo>
                  <a:lnTo>
                    <a:pt x="1175" y="24759"/>
                  </a:lnTo>
                  <a:cubicBezTo>
                    <a:pt x="2056" y="32229"/>
                    <a:pt x="7210" y="37252"/>
                    <a:pt x="13995" y="37252"/>
                  </a:cubicBezTo>
                  <a:cubicBezTo>
                    <a:pt x="16376" y="37252"/>
                    <a:pt x="18790" y="36632"/>
                    <a:pt x="21204" y="35425"/>
                  </a:cubicBezTo>
                  <a:lnTo>
                    <a:pt x="27336" y="32327"/>
                  </a:lnTo>
                  <a:cubicBezTo>
                    <a:pt x="35915" y="27988"/>
                    <a:pt x="42635" y="19246"/>
                    <a:pt x="42635" y="12428"/>
                  </a:cubicBezTo>
                  <a:cubicBezTo>
                    <a:pt x="42635" y="5350"/>
                    <a:pt x="35394" y="0"/>
                    <a:pt x="25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1"/>
            <p:cNvSpPr/>
            <p:nvPr/>
          </p:nvSpPr>
          <p:spPr>
            <a:xfrm>
              <a:off x="4050550" y="2311925"/>
              <a:ext cx="1065900" cy="931325"/>
            </a:xfrm>
            <a:custGeom>
              <a:avLst/>
              <a:gdLst/>
              <a:ahLst/>
              <a:cxnLst/>
              <a:rect l="l" t="t" r="r" b="b"/>
              <a:pathLst>
                <a:path w="42636" h="37253" extrusionOk="0">
                  <a:moveTo>
                    <a:pt x="16898" y="6524"/>
                  </a:moveTo>
                  <a:cubicBezTo>
                    <a:pt x="17322" y="6524"/>
                    <a:pt x="17746" y="6524"/>
                    <a:pt x="18170" y="6557"/>
                  </a:cubicBezTo>
                  <a:lnTo>
                    <a:pt x="25249" y="7046"/>
                  </a:lnTo>
                  <a:cubicBezTo>
                    <a:pt x="28413" y="7242"/>
                    <a:pt x="31218" y="8645"/>
                    <a:pt x="33175" y="11026"/>
                  </a:cubicBezTo>
                  <a:cubicBezTo>
                    <a:pt x="35067" y="13342"/>
                    <a:pt x="35948" y="16278"/>
                    <a:pt x="35557" y="19344"/>
                  </a:cubicBezTo>
                  <a:lnTo>
                    <a:pt x="35002" y="24009"/>
                  </a:lnTo>
                  <a:cubicBezTo>
                    <a:pt x="34513" y="28216"/>
                    <a:pt x="32131" y="30728"/>
                    <a:pt x="28674" y="30728"/>
                  </a:cubicBezTo>
                  <a:cubicBezTo>
                    <a:pt x="27304" y="30728"/>
                    <a:pt x="25868" y="30337"/>
                    <a:pt x="24401" y="29587"/>
                  </a:cubicBezTo>
                  <a:lnTo>
                    <a:pt x="18268" y="26488"/>
                  </a:lnTo>
                  <a:cubicBezTo>
                    <a:pt x="11353" y="22997"/>
                    <a:pt x="6525" y="16278"/>
                    <a:pt x="6525" y="12428"/>
                  </a:cubicBezTo>
                  <a:cubicBezTo>
                    <a:pt x="6525" y="9166"/>
                    <a:pt x="11189" y="6524"/>
                    <a:pt x="16898" y="6524"/>
                  </a:cubicBezTo>
                  <a:close/>
                  <a:moveTo>
                    <a:pt x="16898" y="0"/>
                  </a:moveTo>
                  <a:cubicBezTo>
                    <a:pt x="7275" y="0"/>
                    <a:pt x="1" y="5350"/>
                    <a:pt x="1" y="12428"/>
                  </a:cubicBezTo>
                  <a:cubicBezTo>
                    <a:pt x="1" y="19246"/>
                    <a:pt x="6721" y="27988"/>
                    <a:pt x="15332" y="32327"/>
                  </a:cubicBezTo>
                  <a:lnTo>
                    <a:pt x="21465" y="35425"/>
                  </a:lnTo>
                  <a:cubicBezTo>
                    <a:pt x="23846" y="36632"/>
                    <a:pt x="26292" y="37252"/>
                    <a:pt x="28674" y="37252"/>
                  </a:cubicBezTo>
                  <a:cubicBezTo>
                    <a:pt x="35426" y="37252"/>
                    <a:pt x="40580" y="32229"/>
                    <a:pt x="41493" y="24759"/>
                  </a:cubicBezTo>
                  <a:lnTo>
                    <a:pt x="42048" y="20127"/>
                  </a:lnTo>
                  <a:cubicBezTo>
                    <a:pt x="42635" y="15266"/>
                    <a:pt x="41265" y="10569"/>
                    <a:pt x="38199" y="6850"/>
                  </a:cubicBezTo>
                  <a:cubicBezTo>
                    <a:pt x="35067" y="3099"/>
                    <a:pt x="30664" y="848"/>
                    <a:pt x="25705" y="522"/>
                  </a:cubicBezTo>
                  <a:lnTo>
                    <a:pt x="18627" y="33"/>
                  </a:lnTo>
                  <a:cubicBezTo>
                    <a:pt x="18040" y="0"/>
                    <a:pt x="17452" y="0"/>
                    <a:pt x="16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1"/>
            <p:cNvSpPr/>
            <p:nvPr/>
          </p:nvSpPr>
          <p:spPr>
            <a:xfrm>
              <a:off x="3473200" y="2970850"/>
              <a:ext cx="649975" cy="854650"/>
            </a:xfrm>
            <a:custGeom>
              <a:avLst/>
              <a:gdLst/>
              <a:ahLst/>
              <a:cxnLst/>
              <a:rect l="l" t="t" r="r" b="b"/>
              <a:pathLst>
                <a:path w="25999" h="34186" extrusionOk="0">
                  <a:moveTo>
                    <a:pt x="12983" y="6818"/>
                  </a:moveTo>
                  <a:cubicBezTo>
                    <a:pt x="13798" y="7764"/>
                    <a:pt x="15429" y="10536"/>
                    <a:pt x="17125" y="16897"/>
                  </a:cubicBezTo>
                  <a:cubicBezTo>
                    <a:pt x="18169" y="20779"/>
                    <a:pt x="18854" y="24726"/>
                    <a:pt x="19213" y="27662"/>
                  </a:cubicBezTo>
                  <a:lnTo>
                    <a:pt x="6785" y="27662"/>
                  </a:lnTo>
                  <a:cubicBezTo>
                    <a:pt x="7111" y="24726"/>
                    <a:pt x="7829" y="20779"/>
                    <a:pt x="8840" y="16897"/>
                  </a:cubicBezTo>
                  <a:cubicBezTo>
                    <a:pt x="10504" y="10569"/>
                    <a:pt x="12135" y="7764"/>
                    <a:pt x="12983" y="6818"/>
                  </a:cubicBezTo>
                  <a:close/>
                  <a:moveTo>
                    <a:pt x="12950" y="0"/>
                  </a:moveTo>
                  <a:cubicBezTo>
                    <a:pt x="8807" y="0"/>
                    <a:pt x="5611" y="4371"/>
                    <a:pt x="2936" y="13766"/>
                  </a:cubicBezTo>
                  <a:cubicBezTo>
                    <a:pt x="1272" y="19605"/>
                    <a:pt x="0" y="26977"/>
                    <a:pt x="0" y="30924"/>
                  </a:cubicBezTo>
                  <a:cubicBezTo>
                    <a:pt x="0" y="32718"/>
                    <a:pt x="1468" y="34186"/>
                    <a:pt x="3262" y="34186"/>
                  </a:cubicBezTo>
                  <a:lnTo>
                    <a:pt x="22736" y="34186"/>
                  </a:lnTo>
                  <a:cubicBezTo>
                    <a:pt x="24530" y="34186"/>
                    <a:pt x="25998" y="32718"/>
                    <a:pt x="25998" y="30924"/>
                  </a:cubicBezTo>
                  <a:cubicBezTo>
                    <a:pt x="25998" y="30826"/>
                    <a:pt x="25965" y="30761"/>
                    <a:pt x="25965" y="30663"/>
                  </a:cubicBezTo>
                  <a:cubicBezTo>
                    <a:pt x="25933" y="26683"/>
                    <a:pt x="24661" y="19507"/>
                    <a:pt x="23030" y="13766"/>
                  </a:cubicBezTo>
                  <a:cubicBezTo>
                    <a:pt x="20322" y="4371"/>
                    <a:pt x="17125" y="0"/>
                    <a:pt x="129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1"/>
            <p:cNvSpPr/>
            <p:nvPr/>
          </p:nvSpPr>
          <p:spPr>
            <a:xfrm>
              <a:off x="2520700" y="3626125"/>
              <a:ext cx="2556600" cy="851775"/>
            </a:xfrm>
            <a:custGeom>
              <a:avLst/>
              <a:gdLst/>
              <a:ahLst/>
              <a:cxnLst/>
              <a:rect l="l" t="t" r="r" b="b"/>
              <a:pathLst>
                <a:path w="102264" h="34071" extrusionOk="0">
                  <a:moveTo>
                    <a:pt x="3644" y="1"/>
                  </a:moveTo>
                  <a:cubicBezTo>
                    <a:pt x="2291" y="1"/>
                    <a:pt x="1021" y="860"/>
                    <a:pt x="555" y="2234"/>
                  </a:cubicBezTo>
                  <a:cubicBezTo>
                    <a:pt x="0" y="3930"/>
                    <a:pt x="913" y="5789"/>
                    <a:pt x="2642" y="6344"/>
                  </a:cubicBezTo>
                  <a:lnTo>
                    <a:pt x="18561" y="11693"/>
                  </a:lnTo>
                  <a:lnTo>
                    <a:pt x="18561" y="20827"/>
                  </a:lnTo>
                  <a:cubicBezTo>
                    <a:pt x="18561" y="29537"/>
                    <a:pt x="27792" y="34071"/>
                    <a:pt x="36958" y="34071"/>
                  </a:cubicBezTo>
                  <a:lnTo>
                    <a:pt x="64685" y="34071"/>
                  </a:lnTo>
                  <a:cubicBezTo>
                    <a:pt x="68893" y="34071"/>
                    <a:pt x="73297" y="33059"/>
                    <a:pt x="76689" y="31265"/>
                  </a:cubicBezTo>
                  <a:cubicBezTo>
                    <a:pt x="81256" y="28851"/>
                    <a:pt x="83800" y="25231"/>
                    <a:pt x="83800" y="21023"/>
                  </a:cubicBezTo>
                  <a:cubicBezTo>
                    <a:pt x="83800" y="20957"/>
                    <a:pt x="83768" y="20860"/>
                    <a:pt x="83768" y="20794"/>
                  </a:cubicBezTo>
                  <a:lnTo>
                    <a:pt x="83768" y="11693"/>
                  </a:lnTo>
                  <a:lnTo>
                    <a:pt x="99621" y="6344"/>
                  </a:lnTo>
                  <a:cubicBezTo>
                    <a:pt x="101317" y="5789"/>
                    <a:pt x="102263" y="3930"/>
                    <a:pt x="101676" y="2234"/>
                  </a:cubicBezTo>
                  <a:cubicBezTo>
                    <a:pt x="101209" y="860"/>
                    <a:pt x="99960" y="1"/>
                    <a:pt x="98599" y="1"/>
                  </a:cubicBezTo>
                  <a:cubicBezTo>
                    <a:pt x="98247" y="1"/>
                    <a:pt x="97888" y="58"/>
                    <a:pt x="97533" y="179"/>
                  </a:cubicBezTo>
                  <a:lnTo>
                    <a:pt x="79462" y="6246"/>
                  </a:lnTo>
                  <a:cubicBezTo>
                    <a:pt x="78157" y="6703"/>
                    <a:pt x="77244" y="7942"/>
                    <a:pt x="77244" y="9345"/>
                  </a:cubicBezTo>
                  <a:lnTo>
                    <a:pt x="77244" y="21023"/>
                  </a:lnTo>
                  <a:cubicBezTo>
                    <a:pt x="77244" y="21088"/>
                    <a:pt x="77244" y="21153"/>
                    <a:pt x="77244" y="21186"/>
                  </a:cubicBezTo>
                  <a:cubicBezTo>
                    <a:pt x="77179" y="22817"/>
                    <a:pt x="75906" y="24252"/>
                    <a:pt x="73982" y="25329"/>
                  </a:cubicBezTo>
                  <a:lnTo>
                    <a:pt x="73982" y="24285"/>
                  </a:lnTo>
                  <a:cubicBezTo>
                    <a:pt x="73982" y="22491"/>
                    <a:pt x="72547" y="21023"/>
                    <a:pt x="70720" y="21023"/>
                  </a:cubicBezTo>
                  <a:cubicBezTo>
                    <a:pt x="68926" y="21023"/>
                    <a:pt x="67458" y="22491"/>
                    <a:pt x="67458" y="24285"/>
                  </a:cubicBezTo>
                  <a:lnTo>
                    <a:pt x="67458" y="27351"/>
                  </a:lnTo>
                  <a:cubicBezTo>
                    <a:pt x="66545" y="27481"/>
                    <a:pt x="65599" y="27547"/>
                    <a:pt x="64685" y="27547"/>
                  </a:cubicBezTo>
                  <a:lnTo>
                    <a:pt x="60934" y="27547"/>
                  </a:lnTo>
                  <a:lnTo>
                    <a:pt x="60934" y="24285"/>
                  </a:lnTo>
                  <a:cubicBezTo>
                    <a:pt x="60934" y="22491"/>
                    <a:pt x="59499" y="21023"/>
                    <a:pt x="57672" y="21023"/>
                  </a:cubicBezTo>
                  <a:cubicBezTo>
                    <a:pt x="55878" y="21023"/>
                    <a:pt x="54410" y="22491"/>
                    <a:pt x="54410" y="24285"/>
                  </a:cubicBezTo>
                  <a:lnTo>
                    <a:pt x="54410" y="27547"/>
                  </a:lnTo>
                  <a:lnTo>
                    <a:pt x="47919" y="27547"/>
                  </a:lnTo>
                  <a:lnTo>
                    <a:pt x="47919" y="24285"/>
                  </a:lnTo>
                  <a:cubicBezTo>
                    <a:pt x="47919" y="22491"/>
                    <a:pt x="46451" y="21023"/>
                    <a:pt x="44657" y="21023"/>
                  </a:cubicBezTo>
                  <a:cubicBezTo>
                    <a:pt x="42830" y="21023"/>
                    <a:pt x="41395" y="22491"/>
                    <a:pt x="41395" y="24285"/>
                  </a:cubicBezTo>
                  <a:lnTo>
                    <a:pt x="41395" y="27547"/>
                  </a:lnTo>
                  <a:lnTo>
                    <a:pt x="36958" y="27547"/>
                  </a:lnTo>
                  <a:cubicBezTo>
                    <a:pt x="36208" y="27547"/>
                    <a:pt x="35523" y="27514"/>
                    <a:pt x="34871" y="27449"/>
                  </a:cubicBezTo>
                  <a:lnTo>
                    <a:pt x="34871" y="24285"/>
                  </a:lnTo>
                  <a:cubicBezTo>
                    <a:pt x="34871" y="22491"/>
                    <a:pt x="33403" y="21023"/>
                    <a:pt x="31609" y="21023"/>
                  </a:cubicBezTo>
                  <a:cubicBezTo>
                    <a:pt x="29782" y="21023"/>
                    <a:pt x="28347" y="22491"/>
                    <a:pt x="28347" y="24285"/>
                  </a:cubicBezTo>
                  <a:lnTo>
                    <a:pt x="28347" y="25492"/>
                  </a:lnTo>
                  <a:cubicBezTo>
                    <a:pt x="26129" y="24122"/>
                    <a:pt x="25085" y="22295"/>
                    <a:pt x="25085" y="20827"/>
                  </a:cubicBezTo>
                  <a:lnTo>
                    <a:pt x="25085" y="9345"/>
                  </a:lnTo>
                  <a:cubicBezTo>
                    <a:pt x="25085" y="7942"/>
                    <a:pt x="24171" y="6703"/>
                    <a:pt x="22834" y="6246"/>
                  </a:cubicBezTo>
                  <a:lnTo>
                    <a:pt x="4697" y="179"/>
                  </a:lnTo>
                  <a:cubicBezTo>
                    <a:pt x="4349" y="58"/>
                    <a:pt x="3994" y="1"/>
                    <a:pt x="3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1"/>
            <p:cNvSpPr/>
            <p:nvPr/>
          </p:nvSpPr>
          <p:spPr>
            <a:xfrm>
              <a:off x="4129650" y="597175"/>
              <a:ext cx="454275" cy="241175"/>
            </a:xfrm>
            <a:custGeom>
              <a:avLst/>
              <a:gdLst/>
              <a:ahLst/>
              <a:cxnLst/>
              <a:rect l="l" t="t" r="r" b="b"/>
              <a:pathLst>
                <a:path w="18171" h="9647" extrusionOk="0">
                  <a:moveTo>
                    <a:pt x="3572" y="0"/>
                  </a:moveTo>
                  <a:cubicBezTo>
                    <a:pt x="2036" y="0"/>
                    <a:pt x="645" y="1074"/>
                    <a:pt x="327" y="2633"/>
                  </a:cubicBezTo>
                  <a:cubicBezTo>
                    <a:pt x="1" y="4394"/>
                    <a:pt x="1143" y="6123"/>
                    <a:pt x="2904" y="6482"/>
                  </a:cubicBezTo>
                  <a:cubicBezTo>
                    <a:pt x="6460" y="7167"/>
                    <a:pt x="9983" y="8178"/>
                    <a:pt x="13343" y="9451"/>
                  </a:cubicBezTo>
                  <a:cubicBezTo>
                    <a:pt x="13734" y="9581"/>
                    <a:pt x="14125" y="9646"/>
                    <a:pt x="14484" y="9646"/>
                  </a:cubicBezTo>
                  <a:cubicBezTo>
                    <a:pt x="15822" y="9646"/>
                    <a:pt x="17061" y="8863"/>
                    <a:pt x="17550" y="7559"/>
                  </a:cubicBezTo>
                  <a:cubicBezTo>
                    <a:pt x="18170" y="5862"/>
                    <a:pt x="17322" y="3970"/>
                    <a:pt x="15659" y="3351"/>
                  </a:cubicBezTo>
                  <a:cubicBezTo>
                    <a:pt x="11940" y="1948"/>
                    <a:pt x="8091" y="839"/>
                    <a:pt x="4176" y="56"/>
                  </a:cubicBezTo>
                  <a:cubicBezTo>
                    <a:pt x="3974" y="18"/>
                    <a:pt x="3772" y="0"/>
                    <a:pt x="3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1"/>
            <p:cNvSpPr/>
            <p:nvPr/>
          </p:nvSpPr>
          <p:spPr>
            <a:xfrm>
              <a:off x="4655650" y="798325"/>
              <a:ext cx="647525" cy="588025"/>
            </a:xfrm>
            <a:custGeom>
              <a:avLst/>
              <a:gdLst/>
              <a:ahLst/>
              <a:cxnLst/>
              <a:rect l="l" t="t" r="r" b="b"/>
              <a:pathLst>
                <a:path w="25901" h="23521" extrusionOk="0">
                  <a:moveTo>
                    <a:pt x="3703" y="1"/>
                  </a:moveTo>
                  <a:cubicBezTo>
                    <a:pt x="2592" y="1"/>
                    <a:pt x="1518" y="565"/>
                    <a:pt x="914" y="1600"/>
                  </a:cubicBezTo>
                  <a:cubicBezTo>
                    <a:pt x="1" y="3133"/>
                    <a:pt x="490" y="5156"/>
                    <a:pt x="2056" y="6069"/>
                  </a:cubicBezTo>
                  <a:cubicBezTo>
                    <a:pt x="5285" y="7994"/>
                    <a:pt x="8351" y="10212"/>
                    <a:pt x="11124" y="12691"/>
                  </a:cubicBezTo>
                  <a:cubicBezTo>
                    <a:pt x="14354" y="15562"/>
                    <a:pt x="17191" y="18726"/>
                    <a:pt x="19507" y="22118"/>
                  </a:cubicBezTo>
                  <a:cubicBezTo>
                    <a:pt x="20160" y="23031"/>
                    <a:pt x="21171" y="23521"/>
                    <a:pt x="22215" y="23521"/>
                  </a:cubicBezTo>
                  <a:cubicBezTo>
                    <a:pt x="22835" y="23521"/>
                    <a:pt x="23487" y="23325"/>
                    <a:pt x="24042" y="22934"/>
                  </a:cubicBezTo>
                  <a:cubicBezTo>
                    <a:pt x="25542" y="21922"/>
                    <a:pt x="25901" y="19867"/>
                    <a:pt x="24890" y="18399"/>
                  </a:cubicBezTo>
                  <a:cubicBezTo>
                    <a:pt x="22248" y="14583"/>
                    <a:pt x="19083" y="11027"/>
                    <a:pt x="15463" y="7831"/>
                  </a:cubicBezTo>
                  <a:cubicBezTo>
                    <a:pt x="12396" y="5058"/>
                    <a:pt x="8971" y="2579"/>
                    <a:pt x="5383" y="459"/>
                  </a:cubicBezTo>
                  <a:cubicBezTo>
                    <a:pt x="4852" y="149"/>
                    <a:pt x="4273" y="1"/>
                    <a:pt x="37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4" name="Google Shape;1684;p41"/>
          <p:cNvGrpSpPr/>
          <p:nvPr/>
        </p:nvGrpSpPr>
        <p:grpSpPr>
          <a:xfrm>
            <a:off x="3026400" y="1893998"/>
            <a:ext cx="290709" cy="290709"/>
            <a:chOff x="1190625" y="238125"/>
            <a:chExt cx="5219200" cy="5219200"/>
          </a:xfrm>
        </p:grpSpPr>
        <p:sp>
          <p:nvSpPr>
            <p:cNvPr id="1685" name="Google Shape;1685;p41"/>
            <p:cNvSpPr/>
            <p:nvPr/>
          </p:nvSpPr>
          <p:spPr>
            <a:xfrm>
              <a:off x="3066250" y="2113750"/>
              <a:ext cx="1467925" cy="1467925"/>
            </a:xfrm>
            <a:custGeom>
              <a:avLst/>
              <a:gdLst/>
              <a:ahLst/>
              <a:cxnLst/>
              <a:rect l="l" t="t" r="r" b="b"/>
              <a:pathLst>
                <a:path w="58717" h="58717" extrusionOk="0">
                  <a:moveTo>
                    <a:pt x="29359" y="6525"/>
                  </a:moveTo>
                  <a:cubicBezTo>
                    <a:pt x="41950" y="6525"/>
                    <a:pt x="52192" y="16767"/>
                    <a:pt x="52192" y="29359"/>
                  </a:cubicBezTo>
                  <a:cubicBezTo>
                    <a:pt x="52192" y="41950"/>
                    <a:pt x="41950" y="52192"/>
                    <a:pt x="29359" y="52192"/>
                  </a:cubicBezTo>
                  <a:cubicBezTo>
                    <a:pt x="16767" y="52192"/>
                    <a:pt x="6525" y="41950"/>
                    <a:pt x="6525" y="29359"/>
                  </a:cubicBezTo>
                  <a:cubicBezTo>
                    <a:pt x="6525" y="16767"/>
                    <a:pt x="16767" y="6525"/>
                    <a:pt x="29359" y="6525"/>
                  </a:cubicBezTo>
                  <a:close/>
                  <a:moveTo>
                    <a:pt x="29359" y="1"/>
                  </a:moveTo>
                  <a:cubicBezTo>
                    <a:pt x="13179" y="1"/>
                    <a:pt x="1" y="13179"/>
                    <a:pt x="1" y="29359"/>
                  </a:cubicBezTo>
                  <a:cubicBezTo>
                    <a:pt x="1" y="45538"/>
                    <a:pt x="13179" y="58716"/>
                    <a:pt x="29359" y="58716"/>
                  </a:cubicBezTo>
                  <a:cubicBezTo>
                    <a:pt x="45538" y="58716"/>
                    <a:pt x="58716" y="45538"/>
                    <a:pt x="58716" y="29359"/>
                  </a:cubicBezTo>
                  <a:cubicBezTo>
                    <a:pt x="58716" y="13179"/>
                    <a:pt x="45538" y="1"/>
                    <a:pt x="29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1"/>
            <p:cNvSpPr/>
            <p:nvPr/>
          </p:nvSpPr>
          <p:spPr>
            <a:xfrm>
              <a:off x="1190625" y="238125"/>
              <a:ext cx="5219200" cy="5219200"/>
            </a:xfrm>
            <a:custGeom>
              <a:avLst/>
              <a:gdLst/>
              <a:ahLst/>
              <a:cxnLst/>
              <a:rect l="l" t="t" r="r" b="b"/>
              <a:pathLst>
                <a:path w="208768" h="208768" extrusionOk="0">
                  <a:moveTo>
                    <a:pt x="104384" y="6524"/>
                  </a:moveTo>
                  <a:cubicBezTo>
                    <a:pt x="130512" y="6524"/>
                    <a:pt x="155107" y="16701"/>
                    <a:pt x="173570" y="35197"/>
                  </a:cubicBezTo>
                  <a:cubicBezTo>
                    <a:pt x="192066" y="53660"/>
                    <a:pt x="202243" y="78255"/>
                    <a:pt x="202243" y="104384"/>
                  </a:cubicBezTo>
                  <a:cubicBezTo>
                    <a:pt x="202243" y="130512"/>
                    <a:pt x="192066" y="155107"/>
                    <a:pt x="173570" y="173570"/>
                  </a:cubicBezTo>
                  <a:cubicBezTo>
                    <a:pt x="155107" y="192066"/>
                    <a:pt x="130512" y="202243"/>
                    <a:pt x="104384" y="202243"/>
                  </a:cubicBezTo>
                  <a:cubicBezTo>
                    <a:pt x="78255" y="202243"/>
                    <a:pt x="53660" y="192066"/>
                    <a:pt x="35197" y="173570"/>
                  </a:cubicBezTo>
                  <a:cubicBezTo>
                    <a:pt x="16701" y="155107"/>
                    <a:pt x="6524" y="130512"/>
                    <a:pt x="6524" y="104384"/>
                  </a:cubicBezTo>
                  <a:cubicBezTo>
                    <a:pt x="6524" y="78255"/>
                    <a:pt x="16701" y="53660"/>
                    <a:pt x="35197" y="35197"/>
                  </a:cubicBezTo>
                  <a:cubicBezTo>
                    <a:pt x="53660" y="16701"/>
                    <a:pt x="78255" y="6524"/>
                    <a:pt x="104384" y="6524"/>
                  </a:cubicBezTo>
                  <a:close/>
                  <a:moveTo>
                    <a:pt x="104384" y="0"/>
                  </a:moveTo>
                  <a:cubicBezTo>
                    <a:pt x="76494" y="0"/>
                    <a:pt x="50300" y="10862"/>
                    <a:pt x="30565" y="30565"/>
                  </a:cubicBezTo>
                  <a:cubicBezTo>
                    <a:pt x="10862" y="50300"/>
                    <a:pt x="0" y="76494"/>
                    <a:pt x="0" y="104384"/>
                  </a:cubicBezTo>
                  <a:cubicBezTo>
                    <a:pt x="0" y="132274"/>
                    <a:pt x="10862" y="158467"/>
                    <a:pt x="30565" y="178202"/>
                  </a:cubicBezTo>
                  <a:cubicBezTo>
                    <a:pt x="50300" y="197905"/>
                    <a:pt x="76494" y="208767"/>
                    <a:pt x="104384" y="208767"/>
                  </a:cubicBezTo>
                  <a:cubicBezTo>
                    <a:pt x="132274" y="208767"/>
                    <a:pt x="158467" y="197905"/>
                    <a:pt x="178202" y="178202"/>
                  </a:cubicBezTo>
                  <a:cubicBezTo>
                    <a:pt x="197905" y="158467"/>
                    <a:pt x="208767" y="132274"/>
                    <a:pt x="208767" y="104384"/>
                  </a:cubicBezTo>
                  <a:cubicBezTo>
                    <a:pt x="208767" y="76494"/>
                    <a:pt x="197905" y="50300"/>
                    <a:pt x="178202" y="30565"/>
                  </a:cubicBezTo>
                  <a:cubicBezTo>
                    <a:pt x="158467" y="10862"/>
                    <a:pt x="132274" y="0"/>
                    <a:pt x="104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1"/>
            <p:cNvSpPr/>
            <p:nvPr/>
          </p:nvSpPr>
          <p:spPr>
            <a:xfrm>
              <a:off x="1697025" y="645850"/>
              <a:ext cx="4206375" cy="4301250"/>
            </a:xfrm>
            <a:custGeom>
              <a:avLst/>
              <a:gdLst/>
              <a:ahLst/>
              <a:cxnLst/>
              <a:rect l="l" t="t" r="r" b="b"/>
              <a:pathLst>
                <a:path w="168255" h="172050" extrusionOk="0">
                  <a:moveTo>
                    <a:pt x="84128" y="6525"/>
                  </a:moveTo>
                  <a:cubicBezTo>
                    <a:pt x="101710" y="6525"/>
                    <a:pt x="118476" y="12038"/>
                    <a:pt x="132568" y="22476"/>
                  </a:cubicBezTo>
                  <a:cubicBezTo>
                    <a:pt x="145225" y="31838"/>
                    <a:pt x="154750" y="44397"/>
                    <a:pt x="160328" y="58945"/>
                  </a:cubicBezTo>
                  <a:cubicBezTo>
                    <a:pt x="158273" y="59402"/>
                    <a:pt x="156478" y="60478"/>
                    <a:pt x="155141" y="61979"/>
                  </a:cubicBezTo>
                  <a:lnTo>
                    <a:pt x="117563" y="61979"/>
                  </a:lnTo>
                  <a:cubicBezTo>
                    <a:pt x="109538" y="51736"/>
                    <a:pt x="97176" y="45669"/>
                    <a:pt x="84128" y="45669"/>
                  </a:cubicBezTo>
                  <a:cubicBezTo>
                    <a:pt x="71080" y="45669"/>
                    <a:pt x="58717" y="51736"/>
                    <a:pt x="50692" y="61979"/>
                  </a:cubicBezTo>
                  <a:lnTo>
                    <a:pt x="13114" y="61979"/>
                  </a:lnTo>
                  <a:cubicBezTo>
                    <a:pt x="11777" y="60478"/>
                    <a:pt x="9983" y="59402"/>
                    <a:pt x="7928" y="58945"/>
                  </a:cubicBezTo>
                  <a:cubicBezTo>
                    <a:pt x="13506" y="44397"/>
                    <a:pt x="23031" y="31838"/>
                    <a:pt x="35687" y="22476"/>
                  </a:cubicBezTo>
                  <a:cubicBezTo>
                    <a:pt x="49779" y="12038"/>
                    <a:pt x="66545" y="6525"/>
                    <a:pt x="84128" y="6525"/>
                  </a:cubicBezTo>
                  <a:close/>
                  <a:moveTo>
                    <a:pt x="84128" y="52193"/>
                  </a:moveTo>
                  <a:cubicBezTo>
                    <a:pt x="95642" y="52193"/>
                    <a:pt x="106537" y="57771"/>
                    <a:pt x="113290" y="67133"/>
                  </a:cubicBezTo>
                  <a:cubicBezTo>
                    <a:pt x="113877" y="68013"/>
                    <a:pt x="114888" y="68503"/>
                    <a:pt x="115932" y="68503"/>
                  </a:cubicBezTo>
                  <a:lnTo>
                    <a:pt x="152629" y="68503"/>
                  </a:lnTo>
                  <a:lnTo>
                    <a:pt x="152629" y="107646"/>
                  </a:lnTo>
                  <a:lnTo>
                    <a:pt x="119977" y="107646"/>
                  </a:lnTo>
                  <a:cubicBezTo>
                    <a:pt x="111006" y="107646"/>
                    <a:pt x="103699" y="114953"/>
                    <a:pt x="103699" y="123924"/>
                  </a:cubicBezTo>
                  <a:lnTo>
                    <a:pt x="103699" y="156576"/>
                  </a:lnTo>
                  <a:lnTo>
                    <a:pt x="64556" y="156576"/>
                  </a:lnTo>
                  <a:lnTo>
                    <a:pt x="64556" y="123924"/>
                  </a:lnTo>
                  <a:cubicBezTo>
                    <a:pt x="64556" y="114953"/>
                    <a:pt x="57249" y="107646"/>
                    <a:pt x="48278" y="107646"/>
                  </a:cubicBezTo>
                  <a:lnTo>
                    <a:pt x="15626" y="107646"/>
                  </a:lnTo>
                  <a:lnTo>
                    <a:pt x="15626" y="68503"/>
                  </a:lnTo>
                  <a:lnTo>
                    <a:pt x="52323" y="68503"/>
                  </a:lnTo>
                  <a:cubicBezTo>
                    <a:pt x="53367" y="68503"/>
                    <a:pt x="54378" y="68013"/>
                    <a:pt x="54965" y="67133"/>
                  </a:cubicBezTo>
                  <a:cubicBezTo>
                    <a:pt x="61718" y="57771"/>
                    <a:pt x="72613" y="52193"/>
                    <a:pt x="84128" y="52193"/>
                  </a:cubicBezTo>
                  <a:close/>
                  <a:moveTo>
                    <a:pt x="48278" y="114170"/>
                  </a:moveTo>
                  <a:cubicBezTo>
                    <a:pt x="53661" y="114170"/>
                    <a:pt x="58032" y="118542"/>
                    <a:pt x="58032" y="123924"/>
                  </a:cubicBezTo>
                  <a:lnTo>
                    <a:pt x="58032" y="159088"/>
                  </a:lnTo>
                  <a:cubicBezTo>
                    <a:pt x="56531" y="160425"/>
                    <a:pt x="55455" y="162220"/>
                    <a:pt x="54998" y="164275"/>
                  </a:cubicBezTo>
                  <a:cubicBezTo>
                    <a:pt x="33404" y="155989"/>
                    <a:pt x="16213" y="138798"/>
                    <a:pt x="7928" y="117204"/>
                  </a:cubicBezTo>
                  <a:cubicBezTo>
                    <a:pt x="9983" y="116747"/>
                    <a:pt x="11777" y="115671"/>
                    <a:pt x="13114" y="114170"/>
                  </a:cubicBezTo>
                  <a:close/>
                  <a:moveTo>
                    <a:pt x="155141" y="114170"/>
                  </a:moveTo>
                  <a:cubicBezTo>
                    <a:pt x="156478" y="115671"/>
                    <a:pt x="158273" y="116747"/>
                    <a:pt x="160328" y="117204"/>
                  </a:cubicBezTo>
                  <a:cubicBezTo>
                    <a:pt x="152042" y="138798"/>
                    <a:pt x="134851" y="155989"/>
                    <a:pt x="113257" y="164275"/>
                  </a:cubicBezTo>
                  <a:cubicBezTo>
                    <a:pt x="112800" y="162220"/>
                    <a:pt x="111724" y="160425"/>
                    <a:pt x="110223" y="159088"/>
                  </a:cubicBezTo>
                  <a:lnTo>
                    <a:pt x="110223" y="123924"/>
                  </a:lnTo>
                  <a:cubicBezTo>
                    <a:pt x="110223" y="118542"/>
                    <a:pt x="114595" y="114170"/>
                    <a:pt x="119977" y="114170"/>
                  </a:cubicBezTo>
                  <a:close/>
                  <a:moveTo>
                    <a:pt x="84128" y="1"/>
                  </a:moveTo>
                  <a:cubicBezTo>
                    <a:pt x="65143" y="1"/>
                    <a:pt x="47039" y="5970"/>
                    <a:pt x="31805" y="17224"/>
                  </a:cubicBezTo>
                  <a:cubicBezTo>
                    <a:pt x="16898" y="28250"/>
                    <a:pt x="6003" y="43385"/>
                    <a:pt x="295" y="60967"/>
                  </a:cubicBezTo>
                  <a:cubicBezTo>
                    <a:pt x="1" y="61979"/>
                    <a:pt x="164" y="63055"/>
                    <a:pt x="784" y="63903"/>
                  </a:cubicBezTo>
                  <a:cubicBezTo>
                    <a:pt x="1404" y="64751"/>
                    <a:pt x="2382" y="65241"/>
                    <a:pt x="3426" y="65241"/>
                  </a:cubicBezTo>
                  <a:lnTo>
                    <a:pt x="5840" y="65241"/>
                  </a:lnTo>
                  <a:cubicBezTo>
                    <a:pt x="7634" y="65241"/>
                    <a:pt x="9102" y="66709"/>
                    <a:pt x="9102" y="68503"/>
                  </a:cubicBezTo>
                  <a:lnTo>
                    <a:pt x="9102" y="107646"/>
                  </a:lnTo>
                  <a:cubicBezTo>
                    <a:pt x="9102" y="109441"/>
                    <a:pt x="7634" y="110908"/>
                    <a:pt x="5840" y="110908"/>
                  </a:cubicBezTo>
                  <a:lnTo>
                    <a:pt x="3426" y="110908"/>
                  </a:lnTo>
                  <a:cubicBezTo>
                    <a:pt x="2382" y="110908"/>
                    <a:pt x="1404" y="111398"/>
                    <a:pt x="784" y="112246"/>
                  </a:cubicBezTo>
                  <a:cubicBezTo>
                    <a:pt x="164" y="113094"/>
                    <a:pt x="1" y="114170"/>
                    <a:pt x="295" y="115182"/>
                  </a:cubicBezTo>
                  <a:cubicBezTo>
                    <a:pt x="8971" y="142028"/>
                    <a:pt x="30174" y="163231"/>
                    <a:pt x="57020" y="171908"/>
                  </a:cubicBezTo>
                  <a:cubicBezTo>
                    <a:pt x="57345" y="172002"/>
                    <a:pt x="57677" y="172049"/>
                    <a:pt x="58006" y="172049"/>
                  </a:cubicBezTo>
                  <a:cubicBezTo>
                    <a:pt x="58700" y="172049"/>
                    <a:pt x="59381" y="171839"/>
                    <a:pt x="59956" y="171418"/>
                  </a:cubicBezTo>
                  <a:cubicBezTo>
                    <a:pt x="60804" y="170799"/>
                    <a:pt x="61294" y="169820"/>
                    <a:pt x="61294" y="168776"/>
                  </a:cubicBezTo>
                  <a:lnTo>
                    <a:pt x="61294" y="166362"/>
                  </a:lnTo>
                  <a:cubicBezTo>
                    <a:pt x="61294" y="164568"/>
                    <a:pt x="62762" y="163100"/>
                    <a:pt x="64556" y="163100"/>
                  </a:cubicBezTo>
                  <a:lnTo>
                    <a:pt x="103699" y="163100"/>
                  </a:lnTo>
                  <a:cubicBezTo>
                    <a:pt x="105494" y="163100"/>
                    <a:pt x="106961" y="164568"/>
                    <a:pt x="106961" y="166362"/>
                  </a:cubicBezTo>
                  <a:lnTo>
                    <a:pt x="106961" y="168776"/>
                  </a:lnTo>
                  <a:cubicBezTo>
                    <a:pt x="106961" y="169820"/>
                    <a:pt x="107451" y="170799"/>
                    <a:pt x="108299" y="171418"/>
                  </a:cubicBezTo>
                  <a:cubicBezTo>
                    <a:pt x="108853" y="171842"/>
                    <a:pt x="109538" y="172038"/>
                    <a:pt x="110223" y="172038"/>
                  </a:cubicBezTo>
                  <a:cubicBezTo>
                    <a:pt x="110550" y="172038"/>
                    <a:pt x="110908" y="172005"/>
                    <a:pt x="111235" y="171908"/>
                  </a:cubicBezTo>
                  <a:cubicBezTo>
                    <a:pt x="138081" y="163231"/>
                    <a:pt x="159284" y="142028"/>
                    <a:pt x="167961" y="115182"/>
                  </a:cubicBezTo>
                  <a:cubicBezTo>
                    <a:pt x="168254" y="114170"/>
                    <a:pt x="168091" y="113094"/>
                    <a:pt x="167471" y="112246"/>
                  </a:cubicBezTo>
                  <a:cubicBezTo>
                    <a:pt x="166852" y="111398"/>
                    <a:pt x="165873" y="110908"/>
                    <a:pt x="164829" y="110908"/>
                  </a:cubicBezTo>
                  <a:lnTo>
                    <a:pt x="162415" y="110908"/>
                  </a:lnTo>
                  <a:cubicBezTo>
                    <a:pt x="160621" y="110908"/>
                    <a:pt x="159153" y="109441"/>
                    <a:pt x="159153" y="107646"/>
                  </a:cubicBezTo>
                  <a:lnTo>
                    <a:pt x="159153" y="68503"/>
                  </a:lnTo>
                  <a:cubicBezTo>
                    <a:pt x="159153" y="66709"/>
                    <a:pt x="160621" y="65241"/>
                    <a:pt x="162415" y="65241"/>
                  </a:cubicBezTo>
                  <a:lnTo>
                    <a:pt x="164829" y="65241"/>
                  </a:lnTo>
                  <a:cubicBezTo>
                    <a:pt x="165873" y="65241"/>
                    <a:pt x="166852" y="64751"/>
                    <a:pt x="167471" y="63903"/>
                  </a:cubicBezTo>
                  <a:cubicBezTo>
                    <a:pt x="168091" y="63055"/>
                    <a:pt x="168254" y="61979"/>
                    <a:pt x="167961" y="60967"/>
                  </a:cubicBezTo>
                  <a:cubicBezTo>
                    <a:pt x="162252" y="43385"/>
                    <a:pt x="151390" y="28250"/>
                    <a:pt x="136450" y="17224"/>
                  </a:cubicBezTo>
                  <a:cubicBezTo>
                    <a:pt x="121216" y="5970"/>
                    <a:pt x="103112" y="1"/>
                    <a:pt x="84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1"/>
            <p:cNvSpPr/>
            <p:nvPr/>
          </p:nvSpPr>
          <p:spPr>
            <a:xfrm>
              <a:off x="2169200" y="2766150"/>
              <a:ext cx="326225" cy="163125"/>
            </a:xfrm>
            <a:custGeom>
              <a:avLst/>
              <a:gdLst/>
              <a:ahLst/>
              <a:cxnLst/>
              <a:rect l="l" t="t" r="r" b="b"/>
              <a:pathLst>
                <a:path w="13049" h="6525" extrusionOk="0">
                  <a:moveTo>
                    <a:pt x="3263" y="1"/>
                  </a:moveTo>
                  <a:cubicBezTo>
                    <a:pt x="1469" y="1"/>
                    <a:pt x="1" y="1468"/>
                    <a:pt x="1" y="3263"/>
                  </a:cubicBezTo>
                  <a:cubicBezTo>
                    <a:pt x="1" y="5057"/>
                    <a:pt x="1469" y="6525"/>
                    <a:pt x="3263" y="6525"/>
                  </a:cubicBezTo>
                  <a:lnTo>
                    <a:pt x="9787" y="6525"/>
                  </a:lnTo>
                  <a:cubicBezTo>
                    <a:pt x="11581" y="6525"/>
                    <a:pt x="13049" y="5057"/>
                    <a:pt x="13049" y="3263"/>
                  </a:cubicBezTo>
                  <a:cubicBezTo>
                    <a:pt x="13049" y="1468"/>
                    <a:pt x="11581" y="1"/>
                    <a:pt x="9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1"/>
            <p:cNvSpPr/>
            <p:nvPr/>
          </p:nvSpPr>
          <p:spPr>
            <a:xfrm>
              <a:off x="2658500" y="2766150"/>
              <a:ext cx="326225" cy="163125"/>
            </a:xfrm>
            <a:custGeom>
              <a:avLst/>
              <a:gdLst/>
              <a:ahLst/>
              <a:cxnLst/>
              <a:rect l="l" t="t" r="r" b="b"/>
              <a:pathLst>
                <a:path w="13049" h="6525" extrusionOk="0">
                  <a:moveTo>
                    <a:pt x="3263" y="1"/>
                  </a:moveTo>
                  <a:cubicBezTo>
                    <a:pt x="1469" y="1"/>
                    <a:pt x="1" y="1468"/>
                    <a:pt x="1" y="3263"/>
                  </a:cubicBezTo>
                  <a:cubicBezTo>
                    <a:pt x="1" y="5057"/>
                    <a:pt x="1469" y="6525"/>
                    <a:pt x="3263" y="6525"/>
                  </a:cubicBezTo>
                  <a:lnTo>
                    <a:pt x="9787" y="6525"/>
                  </a:lnTo>
                  <a:cubicBezTo>
                    <a:pt x="11581" y="6525"/>
                    <a:pt x="13049" y="5057"/>
                    <a:pt x="13049" y="3263"/>
                  </a:cubicBezTo>
                  <a:cubicBezTo>
                    <a:pt x="13049" y="1468"/>
                    <a:pt x="11581" y="1"/>
                    <a:pt x="9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1"/>
            <p:cNvSpPr/>
            <p:nvPr/>
          </p:nvSpPr>
          <p:spPr>
            <a:xfrm>
              <a:off x="2495400" y="2929250"/>
              <a:ext cx="163125" cy="326225"/>
            </a:xfrm>
            <a:custGeom>
              <a:avLst/>
              <a:gdLst/>
              <a:ahLst/>
              <a:cxnLst/>
              <a:rect l="l" t="t" r="r" b="b"/>
              <a:pathLst>
                <a:path w="6525" h="13049" extrusionOk="0">
                  <a:moveTo>
                    <a:pt x="3263" y="1"/>
                  </a:moveTo>
                  <a:cubicBezTo>
                    <a:pt x="1469" y="1"/>
                    <a:pt x="1" y="1468"/>
                    <a:pt x="1" y="3263"/>
                  </a:cubicBezTo>
                  <a:lnTo>
                    <a:pt x="1" y="9787"/>
                  </a:lnTo>
                  <a:cubicBezTo>
                    <a:pt x="1" y="11581"/>
                    <a:pt x="1469" y="13048"/>
                    <a:pt x="3263" y="13048"/>
                  </a:cubicBezTo>
                  <a:cubicBezTo>
                    <a:pt x="5057" y="13048"/>
                    <a:pt x="6525" y="11581"/>
                    <a:pt x="6525" y="9787"/>
                  </a:cubicBezTo>
                  <a:lnTo>
                    <a:pt x="6525" y="3263"/>
                  </a:lnTo>
                  <a:cubicBezTo>
                    <a:pt x="6525" y="1468"/>
                    <a:pt x="505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1"/>
            <p:cNvSpPr/>
            <p:nvPr/>
          </p:nvSpPr>
          <p:spPr>
            <a:xfrm>
              <a:off x="2495400" y="2439950"/>
              <a:ext cx="163125" cy="326225"/>
            </a:xfrm>
            <a:custGeom>
              <a:avLst/>
              <a:gdLst/>
              <a:ahLst/>
              <a:cxnLst/>
              <a:rect l="l" t="t" r="r" b="b"/>
              <a:pathLst>
                <a:path w="6525" h="13049" extrusionOk="0">
                  <a:moveTo>
                    <a:pt x="3263" y="1"/>
                  </a:moveTo>
                  <a:cubicBezTo>
                    <a:pt x="1469" y="1"/>
                    <a:pt x="1" y="1469"/>
                    <a:pt x="1" y="3263"/>
                  </a:cubicBezTo>
                  <a:lnTo>
                    <a:pt x="1" y="9787"/>
                  </a:lnTo>
                  <a:cubicBezTo>
                    <a:pt x="1" y="11581"/>
                    <a:pt x="1469" y="13049"/>
                    <a:pt x="3263" y="13049"/>
                  </a:cubicBezTo>
                  <a:cubicBezTo>
                    <a:pt x="5057" y="13049"/>
                    <a:pt x="6525" y="11581"/>
                    <a:pt x="6525" y="9787"/>
                  </a:cubicBezTo>
                  <a:lnTo>
                    <a:pt x="6525" y="3263"/>
                  </a:lnTo>
                  <a:cubicBezTo>
                    <a:pt x="6525" y="1469"/>
                    <a:pt x="505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1"/>
            <p:cNvSpPr/>
            <p:nvPr/>
          </p:nvSpPr>
          <p:spPr>
            <a:xfrm>
              <a:off x="4901125" y="3010800"/>
              <a:ext cx="244675" cy="244675"/>
            </a:xfrm>
            <a:custGeom>
              <a:avLst/>
              <a:gdLst/>
              <a:ahLst/>
              <a:cxnLst/>
              <a:rect l="l" t="t" r="r" b="b"/>
              <a:pathLst>
                <a:path w="9787" h="9787" extrusionOk="0">
                  <a:moveTo>
                    <a:pt x="4893" y="1"/>
                  </a:moveTo>
                  <a:cubicBezTo>
                    <a:pt x="2186" y="1"/>
                    <a:pt x="0" y="2186"/>
                    <a:pt x="0" y="4894"/>
                  </a:cubicBezTo>
                  <a:cubicBezTo>
                    <a:pt x="0" y="7601"/>
                    <a:pt x="2186" y="9786"/>
                    <a:pt x="4893" y="9786"/>
                  </a:cubicBezTo>
                  <a:cubicBezTo>
                    <a:pt x="7601" y="9786"/>
                    <a:pt x="9786" y="7601"/>
                    <a:pt x="9786" y="4894"/>
                  </a:cubicBezTo>
                  <a:cubicBezTo>
                    <a:pt x="9786" y="2186"/>
                    <a:pt x="7601" y="1"/>
                    <a:pt x="4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1"/>
            <p:cNvSpPr/>
            <p:nvPr/>
          </p:nvSpPr>
          <p:spPr>
            <a:xfrm>
              <a:off x="4901125" y="2439950"/>
              <a:ext cx="244675" cy="244675"/>
            </a:xfrm>
            <a:custGeom>
              <a:avLst/>
              <a:gdLst/>
              <a:ahLst/>
              <a:cxnLst/>
              <a:rect l="l" t="t" r="r" b="b"/>
              <a:pathLst>
                <a:path w="9787" h="9787" extrusionOk="0">
                  <a:moveTo>
                    <a:pt x="4893" y="1"/>
                  </a:moveTo>
                  <a:cubicBezTo>
                    <a:pt x="2186" y="1"/>
                    <a:pt x="0" y="2186"/>
                    <a:pt x="0" y="4894"/>
                  </a:cubicBezTo>
                  <a:cubicBezTo>
                    <a:pt x="0" y="7601"/>
                    <a:pt x="2186" y="9787"/>
                    <a:pt x="4893" y="9787"/>
                  </a:cubicBezTo>
                  <a:cubicBezTo>
                    <a:pt x="7601" y="9787"/>
                    <a:pt x="9786" y="7601"/>
                    <a:pt x="9786" y="4894"/>
                  </a:cubicBezTo>
                  <a:cubicBezTo>
                    <a:pt x="9786" y="2186"/>
                    <a:pt x="7601" y="1"/>
                    <a:pt x="4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1"/>
            <p:cNvSpPr/>
            <p:nvPr/>
          </p:nvSpPr>
          <p:spPr>
            <a:xfrm>
              <a:off x="5186550" y="2725375"/>
              <a:ext cx="244675" cy="244675"/>
            </a:xfrm>
            <a:custGeom>
              <a:avLst/>
              <a:gdLst/>
              <a:ahLst/>
              <a:cxnLst/>
              <a:rect l="l" t="t" r="r" b="b"/>
              <a:pathLst>
                <a:path w="9787" h="9787" extrusionOk="0">
                  <a:moveTo>
                    <a:pt x="4893" y="1"/>
                  </a:moveTo>
                  <a:cubicBezTo>
                    <a:pt x="2186" y="1"/>
                    <a:pt x="0" y="2186"/>
                    <a:pt x="0" y="4894"/>
                  </a:cubicBezTo>
                  <a:cubicBezTo>
                    <a:pt x="0" y="7601"/>
                    <a:pt x="2186" y="9787"/>
                    <a:pt x="4893" y="9787"/>
                  </a:cubicBezTo>
                  <a:cubicBezTo>
                    <a:pt x="7601" y="9787"/>
                    <a:pt x="9786" y="7601"/>
                    <a:pt x="9786" y="4894"/>
                  </a:cubicBezTo>
                  <a:cubicBezTo>
                    <a:pt x="9786" y="2186"/>
                    <a:pt x="7601" y="1"/>
                    <a:pt x="4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1"/>
            <p:cNvSpPr/>
            <p:nvPr/>
          </p:nvSpPr>
          <p:spPr>
            <a:xfrm>
              <a:off x="4615700" y="2725375"/>
              <a:ext cx="244675" cy="244675"/>
            </a:xfrm>
            <a:custGeom>
              <a:avLst/>
              <a:gdLst/>
              <a:ahLst/>
              <a:cxnLst/>
              <a:rect l="l" t="t" r="r" b="b"/>
              <a:pathLst>
                <a:path w="9787" h="9787" extrusionOk="0">
                  <a:moveTo>
                    <a:pt x="4893" y="1"/>
                  </a:moveTo>
                  <a:cubicBezTo>
                    <a:pt x="2186" y="1"/>
                    <a:pt x="0" y="2186"/>
                    <a:pt x="0" y="4894"/>
                  </a:cubicBezTo>
                  <a:cubicBezTo>
                    <a:pt x="0" y="7601"/>
                    <a:pt x="2186" y="9787"/>
                    <a:pt x="4893" y="9787"/>
                  </a:cubicBezTo>
                  <a:cubicBezTo>
                    <a:pt x="7601" y="9787"/>
                    <a:pt x="9786" y="7601"/>
                    <a:pt x="9786" y="4894"/>
                  </a:cubicBezTo>
                  <a:cubicBezTo>
                    <a:pt x="9786" y="2186"/>
                    <a:pt x="7601" y="1"/>
                    <a:pt x="4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1"/>
            <p:cNvSpPr/>
            <p:nvPr/>
          </p:nvSpPr>
          <p:spPr>
            <a:xfrm>
              <a:off x="3392450" y="3744750"/>
              <a:ext cx="326225" cy="163125"/>
            </a:xfrm>
            <a:custGeom>
              <a:avLst/>
              <a:gdLst/>
              <a:ahLst/>
              <a:cxnLst/>
              <a:rect l="l" t="t" r="r" b="b"/>
              <a:pathLst>
                <a:path w="13049" h="6525" extrusionOk="0">
                  <a:moveTo>
                    <a:pt x="3263" y="0"/>
                  </a:moveTo>
                  <a:cubicBezTo>
                    <a:pt x="1469" y="0"/>
                    <a:pt x="1" y="1468"/>
                    <a:pt x="1" y="3262"/>
                  </a:cubicBezTo>
                  <a:cubicBezTo>
                    <a:pt x="1" y="5056"/>
                    <a:pt x="1469" y="6524"/>
                    <a:pt x="3263" y="6524"/>
                  </a:cubicBezTo>
                  <a:lnTo>
                    <a:pt x="9787" y="6524"/>
                  </a:lnTo>
                  <a:cubicBezTo>
                    <a:pt x="11581" y="6524"/>
                    <a:pt x="13049" y="5056"/>
                    <a:pt x="13049" y="3262"/>
                  </a:cubicBezTo>
                  <a:cubicBezTo>
                    <a:pt x="13049" y="1468"/>
                    <a:pt x="11581" y="0"/>
                    <a:pt x="9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1"/>
            <p:cNvSpPr/>
            <p:nvPr/>
          </p:nvSpPr>
          <p:spPr>
            <a:xfrm>
              <a:off x="3881750" y="3744750"/>
              <a:ext cx="326225" cy="163125"/>
            </a:xfrm>
            <a:custGeom>
              <a:avLst/>
              <a:gdLst/>
              <a:ahLst/>
              <a:cxnLst/>
              <a:rect l="l" t="t" r="r" b="b"/>
              <a:pathLst>
                <a:path w="13049" h="6525" extrusionOk="0">
                  <a:moveTo>
                    <a:pt x="3263" y="0"/>
                  </a:moveTo>
                  <a:cubicBezTo>
                    <a:pt x="1468" y="0"/>
                    <a:pt x="1" y="1468"/>
                    <a:pt x="1" y="3262"/>
                  </a:cubicBezTo>
                  <a:cubicBezTo>
                    <a:pt x="1" y="5056"/>
                    <a:pt x="1468" y="6524"/>
                    <a:pt x="3263" y="6524"/>
                  </a:cubicBezTo>
                  <a:lnTo>
                    <a:pt x="9787" y="6524"/>
                  </a:lnTo>
                  <a:cubicBezTo>
                    <a:pt x="11581" y="6524"/>
                    <a:pt x="13049" y="5056"/>
                    <a:pt x="13049" y="3262"/>
                  </a:cubicBezTo>
                  <a:cubicBezTo>
                    <a:pt x="13049" y="1468"/>
                    <a:pt x="11581" y="0"/>
                    <a:pt x="9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1"/>
            <p:cNvSpPr/>
            <p:nvPr/>
          </p:nvSpPr>
          <p:spPr>
            <a:xfrm>
              <a:off x="3718650" y="2439950"/>
              <a:ext cx="489325" cy="489325"/>
            </a:xfrm>
            <a:custGeom>
              <a:avLst/>
              <a:gdLst/>
              <a:ahLst/>
              <a:cxnLst/>
              <a:rect l="l" t="t" r="r" b="b"/>
              <a:pathLst>
                <a:path w="19573" h="19573" extrusionOk="0">
                  <a:moveTo>
                    <a:pt x="3263" y="1"/>
                  </a:moveTo>
                  <a:cubicBezTo>
                    <a:pt x="1468" y="1"/>
                    <a:pt x="1" y="1469"/>
                    <a:pt x="1" y="3263"/>
                  </a:cubicBezTo>
                  <a:cubicBezTo>
                    <a:pt x="1" y="5057"/>
                    <a:pt x="1468" y="6525"/>
                    <a:pt x="3263" y="6525"/>
                  </a:cubicBezTo>
                  <a:cubicBezTo>
                    <a:pt x="8645" y="6525"/>
                    <a:pt x="13049" y="10928"/>
                    <a:pt x="13049" y="16311"/>
                  </a:cubicBezTo>
                  <a:cubicBezTo>
                    <a:pt x="13049" y="18105"/>
                    <a:pt x="14516" y="19573"/>
                    <a:pt x="16311" y="19573"/>
                  </a:cubicBezTo>
                  <a:cubicBezTo>
                    <a:pt x="18105" y="19573"/>
                    <a:pt x="19573" y="18105"/>
                    <a:pt x="19573" y="16311"/>
                  </a:cubicBezTo>
                  <a:cubicBezTo>
                    <a:pt x="19573" y="7307"/>
                    <a:pt x="12266"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9" name="Google Shape;1699;p41"/>
          <p:cNvSpPr/>
          <p:nvPr/>
        </p:nvSpPr>
        <p:spPr>
          <a:xfrm>
            <a:off x="5813812" y="1912168"/>
            <a:ext cx="272090" cy="271829"/>
          </a:xfrm>
          <a:custGeom>
            <a:avLst/>
            <a:gdLst/>
            <a:ahLst/>
            <a:cxnLst/>
            <a:rect l="l" t="t" r="r" b="b"/>
            <a:pathLst>
              <a:path w="208898" h="208698" extrusionOk="0">
                <a:moveTo>
                  <a:pt x="12591" y="7857"/>
                </a:moveTo>
                <a:lnTo>
                  <a:pt x="34088" y="10956"/>
                </a:lnTo>
                <a:lnTo>
                  <a:pt x="99817" y="76685"/>
                </a:lnTo>
                <a:lnTo>
                  <a:pt x="90618" y="85917"/>
                </a:lnTo>
                <a:cubicBezTo>
                  <a:pt x="90553" y="85851"/>
                  <a:pt x="90488" y="85786"/>
                  <a:pt x="90455" y="85721"/>
                </a:cubicBezTo>
                <a:lnTo>
                  <a:pt x="44852" y="40151"/>
                </a:lnTo>
                <a:cubicBezTo>
                  <a:pt x="44216" y="39515"/>
                  <a:pt x="43385" y="39197"/>
                  <a:pt x="42553" y="39197"/>
                </a:cubicBezTo>
                <a:cubicBezTo>
                  <a:pt x="41721" y="39197"/>
                  <a:pt x="40889" y="39515"/>
                  <a:pt x="40253" y="40151"/>
                </a:cubicBezTo>
                <a:cubicBezTo>
                  <a:pt x="38981" y="41423"/>
                  <a:pt x="38981" y="43478"/>
                  <a:pt x="40253" y="44750"/>
                </a:cubicBezTo>
                <a:lnTo>
                  <a:pt x="85823" y="90353"/>
                </a:lnTo>
                <a:cubicBezTo>
                  <a:pt x="85888" y="90386"/>
                  <a:pt x="85953" y="90451"/>
                  <a:pt x="86019" y="90484"/>
                </a:cubicBezTo>
                <a:lnTo>
                  <a:pt x="76755" y="99748"/>
                </a:lnTo>
                <a:cubicBezTo>
                  <a:pt x="76722" y="99682"/>
                  <a:pt x="76657" y="99617"/>
                  <a:pt x="76624" y="99552"/>
                </a:cubicBezTo>
                <a:lnTo>
                  <a:pt x="11058" y="33986"/>
                </a:lnTo>
                <a:lnTo>
                  <a:pt x="7959" y="12489"/>
                </a:lnTo>
                <a:lnTo>
                  <a:pt x="31022" y="35552"/>
                </a:lnTo>
                <a:cubicBezTo>
                  <a:pt x="31674" y="36171"/>
                  <a:pt x="32490" y="36498"/>
                  <a:pt x="33338" y="36498"/>
                </a:cubicBezTo>
                <a:cubicBezTo>
                  <a:pt x="34186" y="36498"/>
                  <a:pt x="35001" y="36171"/>
                  <a:pt x="35654" y="35552"/>
                </a:cubicBezTo>
                <a:cubicBezTo>
                  <a:pt x="36926" y="34279"/>
                  <a:pt x="36926" y="32192"/>
                  <a:pt x="35654" y="30920"/>
                </a:cubicBezTo>
                <a:lnTo>
                  <a:pt x="12591" y="7857"/>
                </a:lnTo>
                <a:close/>
                <a:moveTo>
                  <a:pt x="132111" y="108946"/>
                </a:moveTo>
                <a:cubicBezTo>
                  <a:pt x="132176" y="109012"/>
                  <a:pt x="132208" y="109077"/>
                  <a:pt x="132274" y="109109"/>
                </a:cubicBezTo>
                <a:lnTo>
                  <a:pt x="159316" y="136151"/>
                </a:lnTo>
                <a:lnTo>
                  <a:pt x="150084" y="145383"/>
                </a:lnTo>
                <a:lnTo>
                  <a:pt x="123042" y="118341"/>
                </a:lnTo>
                <a:cubicBezTo>
                  <a:pt x="123010" y="118276"/>
                  <a:pt x="122944" y="118243"/>
                  <a:pt x="122879" y="118178"/>
                </a:cubicBezTo>
                <a:lnTo>
                  <a:pt x="132111" y="108946"/>
                </a:lnTo>
                <a:close/>
                <a:moveTo>
                  <a:pt x="196306" y="7857"/>
                </a:moveTo>
                <a:lnTo>
                  <a:pt x="173244" y="30920"/>
                </a:lnTo>
                <a:cubicBezTo>
                  <a:pt x="171972" y="32192"/>
                  <a:pt x="171972" y="34279"/>
                  <a:pt x="173244" y="35552"/>
                </a:cubicBezTo>
                <a:cubicBezTo>
                  <a:pt x="173897" y="36171"/>
                  <a:pt x="174712" y="36498"/>
                  <a:pt x="175560" y="36498"/>
                </a:cubicBezTo>
                <a:cubicBezTo>
                  <a:pt x="176376" y="36498"/>
                  <a:pt x="177224" y="36171"/>
                  <a:pt x="177876" y="35552"/>
                </a:cubicBezTo>
                <a:lnTo>
                  <a:pt x="200906" y="12489"/>
                </a:lnTo>
                <a:lnTo>
                  <a:pt x="197840" y="33986"/>
                </a:lnTo>
                <a:lnTo>
                  <a:pt x="72645" y="159214"/>
                </a:lnTo>
                <a:lnTo>
                  <a:pt x="63413" y="149982"/>
                </a:lnTo>
                <a:lnTo>
                  <a:pt x="168645" y="44750"/>
                </a:lnTo>
                <a:cubicBezTo>
                  <a:pt x="169917" y="43478"/>
                  <a:pt x="169917" y="41423"/>
                  <a:pt x="168645" y="40151"/>
                </a:cubicBezTo>
                <a:cubicBezTo>
                  <a:pt x="168009" y="39515"/>
                  <a:pt x="167169" y="39197"/>
                  <a:pt x="166329" y="39197"/>
                </a:cubicBezTo>
                <a:cubicBezTo>
                  <a:pt x="165489" y="39197"/>
                  <a:pt x="164649" y="39515"/>
                  <a:pt x="164013" y="40151"/>
                </a:cubicBezTo>
                <a:lnTo>
                  <a:pt x="58814" y="145383"/>
                </a:lnTo>
                <a:lnTo>
                  <a:pt x="49582" y="136151"/>
                </a:lnTo>
                <a:lnTo>
                  <a:pt x="174777" y="10956"/>
                </a:lnTo>
                <a:lnTo>
                  <a:pt x="196306" y="7857"/>
                </a:lnTo>
                <a:close/>
                <a:moveTo>
                  <a:pt x="118280" y="122777"/>
                </a:moveTo>
                <a:cubicBezTo>
                  <a:pt x="118345" y="122842"/>
                  <a:pt x="118378" y="122908"/>
                  <a:pt x="118443" y="122940"/>
                </a:cubicBezTo>
                <a:lnTo>
                  <a:pt x="145485" y="149982"/>
                </a:lnTo>
                <a:lnTo>
                  <a:pt x="136253" y="159214"/>
                </a:lnTo>
                <a:lnTo>
                  <a:pt x="109211" y="132172"/>
                </a:lnTo>
                <a:cubicBezTo>
                  <a:pt x="109179" y="132106"/>
                  <a:pt x="109114" y="132074"/>
                  <a:pt x="109048" y="132009"/>
                </a:cubicBezTo>
                <a:lnTo>
                  <a:pt x="118280" y="122777"/>
                </a:lnTo>
                <a:close/>
                <a:moveTo>
                  <a:pt x="33436" y="130573"/>
                </a:moveTo>
                <a:cubicBezTo>
                  <a:pt x="34316" y="130573"/>
                  <a:pt x="35132" y="130932"/>
                  <a:pt x="35752" y="131552"/>
                </a:cubicBezTo>
                <a:lnTo>
                  <a:pt x="42667" y="138467"/>
                </a:lnTo>
                <a:lnTo>
                  <a:pt x="56498" y="152298"/>
                </a:lnTo>
                <a:lnTo>
                  <a:pt x="70329" y="166129"/>
                </a:lnTo>
                <a:lnTo>
                  <a:pt x="77244" y="173044"/>
                </a:lnTo>
                <a:cubicBezTo>
                  <a:pt x="78516" y="174317"/>
                  <a:pt x="78516" y="176372"/>
                  <a:pt x="77244" y="177644"/>
                </a:cubicBezTo>
                <a:cubicBezTo>
                  <a:pt x="76624" y="178264"/>
                  <a:pt x="75809" y="178622"/>
                  <a:pt x="74928" y="178622"/>
                </a:cubicBezTo>
                <a:cubicBezTo>
                  <a:pt x="74080" y="178622"/>
                  <a:pt x="73264" y="178264"/>
                  <a:pt x="72645" y="177644"/>
                </a:cubicBezTo>
                <a:lnTo>
                  <a:pt x="31119" y="136151"/>
                </a:lnTo>
                <a:cubicBezTo>
                  <a:pt x="30532" y="135532"/>
                  <a:pt x="30174" y="134716"/>
                  <a:pt x="30174" y="133835"/>
                </a:cubicBezTo>
                <a:cubicBezTo>
                  <a:pt x="30174" y="132987"/>
                  <a:pt x="30532" y="132172"/>
                  <a:pt x="31119" y="131552"/>
                </a:cubicBezTo>
                <a:cubicBezTo>
                  <a:pt x="31739" y="130932"/>
                  <a:pt x="32555" y="130573"/>
                  <a:pt x="33436" y="130573"/>
                </a:cubicBezTo>
                <a:close/>
                <a:moveTo>
                  <a:pt x="175462" y="130573"/>
                </a:moveTo>
                <a:cubicBezTo>
                  <a:pt x="176311" y="130573"/>
                  <a:pt x="177126" y="130932"/>
                  <a:pt x="177746" y="131552"/>
                </a:cubicBezTo>
                <a:cubicBezTo>
                  <a:pt x="178366" y="132172"/>
                  <a:pt x="178724" y="132987"/>
                  <a:pt x="178724" y="133835"/>
                </a:cubicBezTo>
                <a:cubicBezTo>
                  <a:pt x="178724" y="134716"/>
                  <a:pt x="178366" y="135532"/>
                  <a:pt x="177746" y="136151"/>
                </a:cubicBezTo>
                <a:lnTo>
                  <a:pt x="136253" y="177644"/>
                </a:lnTo>
                <a:cubicBezTo>
                  <a:pt x="135634" y="178264"/>
                  <a:pt x="134818" y="178622"/>
                  <a:pt x="133937" y="178622"/>
                </a:cubicBezTo>
                <a:cubicBezTo>
                  <a:pt x="133089" y="178622"/>
                  <a:pt x="132274" y="178264"/>
                  <a:pt x="131654" y="177644"/>
                </a:cubicBezTo>
                <a:cubicBezTo>
                  <a:pt x="130382" y="176372"/>
                  <a:pt x="130382" y="174317"/>
                  <a:pt x="131654" y="173044"/>
                </a:cubicBezTo>
                <a:lnTo>
                  <a:pt x="138569" y="166129"/>
                </a:lnTo>
                <a:lnTo>
                  <a:pt x="152400" y="152298"/>
                </a:lnTo>
                <a:lnTo>
                  <a:pt x="166231" y="138467"/>
                </a:lnTo>
                <a:lnTo>
                  <a:pt x="173146" y="131552"/>
                </a:lnTo>
                <a:cubicBezTo>
                  <a:pt x="173766" y="130932"/>
                  <a:pt x="174582" y="130573"/>
                  <a:pt x="175462" y="130573"/>
                </a:cubicBezTo>
                <a:close/>
                <a:moveTo>
                  <a:pt x="42667" y="156898"/>
                </a:moveTo>
                <a:lnTo>
                  <a:pt x="51898" y="166129"/>
                </a:lnTo>
                <a:lnTo>
                  <a:pt x="28314" y="189681"/>
                </a:lnTo>
                <a:lnTo>
                  <a:pt x="19115" y="180449"/>
                </a:lnTo>
                <a:lnTo>
                  <a:pt x="42667" y="156898"/>
                </a:lnTo>
                <a:close/>
                <a:moveTo>
                  <a:pt x="166231" y="156898"/>
                </a:moveTo>
                <a:lnTo>
                  <a:pt x="189783" y="180449"/>
                </a:lnTo>
                <a:lnTo>
                  <a:pt x="180551" y="189681"/>
                </a:lnTo>
                <a:lnTo>
                  <a:pt x="157000" y="166129"/>
                </a:lnTo>
                <a:lnTo>
                  <a:pt x="166231" y="156898"/>
                </a:lnTo>
                <a:close/>
                <a:moveTo>
                  <a:pt x="9884" y="181819"/>
                </a:moveTo>
                <a:cubicBezTo>
                  <a:pt x="10765" y="181819"/>
                  <a:pt x="11580" y="182145"/>
                  <a:pt x="12200" y="182765"/>
                </a:cubicBezTo>
                <a:lnTo>
                  <a:pt x="26031" y="196596"/>
                </a:lnTo>
                <a:cubicBezTo>
                  <a:pt x="26651" y="197216"/>
                  <a:pt x="26977" y="198031"/>
                  <a:pt x="26977" y="198912"/>
                </a:cubicBezTo>
                <a:cubicBezTo>
                  <a:pt x="26977" y="199793"/>
                  <a:pt x="26651" y="200608"/>
                  <a:pt x="26031" y="201195"/>
                </a:cubicBezTo>
                <a:cubicBezTo>
                  <a:pt x="25411" y="201815"/>
                  <a:pt x="24596" y="202174"/>
                  <a:pt x="23715" y="202174"/>
                </a:cubicBezTo>
                <a:cubicBezTo>
                  <a:pt x="22834" y="202174"/>
                  <a:pt x="22019" y="201815"/>
                  <a:pt x="21399" y="201195"/>
                </a:cubicBezTo>
                <a:lnTo>
                  <a:pt x="7568" y="187365"/>
                </a:lnTo>
                <a:cubicBezTo>
                  <a:pt x="6948" y="186745"/>
                  <a:pt x="6622" y="185929"/>
                  <a:pt x="6622" y="185081"/>
                </a:cubicBezTo>
                <a:cubicBezTo>
                  <a:pt x="6622" y="184200"/>
                  <a:pt x="6948" y="183385"/>
                  <a:pt x="7568" y="182765"/>
                </a:cubicBezTo>
                <a:cubicBezTo>
                  <a:pt x="8188" y="182145"/>
                  <a:pt x="9003" y="181819"/>
                  <a:pt x="9884" y="181819"/>
                </a:cubicBezTo>
                <a:close/>
                <a:moveTo>
                  <a:pt x="199014" y="181819"/>
                </a:moveTo>
                <a:cubicBezTo>
                  <a:pt x="199862" y="181819"/>
                  <a:pt x="200710" y="182145"/>
                  <a:pt x="201297" y="182765"/>
                </a:cubicBezTo>
                <a:cubicBezTo>
                  <a:pt x="201917" y="183385"/>
                  <a:pt x="202276" y="184200"/>
                  <a:pt x="202276" y="185081"/>
                </a:cubicBezTo>
                <a:cubicBezTo>
                  <a:pt x="202276" y="185929"/>
                  <a:pt x="201917" y="186745"/>
                  <a:pt x="201297" y="187365"/>
                </a:cubicBezTo>
                <a:lnTo>
                  <a:pt x="187467" y="201195"/>
                </a:lnTo>
                <a:cubicBezTo>
                  <a:pt x="186847" y="201815"/>
                  <a:pt x="186031" y="202174"/>
                  <a:pt x="185183" y="202174"/>
                </a:cubicBezTo>
                <a:cubicBezTo>
                  <a:pt x="184302" y="202174"/>
                  <a:pt x="183487" y="201815"/>
                  <a:pt x="182867" y="201195"/>
                </a:cubicBezTo>
                <a:cubicBezTo>
                  <a:pt x="182247" y="200608"/>
                  <a:pt x="181921" y="199793"/>
                  <a:pt x="181921" y="198912"/>
                </a:cubicBezTo>
                <a:cubicBezTo>
                  <a:pt x="181921" y="198031"/>
                  <a:pt x="182247" y="197216"/>
                  <a:pt x="182867" y="196596"/>
                </a:cubicBezTo>
                <a:lnTo>
                  <a:pt x="196698" y="182765"/>
                </a:lnTo>
                <a:cubicBezTo>
                  <a:pt x="197318" y="182145"/>
                  <a:pt x="198133" y="181819"/>
                  <a:pt x="199014" y="181819"/>
                </a:cubicBezTo>
                <a:close/>
                <a:moveTo>
                  <a:pt x="3380" y="0"/>
                </a:moveTo>
                <a:cubicBezTo>
                  <a:pt x="2519" y="0"/>
                  <a:pt x="1686" y="328"/>
                  <a:pt x="1044" y="942"/>
                </a:cubicBezTo>
                <a:cubicBezTo>
                  <a:pt x="326" y="1692"/>
                  <a:pt x="0" y="2703"/>
                  <a:pt x="131" y="3715"/>
                </a:cubicBezTo>
                <a:lnTo>
                  <a:pt x="4730" y="36008"/>
                </a:lnTo>
                <a:cubicBezTo>
                  <a:pt x="4828" y="36693"/>
                  <a:pt x="5154" y="37346"/>
                  <a:pt x="5676" y="37835"/>
                </a:cubicBezTo>
                <a:lnTo>
                  <a:pt x="71992" y="104184"/>
                </a:lnTo>
                <a:cubicBezTo>
                  <a:pt x="72057" y="104249"/>
                  <a:pt x="72123" y="104282"/>
                  <a:pt x="72155" y="104347"/>
                </a:cubicBezTo>
                <a:lnTo>
                  <a:pt x="44983" y="131552"/>
                </a:lnTo>
                <a:lnTo>
                  <a:pt x="40351" y="126920"/>
                </a:lnTo>
                <a:cubicBezTo>
                  <a:pt x="38524" y="125093"/>
                  <a:pt x="36045" y="124049"/>
                  <a:pt x="33436" y="124049"/>
                </a:cubicBezTo>
                <a:cubicBezTo>
                  <a:pt x="30826" y="124049"/>
                  <a:pt x="28379" y="125093"/>
                  <a:pt x="26520" y="126920"/>
                </a:cubicBezTo>
                <a:cubicBezTo>
                  <a:pt x="24661" y="128779"/>
                  <a:pt x="23650" y="131226"/>
                  <a:pt x="23650" y="133835"/>
                </a:cubicBezTo>
                <a:cubicBezTo>
                  <a:pt x="23650" y="136445"/>
                  <a:pt x="24661" y="138924"/>
                  <a:pt x="26520" y="140751"/>
                </a:cubicBezTo>
                <a:lnTo>
                  <a:pt x="38035" y="152298"/>
                </a:lnTo>
                <a:lnTo>
                  <a:pt x="14092" y="176241"/>
                </a:lnTo>
                <a:cubicBezTo>
                  <a:pt x="12787" y="175621"/>
                  <a:pt x="11352" y="175295"/>
                  <a:pt x="9884" y="175295"/>
                </a:cubicBezTo>
                <a:cubicBezTo>
                  <a:pt x="7274" y="175295"/>
                  <a:pt x="4828" y="176306"/>
                  <a:pt x="2969" y="178166"/>
                </a:cubicBezTo>
                <a:cubicBezTo>
                  <a:pt x="1109" y="179992"/>
                  <a:pt x="98" y="182472"/>
                  <a:pt x="98" y="185081"/>
                </a:cubicBezTo>
                <a:cubicBezTo>
                  <a:pt x="98" y="187691"/>
                  <a:pt x="1109" y="190137"/>
                  <a:pt x="2969" y="191997"/>
                </a:cubicBezTo>
                <a:lnTo>
                  <a:pt x="16799" y="205827"/>
                </a:lnTo>
                <a:cubicBezTo>
                  <a:pt x="18659" y="207687"/>
                  <a:pt x="21105" y="208698"/>
                  <a:pt x="23715" y="208698"/>
                </a:cubicBezTo>
                <a:cubicBezTo>
                  <a:pt x="26324" y="208698"/>
                  <a:pt x="28771" y="207687"/>
                  <a:pt x="30630" y="205827"/>
                </a:cubicBezTo>
                <a:cubicBezTo>
                  <a:pt x="32490" y="203968"/>
                  <a:pt x="33501" y="201522"/>
                  <a:pt x="33501" y="198912"/>
                </a:cubicBezTo>
                <a:cubicBezTo>
                  <a:pt x="33501" y="197411"/>
                  <a:pt x="33175" y="195976"/>
                  <a:pt x="32555" y="194671"/>
                </a:cubicBezTo>
                <a:lnTo>
                  <a:pt x="56498" y="170728"/>
                </a:lnTo>
                <a:lnTo>
                  <a:pt x="68013" y="182276"/>
                </a:lnTo>
                <a:cubicBezTo>
                  <a:pt x="69872" y="184103"/>
                  <a:pt x="72318" y="185146"/>
                  <a:pt x="74928" y="185146"/>
                </a:cubicBezTo>
                <a:cubicBezTo>
                  <a:pt x="77570" y="185146"/>
                  <a:pt x="80017" y="184103"/>
                  <a:pt x="81876" y="182276"/>
                </a:cubicBezTo>
                <a:cubicBezTo>
                  <a:pt x="85660" y="178459"/>
                  <a:pt x="85660" y="172229"/>
                  <a:pt x="81876" y="168445"/>
                </a:cubicBezTo>
                <a:lnTo>
                  <a:pt x="77244" y="163813"/>
                </a:lnTo>
                <a:lnTo>
                  <a:pt x="104449" y="136608"/>
                </a:lnTo>
                <a:cubicBezTo>
                  <a:pt x="104514" y="136673"/>
                  <a:pt x="104547" y="136738"/>
                  <a:pt x="104612" y="136771"/>
                </a:cubicBezTo>
                <a:lnTo>
                  <a:pt x="131654" y="163813"/>
                </a:lnTo>
                <a:lnTo>
                  <a:pt x="127022" y="168445"/>
                </a:lnTo>
                <a:cubicBezTo>
                  <a:pt x="123205" y="172229"/>
                  <a:pt x="123205" y="178459"/>
                  <a:pt x="127022" y="182276"/>
                </a:cubicBezTo>
                <a:cubicBezTo>
                  <a:pt x="128881" y="184103"/>
                  <a:pt x="131328" y="185146"/>
                  <a:pt x="133937" y="185146"/>
                </a:cubicBezTo>
                <a:cubicBezTo>
                  <a:pt x="136547" y="185146"/>
                  <a:pt x="139026" y="184103"/>
                  <a:pt x="140853" y="182276"/>
                </a:cubicBezTo>
                <a:lnTo>
                  <a:pt x="152400" y="170728"/>
                </a:lnTo>
                <a:lnTo>
                  <a:pt x="176343" y="194671"/>
                </a:lnTo>
                <a:cubicBezTo>
                  <a:pt x="175723" y="195976"/>
                  <a:pt x="175397" y="197411"/>
                  <a:pt x="175397" y="198912"/>
                </a:cubicBezTo>
                <a:cubicBezTo>
                  <a:pt x="175397" y="201522"/>
                  <a:pt x="176408" y="203968"/>
                  <a:pt x="178268" y="205827"/>
                </a:cubicBezTo>
                <a:cubicBezTo>
                  <a:pt x="180094" y="207687"/>
                  <a:pt x="182574" y="208698"/>
                  <a:pt x="185183" y="208698"/>
                </a:cubicBezTo>
                <a:cubicBezTo>
                  <a:pt x="187793" y="208698"/>
                  <a:pt x="190239" y="207687"/>
                  <a:pt x="192099" y="205827"/>
                </a:cubicBezTo>
                <a:lnTo>
                  <a:pt x="205929" y="191997"/>
                </a:lnTo>
                <a:cubicBezTo>
                  <a:pt x="207789" y="190137"/>
                  <a:pt x="208800" y="187691"/>
                  <a:pt x="208800" y="185081"/>
                </a:cubicBezTo>
                <a:cubicBezTo>
                  <a:pt x="208800" y="182472"/>
                  <a:pt x="207789" y="179992"/>
                  <a:pt x="205929" y="178166"/>
                </a:cubicBezTo>
                <a:cubicBezTo>
                  <a:pt x="204070" y="176306"/>
                  <a:pt x="201624" y="175295"/>
                  <a:pt x="199014" y="175295"/>
                </a:cubicBezTo>
                <a:cubicBezTo>
                  <a:pt x="197513" y="175295"/>
                  <a:pt x="196078" y="175621"/>
                  <a:pt x="194773" y="176241"/>
                </a:cubicBezTo>
                <a:lnTo>
                  <a:pt x="170830" y="152298"/>
                </a:lnTo>
                <a:lnTo>
                  <a:pt x="182378" y="140751"/>
                </a:lnTo>
                <a:cubicBezTo>
                  <a:pt x="184205" y="138924"/>
                  <a:pt x="185248" y="136445"/>
                  <a:pt x="185248" y="133835"/>
                </a:cubicBezTo>
                <a:cubicBezTo>
                  <a:pt x="185248" y="131226"/>
                  <a:pt x="184205" y="128779"/>
                  <a:pt x="182378" y="126920"/>
                </a:cubicBezTo>
                <a:cubicBezTo>
                  <a:pt x="180518" y="125093"/>
                  <a:pt x="178072" y="124049"/>
                  <a:pt x="175462" y="124049"/>
                </a:cubicBezTo>
                <a:cubicBezTo>
                  <a:pt x="172853" y="124049"/>
                  <a:pt x="170374" y="125093"/>
                  <a:pt x="168547" y="126920"/>
                </a:cubicBezTo>
                <a:lnTo>
                  <a:pt x="163915" y="131552"/>
                </a:lnTo>
                <a:lnTo>
                  <a:pt x="136906" y="104510"/>
                </a:lnTo>
                <a:cubicBezTo>
                  <a:pt x="136840" y="104445"/>
                  <a:pt x="136775" y="104412"/>
                  <a:pt x="136710" y="104347"/>
                </a:cubicBezTo>
                <a:lnTo>
                  <a:pt x="203222" y="37835"/>
                </a:lnTo>
                <a:cubicBezTo>
                  <a:pt x="203711" y="37346"/>
                  <a:pt x="204037" y="36693"/>
                  <a:pt x="204135" y="36008"/>
                </a:cubicBezTo>
                <a:lnTo>
                  <a:pt x="208767" y="3715"/>
                </a:lnTo>
                <a:cubicBezTo>
                  <a:pt x="208898" y="2703"/>
                  <a:pt x="208572" y="1692"/>
                  <a:pt x="207821" y="942"/>
                </a:cubicBezTo>
                <a:cubicBezTo>
                  <a:pt x="207207" y="328"/>
                  <a:pt x="206378" y="0"/>
                  <a:pt x="205518" y="0"/>
                </a:cubicBezTo>
                <a:cubicBezTo>
                  <a:pt x="205373" y="0"/>
                  <a:pt x="205227" y="10"/>
                  <a:pt x="205081" y="29"/>
                </a:cubicBezTo>
                <a:lnTo>
                  <a:pt x="172788" y="4628"/>
                </a:lnTo>
                <a:cubicBezTo>
                  <a:pt x="172103" y="4726"/>
                  <a:pt x="171450" y="5052"/>
                  <a:pt x="170928" y="5574"/>
                </a:cubicBezTo>
                <a:lnTo>
                  <a:pt x="104449" y="72053"/>
                </a:lnTo>
                <a:lnTo>
                  <a:pt x="37937" y="5574"/>
                </a:lnTo>
                <a:cubicBezTo>
                  <a:pt x="37448" y="5052"/>
                  <a:pt x="36795" y="4726"/>
                  <a:pt x="36110" y="4628"/>
                </a:cubicBezTo>
                <a:lnTo>
                  <a:pt x="3817" y="29"/>
                </a:lnTo>
                <a:cubicBezTo>
                  <a:pt x="3671" y="10"/>
                  <a:pt x="3525" y="0"/>
                  <a:pt x="3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1"/>
          <p:cNvSpPr/>
          <p:nvPr/>
        </p:nvSpPr>
        <p:spPr>
          <a:xfrm>
            <a:off x="5813862" y="3330847"/>
            <a:ext cx="271991" cy="271991"/>
          </a:xfrm>
          <a:custGeom>
            <a:avLst/>
            <a:gdLst/>
            <a:ahLst/>
            <a:cxnLst/>
            <a:rect l="l" t="t" r="r" b="b"/>
            <a:pathLst>
              <a:path w="209224" h="209224" extrusionOk="0">
                <a:moveTo>
                  <a:pt x="9786" y="6524"/>
                </a:moveTo>
                <a:cubicBezTo>
                  <a:pt x="10667" y="6524"/>
                  <a:pt x="11482" y="6850"/>
                  <a:pt x="12102" y="7470"/>
                </a:cubicBezTo>
                <a:cubicBezTo>
                  <a:pt x="16016" y="11417"/>
                  <a:pt x="27107" y="12787"/>
                  <a:pt x="44885" y="14548"/>
                </a:cubicBezTo>
                <a:cubicBezTo>
                  <a:pt x="70198" y="17093"/>
                  <a:pt x="104840" y="20583"/>
                  <a:pt x="134459" y="39242"/>
                </a:cubicBezTo>
                <a:cubicBezTo>
                  <a:pt x="135307" y="39764"/>
                  <a:pt x="135862" y="40644"/>
                  <a:pt x="135960" y="41656"/>
                </a:cubicBezTo>
                <a:cubicBezTo>
                  <a:pt x="136090" y="42634"/>
                  <a:pt x="135731" y="43613"/>
                  <a:pt x="135046" y="44298"/>
                </a:cubicBezTo>
                <a:lnTo>
                  <a:pt x="134198" y="45146"/>
                </a:lnTo>
                <a:cubicBezTo>
                  <a:pt x="133350" y="45994"/>
                  <a:pt x="132893" y="47168"/>
                  <a:pt x="132926" y="48408"/>
                </a:cubicBezTo>
                <a:cubicBezTo>
                  <a:pt x="132926" y="49680"/>
                  <a:pt x="133448" y="50920"/>
                  <a:pt x="134394" y="51833"/>
                </a:cubicBezTo>
                <a:lnTo>
                  <a:pt x="143527" y="60967"/>
                </a:lnTo>
                <a:lnTo>
                  <a:pt x="138895" y="65599"/>
                </a:lnTo>
                <a:lnTo>
                  <a:pt x="129762" y="56465"/>
                </a:lnTo>
                <a:cubicBezTo>
                  <a:pt x="127642" y="54312"/>
                  <a:pt x="126435" y="51507"/>
                  <a:pt x="126402" y="48506"/>
                </a:cubicBezTo>
                <a:cubicBezTo>
                  <a:pt x="126369" y="47364"/>
                  <a:pt x="126532" y="46222"/>
                  <a:pt x="126826" y="45179"/>
                </a:cubicBezTo>
                <a:cubicBezTo>
                  <a:pt x="127283" y="43711"/>
                  <a:pt x="126630" y="42145"/>
                  <a:pt x="125293" y="41395"/>
                </a:cubicBezTo>
                <a:cubicBezTo>
                  <a:pt x="98218" y="26455"/>
                  <a:pt x="67034" y="23323"/>
                  <a:pt x="44265" y="21040"/>
                </a:cubicBezTo>
                <a:cubicBezTo>
                  <a:pt x="26292" y="19246"/>
                  <a:pt x="13342" y="17941"/>
                  <a:pt x="7470" y="12102"/>
                </a:cubicBezTo>
                <a:cubicBezTo>
                  <a:pt x="6850" y="11482"/>
                  <a:pt x="6524" y="10667"/>
                  <a:pt x="6524" y="9786"/>
                </a:cubicBezTo>
                <a:cubicBezTo>
                  <a:pt x="6524" y="8905"/>
                  <a:pt x="6850" y="8090"/>
                  <a:pt x="7470" y="7470"/>
                </a:cubicBezTo>
                <a:cubicBezTo>
                  <a:pt x="8090" y="6850"/>
                  <a:pt x="8905" y="6524"/>
                  <a:pt x="9786" y="6524"/>
                </a:cubicBezTo>
                <a:close/>
                <a:moveTo>
                  <a:pt x="27107" y="25672"/>
                </a:moveTo>
                <a:lnTo>
                  <a:pt x="27107" y="25672"/>
                </a:lnTo>
                <a:cubicBezTo>
                  <a:pt x="32065" y="26389"/>
                  <a:pt x="37578" y="26944"/>
                  <a:pt x="43613" y="27531"/>
                </a:cubicBezTo>
                <a:cubicBezTo>
                  <a:pt x="65207" y="29717"/>
                  <a:pt x="94598" y="32652"/>
                  <a:pt x="120008" y="45961"/>
                </a:cubicBezTo>
                <a:cubicBezTo>
                  <a:pt x="119911" y="46842"/>
                  <a:pt x="119845" y="47723"/>
                  <a:pt x="119878" y="48604"/>
                </a:cubicBezTo>
                <a:cubicBezTo>
                  <a:pt x="119943" y="53301"/>
                  <a:pt x="121835" y="57737"/>
                  <a:pt x="125162" y="61064"/>
                </a:cubicBezTo>
                <a:lnTo>
                  <a:pt x="134296" y="70198"/>
                </a:lnTo>
                <a:lnTo>
                  <a:pt x="102948" y="101546"/>
                </a:lnTo>
                <a:lnTo>
                  <a:pt x="27107" y="25672"/>
                </a:lnTo>
                <a:close/>
                <a:moveTo>
                  <a:pt x="61978" y="147116"/>
                </a:moveTo>
                <a:lnTo>
                  <a:pt x="61978" y="158826"/>
                </a:lnTo>
                <a:lnTo>
                  <a:pt x="45668" y="175136"/>
                </a:lnTo>
                <a:lnTo>
                  <a:pt x="45668" y="168058"/>
                </a:lnTo>
                <a:lnTo>
                  <a:pt x="57770" y="155956"/>
                </a:lnTo>
                <a:cubicBezTo>
                  <a:pt x="59042" y="154683"/>
                  <a:pt x="59042" y="152628"/>
                  <a:pt x="57770" y="151356"/>
                </a:cubicBezTo>
                <a:cubicBezTo>
                  <a:pt x="57134" y="150704"/>
                  <a:pt x="56294" y="150378"/>
                  <a:pt x="55454" y="150378"/>
                </a:cubicBezTo>
                <a:cubicBezTo>
                  <a:pt x="54614" y="150378"/>
                  <a:pt x="53774" y="150704"/>
                  <a:pt x="53138" y="151356"/>
                </a:cubicBezTo>
                <a:lnTo>
                  <a:pt x="41068" y="163426"/>
                </a:lnTo>
                <a:lnTo>
                  <a:pt x="33957" y="163426"/>
                </a:lnTo>
                <a:lnTo>
                  <a:pt x="50267" y="147116"/>
                </a:lnTo>
                <a:close/>
                <a:moveTo>
                  <a:pt x="138895" y="74797"/>
                </a:moveTo>
                <a:lnTo>
                  <a:pt x="148159" y="84061"/>
                </a:lnTo>
                <a:cubicBezTo>
                  <a:pt x="151552" y="87454"/>
                  <a:pt x="156086" y="89346"/>
                  <a:pt x="160881" y="89346"/>
                </a:cubicBezTo>
                <a:cubicBezTo>
                  <a:pt x="161697" y="89346"/>
                  <a:pt x="162480" y="89313"/>
                  <a:pt x="163262" y="89183"/>
                </a:cubicBezTo>
                <a:cubicBezTo>
                  <a:pt x="176637" y="114724"/>
                  <a:pt x="179605" y="144212"/>
                  <a:pt x="181791" y="165905"/>
                </a:cubicBezTo>
                <a:cubicBezTo>
                  <a:pt x="182378" y="171841"/>
                  <a:pt x="182932" y="177289"/>
                  <a:pt x="183617" y="182182"/>
                </a:cubicBezTo>
                <a:lnTo>
                  <a:pt x="107580" y="106145"/>
                </a:lnTo>
                <a:lnTo>
                  <a:pt x="138895" y="74797"/>
                </a:lnTo>
                <a:close/>
                <a:moveTo>
                  <a:pt x="148127" y="65599"/>
                </a:moveTo>
                <a:lnTo>
                  <a:pt x="157391" y="74830"/>
                </a:lnTo>
                <a:cubicBezTo>
                  <a:pt x="158304" y="75776"/>
                  <a:pt x="159609" y="76298"/>
                  <a:pt x="160914" y="76298"/>
                </a:cubicBezTo>
                <a:cubicBezTo>
                  <a:pt x="162121" y="76298"/>
                  <a:pt x="163230" y="75841"/>
                  <a:pt x="164078" y="75026"/>
                </a:cubicBezTo>
                <a:lnTo>
                  <a:pt x="164893" y="74178"/>
                </a:lnTo>
                <a:cubicBezTo>
                  <a:pt x="165533" y="73567"/>
                  <a:pt x="166380" y="73216"/>
                  <a:pt x="167249" y="73216"/>
                </a:cubicBezTo>
                <a:cubicBezTo>
                  <a:pt x="167355" y="73216"/>
                  <a:pt x="167462" y="73221"/>
                  <a:pt x="167568" y="73232"/>
                </a:cubicBezTo>
                <a:cubicBezTo>
                  <a:pt x="168579" y="73362"/>
                  <a:pt x="169428" y="73917"/>
                  <a:pt x="169982" y="74732"/>
                </a:cubicBezTo>
                <a:cubicBezTo>
                  <a:pt x="188739" y="104449"/>
                  <a:pt x="192196" y="139222"/>
                  <a:pt x="194773" y="164600"/>
                </a:cubicBezTo>
                <a:cubicBezTo>
                  <a:pt x="196535" y="182280"/>
                  <a:pt x="197872" y="193273"/>
                  <a:pt x="201754" y="197122"/>
                </a:cubicBezTo>
                <a:cubicBezTo>
                  <a:pt x="202341" y="197742"/>
                  <a:pt x="202700" y="198557"/>
                  <a:pt x="202700" y="199438"/>
                </a:cubicBezTo>
                <a:cubicBezTo>
                  <a:pt x="202700" y="200319"/>
                  <a:pt x="202341" y="201134"/>
                  <a:pt x="201754" y="201754"/>
                </a:cubicBezTo>
                <a:cubicBezTo>
                  <a:pt x="201134" y="202341"/>
                  <a:pt x="200319" y="202700"/>
                  <a:pt x="199438" y="202700"/>
                </a:cubicBezTo>
                <a:cubicBezTo>
                  <a:pt x="198557" y="202700"/>
                  <a:pt x="197742" y="202341"/>
                  <a:pt x="197122" y="201754"/>
                </a:cubicBezTo>
                <a:cubicBezTo>
                  <a:pt x="191348" y="195948"/>
                  <a:pt x="190043" y="183095"/>
                  <a:pt x="188282" y="165252"/>
                </a:cubicBezTo>
                <a:cubicBezTo>
                  <a:pt x="185966" y="142386"/>
                  <a:pt x="182834" y="111103"/>
                  <a:pt x="167829" y="83931"/>
                </a:cubicBezTo>
                <a:cubicBezTo>
                  <a:pt x="167242" y="82854"/>
                  <a:pt x="166133" y="82235"/>
                  <a:pt x="164959" y="82235"/>
                </a:cubicBezTo>
                <a:cubicBezTo>
                  <a:pt x="164665" y="82235"/>
                  <a:pt x="164371" y="82300"/>
                  <a:pt x="164045" y="82365"/>
                </a:cubicBezTo>
                <a:cubicBezTo>
                  <a:pt x="163034" y="82659"/>
                  <a:pt x="161958" y="82822"/>
                  <a:pt x="160881" y="82822"/>
                </a:cubicBezTo>
                <a:cubicBezTo>
                  <a:pt x="157848" y="82822"/>
                  <a:pt x="154944" y="81615"/>
                  <a:pt x="152759" y="79429"/>
                </a:cubicBezTo>
                <a:lnTo>
                  <a:pt x="143527" y="70198"/>
                </a:lnTo>
                <a:lnTo>
                  <a:pt x="148127" y="65599"/>
                </a:lnTo>
                <a:close/>
                <a:moveTo>
                  <a:pt x="9786" y="0"/>
                </a:moveTo>
                <a:cubicBezTo>
                  <a:pt x="7176" y="0"/>
                  <a:pt x="4730" y="1011"/>
                  <a:pt x="2871" y="2871"/>
                </a:cubicBezTo>
                <a:cubicBezTo>
                  <a:pt x="1011" y="4730"/>
                  <a:pt x="0" y="7176"/>
                  <a:pt x="0" y="9786"/>
                </a:cubicBezTo>
                <a:cubicBezTo>
                  <a:pt x="0" y="12396"/>
                  <a:pt x="1011" y="14842"/>
                  <a:pt x="2871" y="16701"/>
                </a:cubicBezTo>
                <a:cubicBezTo>
                  <a:pt x="6002" y="19865"/>
                  <a:pt x="10275" y="21921"/>
                  <a:pt x="15625" y="23421"/>
                </a:cubicBezTo>
                <a:lnTo>
                  <a:pt x="98349" y="106145"/>
                </a:lnTo>
                <a:lnTo>
                  <a:pt x="63902" y="140592"/>
                </a:lnTo>
                <a:lnTo>
                  <a:pt x="48897" y="140592"/>
                </a:lnTo>
                <a:cubicBezTo>
                  <a:pt x="48799" y="140592"/>
                  <a:pt x="48701" y="140592"/>
                  <a:pt x="48604" y="140624"/>
                </a:cubicBezTo>
                <a:lnTo>
                  <a:pt x="48441" y="140624"/>
                </a:lnTo>
                <a:cubicBezTo>
                  <a:pt x="48408" y="140657"/>
                  <a:pt x="48343" y="140657"/>
                  <a:pt x="48277" y="140657"/>
                </a:cubicBezTo>
                <a:cubicBezTo>
                  <a:pt x="48245" y="140689"/>
                  <a:pt x="48180" y="140689"/>
                  <a:pt x="48114" y="140689"/>
                </a:cubicBezTo>
                <a:cubicBezTo>
                  <a:pt x="48082" y="140722"/>
                  <a:pt x="48016" y="140722"/>
                  <a:pt x="47984" y="140755"/>
                </a:cubicBezTo>
                <a:cubicBezTo>
                  <a:pt x="47919" y="140755"/>
                  <a:pt x="47886" y="140787"/>
                  <a:pt x="47821" y="140787"/>
                </a:cubicBezTo>
                <a:cubicBezTo>
                  <a:pt x="47788" y="140820"/>
                  <a:pt x="47723" y="140820"/>
                  <a:pt x="47690" y="140853"/>
                </a:cubicBezTo>
                <a:cubicBezTo>
                  <a:pt x="47625" y="140853"/>
                  <a:pt x="47592" y="140885"/>
                  <a:pt x="47527" y="140918"/>
                </a:cubicBezTo>
                <a:cubicBezTo>
                  <a:pt x="47495" y="140950"/>
                  <a:pt x="47429" y="140950"/>
                  <a:pt x="47397" y="140983"/>
                </a:cubicBezTo>
                <a:cubicBezTo>
                  <a:pt x="47331" y="141016"/>
                  <a:pt x="47299" y="141048"/>
                  <a:pt x="47266" y="141081"/>
                </a:cubicBezTo>
                <a:cubicBezTo>
                  <a:pt x="47201" y="141081"/>
                  <a:pt x="47168" y="141114"/>
                  <a:pt x="47103" y="141146"/>
                </a:cubicBezTo>
                <a:cubicBezTo>
                  <a:pt x="47070" y="141179"/>
                  <a:pt x="47005" y="141211"/>
                  <a:pt x="46973" y="141244"/>
                </a:cubicBezTo>
                <a:cubicBezTo>
                  <a:pt x="46940" y="141277"/>
                  <a:pt x="46907" y="141309"/>
                  <a:pt x="46875" y="141342"/>
                </a:cubicBezTo>
                <a:cubicBezTo>
                  <a:pt x="46777" y="141407"/>
                  <a:pt x="46712" y="141472"/>
                  <a:pt x="46614" y="141570"/>
                </a:cubicBezTo>
                <a:lnTo>
                  <a:pt x="23780" y="164371"/>
                </a:lnTo>
                <a:cubicBezTo>
                  <a:pt x="23715" y="164469"/>
                  <a:pt x="23649" y="164535"/>
                  <a:pt x="23584" y="164632"/>
                </a:cubicBezTo>
                <a:cubicBezTo>
                  <a:pt x="23552" y="164665"/>
                  <a:pt x="23519" y="164698"/>
                  <a:pt x="23486" y="164730"/>
                </a:cubicBezTo>
                <a:cubicBezTo>
                  <a:pt x="23454" y="164796"/>
                  <a:pt x="23421" y="164828"/>
                  <a:pt x="23388" y="164893"/>
                </a:cubicBezTo>
                <a:cubicBezTo>
                  <a:pt x="23356" y="164926"/>
                  <a:pt x="23323" y="164991"/>
                  <a:pt x="23291" y="165024"/>
                </a:cubicBezTo>
                <a:cubicBezTo>
                  <a:pt x="23258" y="165057"/>
                  <a:pt x="23258" y="165122"/>
                  <a:pt x="23225" y="165154"/>
                </a:cubicBezTo>
                <a:cubicBezTo>
                  <a:pt x="23193" y="165220"/>
                  <a:pt x="23160" y="165252"/>
                  <a:pt x="23160" y="165317"/>
                </a:cubicBezTo>
                <a:cubicBezTo>
                  <a:pt x="23127" y="165350"/>
                  <a:pt x="23095" y="165383"/>
                  <a:pt x="23095" y="165448"/>
                </a:cubicBezTo>
                <a:cubicBezTo>
                  <a:pt x="23062" y="165481"/>
                  <a:pt x="23062" y="165546"/>
                  <a:pt x="23030" y="165578"/>
                </a:cubicBezTo>
                <a:cubicBezTo>
                  <a:pt x="22997" y="165644"/>
                  <a:pt x="22997" y="165709"/>
                  <a:pt x="22964" y="165742"/>
                </a:cubicBezTo>
                <a:cubicBezTo>
                  <a:pt x="22964" y="165807"/>
                  <a:pt x="22964" y="165839"/>
                  <a:pt x="22932" y="165905"/>
                </a:cubicBezTo>
                <a:cubicBezTo>
                  <a:pt x="22932" y="165937"/>
                  <a:pt x="22899" y="166002"/>
                  <a:pt x="22899" y="166068"/>
                </a:cubicBezTo>
                <a:cubicBezTo>
                  <a:pt x="22899" y="166100"/>
                  <a:pt x="22867" y="166166"/>
                  <a:pt x="22867" y="166231"/>
                </a:cubicBezTo>
                <a:cubicBezTo>
                  <a:pt x="22867" y="166296"/>
                  <a:pt x="22867" y="166329"/>
                  <a:pt x="22867" y="166361"/>
                </a:cubicBezTo>
                <a:cubicBezTo>
                  <a:pt x="22834" y="166590"/>
                  <a:pt x="22834" y="166818"/>
                  <a:pt x="22867" y="167014"/>
                </a:cubicBezTo>
                <a:cubicBezTo>
                  <a:pt x="22867" y="167079"/>
                  <a:pt x="22867" y="167112"/>
                  <a:pt x="22867" y="167144"/>
                </a:cubicBezTo>
                <a:cubicBezTo>
                  <a:pt x="22867" y="167209"/>
                  <a:pt x="22899" y="167275"/>
                  <a:pt x="22899" y="167340"/>
                </a:cubicBezTo>
                <a:cubicBezTo>
                  <a:pt x="22899" y="167373"/>
                  <a:pt x="22932" y="167438"/>
                  <a:pt x="22932" y="167503"/>
                </a:cubicBezTo>
                <a:cubicBezTo>
                  <a:pt x="22964" y="167536"/>
                  <a:pt x="22964" y="167601"/>
                  <a:pt x="22964" y="167633"/>
                </a:cubicBezTo>
                <a:cubicBezTo>
                  <a:pt x="22997" y="167699"/>
                  <a:pt x="22997" y="167731"/>
                  <a:pt x="23030" y="167797"/>
                </a:cubicBezTo>
                <a:cubicBezTo>
                  <a:pt x="23062" y="167829"/>
                  <a:pt x="23062" y="167894"/>
                  <a:pt x="23095" y="167927"/>
                </a:cubicBezTo>
                <a:cubicBezTo>
                  <a:pt x="23095" y="167992"/>
                  <a:pt x="23127" y="168025"/>
                  <a:pt x="23160" y="168090"/>
                </a:cubicBezTo>
                <a:cubicBezTo>
                  <a:pt x="23160" y="168123"/>
                  <a:pt x="23193" y="168188"/>
                  <a:pt x="23225" y="168221"/>
                </a:cubicBezTo>
                <a:cubicBezTo>
                  <a:pt x="23258" y="168286"/>
                  <a:pt x="23258" y="168319"/>
                  <a:pt x="23291" y="168351"/>
                </a:cubicBezTo>
                <a:cubicBezTo>
                  <a:pt x="23323" y="168416"/>
                  <a:pt x="23356" y="168449"/>
                  <a:pt x="23388" y="168514"/>
                </a:cubicBezTo>
                <a:cubicBezTo>
                  <a:pt x="23421" y="168547"/>
                  <a:pt x="23454" y="168612"/>
                  <a:pt x="23486" y="168645"/>
                </a:cubicBezTo>
                <a:cubicBezTo>
                  <a:pt x="23519" y="168677"/>
                  <a:pt x="23552" y="168710"/>
                  <a:pt x="23584" y="168775"/>
                </a:cubicBezTo>
                <a:cubicBezTo>
                  <a:pt x="23715" y="168938"/>
                  <a:pt x="23878" y="169069"/>
                  <a:pt x="24041" y="169232"/>
                </a:cubicBezTo>
                <a:cubicBezTo>
                  <a:pt x="24073" y="169232"/>
                  <a:pt x="24106" y="169264"/>
                  <a:pt x="24139" y="169297"/>
                </a:cubicBezTo>
                <a:cubicBezTo>
                  <a:pt x="24171" y="169330"/>
                  <a:pt x="24237" y="169362"/>
                  <a:pt x="24302" y="169395"/>
                </a:cubicBezTo>
                <a:cubicBezTo>
                  <a:pt x="24334" y="169428"/>
                  <a:pt x="24367" y="169460"/>
                  <a:pt x="24432" y="169493"/>
                </a:cubicBezTo>
                <a:cubicBezTo>
                  <a:pt x="24465" y="169525"/>
                  <a:pt x="24498" y="169558"/>
                  <a:pt x="24563" y="169558"/>
                </a:cubicBezTo>
                <a:cubicBezTo>
                  <a:pt x="24595" y="169591"/>
                  <a:pt x="24661" y="169623"/>
                  <a:pt x="24693" y="169623"/>
                </a:cubicBezTo>
                <a:cubicBezTo>
                  <a:pt x="24758" y="169656"/>
                  <a:pt x="24791" y="169689"/>
                  <a:pt x="24856" y="169721"/>
                </a:cubicBezTo>
                <a:cubicBezTo>
                  <a:pt x="24889" y="169721"/>
                  <a:pt x="24954" y="169754"/>
                  <a:pt x="24987" y="169754"/>
                </a:cubicBezTo>
                <a:cubicBezTo>
                  <a:pt x="25052" y="169786"/>
                  <a:pt x="25085" y="169786"/>
                  <a:pt x="25150" y="169819"/>
                </a:cubicBezTo>
                <a:cubicBezTo>
                  <a:pt x="25183" y="169819"/>
                  <a:pt x="25248" y="169852"/>
                  <a:pt x="25280" y="169852"/>
                </a:cubicBezTo>
                <a:cubicBezTo>
                  <a:pt x="25346" y="169852"/>
                  <a:pt x="25411" y="169884"/>
                  <a:pt x="25443" y="169884"/>
                </a:cubicBezTo>
                <a:cubicBezTo>
                  <a:pt x="25509" y="169917"/>
                  <a:pt x="25574" y="169917"/>
                  <a:pt x="25639" y="169917"/>
                </a:cubicBezTo>
                <a:cubicBezTo>
                  <a:pt x="25672" y="169917"/>
                  <a:pt x="25737" y="169949"/>
                  <a:pt x="25770" y="169949"/>
                </a:cubicBezTo>
                <a:lnTo>
                  <a:pt x="39144" y="169949"/>
                </a:lnTo>
                <a:lnTo>
                  <a:pt x="39144" y="182997"/>
                </a:lnTo>
                <a:cubicBezTo>
                  <a:pt x="39144" y="183095"/>
                  <a:pt x="39144" y="183226"/>
                  <a:pt x="39144" y="183324"/>
                </a:cubicBezTo>
                <a:cubicBezTo>
                  <a:pt x="39176" y="183356"/>
                  <a:pt x="39176" y="183421"/>
                  <a:pt x="39176" y="183454"/>
                </a:cubicBezTo>
                <a:cubicBezTo>
                  <a:pt x="39176" y="183519"/>
                  <a:pt x="39209" y="183585"/>
                  <a:pt x="39209" y="183650"/>
                </a:cubicBezTo>
                <a:cubicBezTo>
                  <a:pt x="39209" y="183682"/>
                  <a:pt x="39242" y="183748"/>
                  <a:pt x="39242" y="183813"/>
                </a:cubicBezTo>
                <a:cubicBezTo>
                  <a:pt x="39274" y="183846"/>
                  <a:pt x="39274" y="183911"/>
                  <a:pt x="39274" y="183943"/>
                </a:cubicBezTo>
                <a:cubicBezTo>
                  <a:pt x="39307" y="184009"/>
                  <a:pt x="39307" y="184041"/>
                  <a:pt x="39340" y="184107"/>
                </a:cubicBezTo>
                <a:cubicBezTo>
                  <a:pt x="39372" y="184139"/>
                  <a:pt x="39372" y="184204"/>
                  <a:pt x="39405" y="184237"/>
                </a:cubicBezTo>
                <a:cubicBezTo>
                  <a:pt x="39405" y="184302"/>
                  <a:pt x="39437" y="184335"/>
                  <a:pt x="39470" y="184400"/>
                </a:cubicBezTo>
                <a:cubicBezTo>
                  <a:pt x="39470" y="184433"/>
                  <a:pt x="39503" y="184498"/>
                  <a:pt x="39535" y="184531"/>
                </a:cubicBezTo>
                <a:cubicBezTo>
                  <a:pt x="39568" y="184596"/>
                  <a:pt x="39568" y="184628"/>
                  <a:pt x="39601" y="184661"/>
                </a:cubicBezTo>
                <a:cubicBezTo>
                  <a:pt x="39633" y="184726"/>
                  <a:pt x="39666" y="184759"/>
                  <a:pt x="39698" y="184824"/>
                </a:cubicBezTo>
                <a:cubicBezTo>
                  <a:pt x="39731" y="184857"/>
                  <a:pt x="39764" y="184922"/>
                  <a:pt x="39796" y="184955"/>
                </a:cubicBezTo>
                <a:cubicBezTo>
                  <a:pt x="39829" y="184987"/>
                  <a:pt x="39861" y="185020"/>
                  <a:pt x="39894" y="185085"/>
                </a:cubicBezTo>
                <a:cubicBezTo>
                  <a:pt x="40025" y="185248"/>
                  <a:pt x="40188" y="185379"/>
                  <a:pt x="40351" y="185509"/>
                </a:cubicBezTo>
                <a:cubicBezTo>
                  <a:pt x="40383" y="185542"/>
                  <a:pt x="40416" y="185574"/>
                  <a:pt x="40449" y="185607"/>
                </a:cubicBezTo>
                <a:cubicBezTo>
                  <a:pt x="40481" y="185640"/>
                  <a:pt x="40546" y="185672"/>
                  <a:pt x="40579" y="185705"/>
                </a:cubicBezTo>
                <a:cubicBezTo>
                  <a:pt x="40644" y="185738"/>
                  <a:pt x="40677" y="185770"/>
                  <a:pt x="40742" y="185803"/>
                </a:cubicBezTo>
                <a:cubicBezTo>
                  <a:pt x="40775" y="185835"/>
                  <a:pt x="40807" y="185868"/>
                  <a:pt x="40873" y="185868"/>
                </a:cubicBezTo>
                <a:cubicBezTo>
                  <a:pt x="40905" y="185901"/>
                  <a:pt x="40971" y="185933"/>
                  <a:pt x="41003" y="185933"/>
                </a:cubicBezTo>
                <a:cubicBezTo>
                  <a:pt x="41068" y="185966"/>
                  <a:pt x="41101" y="185998"/>
                  <a:pt x="41166" y="186031"/>
                </a:cubicBezTo>
                <a:cubicBezTo>
                  <a:pt x="41199" y="186031"/>
                  <a:pt x="41264" y="186064"/>
                  <a:pt x="41297" y="186064"/>
                </a:cubicBezTo>
                <a:cubicBezTo>
                  <a:pt x="41362" y="186096"/>
                  <a:pt x="41395" y="186096"/>
                  <a:pt x="41460" y="186129"/>
                </a:cubicBezTo>
                <a:cubicBezTo>
                  <a:pt x="41492" y="186129"/>
                  <a:pt x="41558" y="186162"/>
                  <a:pt x="41590" y="186162"/>
                </a:cubicBezTo>
                <a:cubicBezTo>
                  <a:pt x="41656" y="186162"/>
                  <a:pt x="41721" y="186194"/>
                  <a:pt x="41753" y="186194"/>
                </a:cubicBezTo>
                <a:cubicBezTo>
                  <a:pt x="41819" y="186227"/>
                  <a:pt x="41884" y="186227"/>
                  <a:pt x="41949" y="186227"/>
                </a:cubicBezTo>
                <a:cubicBezTo>
                  <a:pt x="41982" y="186227"/>
                  <a:pt x="42047" y="186227"/>
                  <a:pt x="42080" y="186259"/>
                </a:cubicBezTo>
                <a:lnTo>
                  <a:pt x="42732" y="186259"/>
                </a:lnTo>
                <a:cubicBezTo>
                  <a:pt x="42765" y="186227"/>
                  <a:pt x="42830" y="186227"/>
                  <a:pt x="42863" y="186227"/>
                </a:cubicBezTo>
                <a:cubicBezTo>
                  <a:pt x="42928" y="186227"/>
                  <a:pt x="42993" y="186227"/>
                  <a:pt x="43026" y="186194"/>
                </a:cubicBezTo>
                <a:cubicBezTo>
                  <a:pt x="43091" y="186194"/>
                  <a:pt x="43156" y="186162"/>
                  <a:pt x="43221" y="186162"/>
                </a:cubicBezTo>
                <a:cubicBezTo>
                  <a:pt x="43254" y="186162"/>
                  <a:pt x="43287" y="186129"/>
                  <a:pt x="43352" y="186129"/>
                </a:cubicBezTo>
                <a:cubicBezTo>
                  <a:pt x="43417" y="186096"/>
                  <a:pt x="43450" y="186096"/>
                  <a:pt x="43515" y="186064"/>
                </a:cubicBezTo>
                <a:cubicBezTo>
                  <a:pt x="43548" y="186064"/>
                  <a:pt x="43613" y="186031"/>
                  <a:pt x="43645" y="186031"/>
                </a:cubicBezTo>
                <a:cubicBezTo>
                  <a:pt x="43711" y="185998"/>
                  <a:pt x="43743" y="185966"/>
                  <a:pt x="43808" y="185933"/>
                </a:cubicBezTo>
                <a:cubicBezTo>
                  <a:pt x="43841" y="185933"/>
                  <a:pt x="43906" y="185901"/>
                  <a:pt x="43939" y="185868"/>
                </a:cubicBezTo>
                <a:cubicBezTo>
                  <a:pt x="44004" y="185868"/>
                  <a:pt x="44037" y="185835"/>
                  <a:pt x="44069" y="185803"/>
                </a:cubicBezTo>
                <a:cubicBezTo>
                  <a:pt x="44135" y="185770"/>
                  <a:pt x="44167" y="185738"/>
                  <a:pt x="44200" y="185705"/>
                </a:cubicBezTo>
                <a:cubicBezTo>
                  <a:pt x="44265" y="185672"/>
                  <a:pt x="44330" y="185640"/>
                  <a:pt x="44363" y="185607"/>
                </a:cubicBezTo>
                <a:cubicBezTo>
                  <a:pt x="44396" y="185574"/>
                  <a:pt x="44428" y="185542"/>
                  <a:pt x="44461" y="185509"/>
                </a:cubicBezTo>
                <a:cubicBezTo>
                  <a:pt x="44559" y="185444"/>
                  <a:pt x="44624" y="185379"/>
                  <a:pt x="44722" y="185313"/>
                </a:cubicBezTo>
                <a:lnTo>
                  <a:pt x="67556" y="162480"/>
                </a:lnTo>
                <a:cubicBezTo>
                  <a:pt x="67621" y="162414"/>
                  <a:pt x="67686" y="162316"/>
                  <a:pt x="67751" y="162251"/>
                </a:cubicBezTo>
                <a:cubicBezTo>
                  <a:pt x="67784" y="162186"/>
                  <a:pt x="67817" y="162153"/>
                  <a:pt x="67849" y="162121"/>
                </a:cubicBezTo>
                <a:cubicBezTo>
                  <a:pt x="67882" y="162088"/>
                  <a:pt x="67915" y="162023"/>
                  <a:pt x="67947" y="161990"/>
                </a:cubicBezTo>
                <a:cubicBezTo>
                  <a:pt x="67980" y="161925"/>
                  <a:pt x="68012" y="161892"/>
                  <a:pt x="68045" y="161827"/>
                </a:cubicBezTo>
                <a:cubicBezTo>
                  <a:pt x="68078" y="161795"/>
                  <a:pt x="68078" y="161762"/>
                  <a:pt x="68110" y="161697"/>
                </a:cubicBezTo>
                <a:cubicBezTo>
                  <a:pt x="68143" y="161664"/>
                  <a:pt x="68176" y="161599"/>
                  <a:pt x="68176" y="161566"/>
                </a:cubicBezTo>
                <a:cubicBezTo>
                  <a:pt x="68208" y="161501"/>
                  <a:pt x="68241" y="161468"/>
                  <a:pt x="68241" y="161403"/>
                </a:cubicBezTo>
                <a:cubicBezTo>
                  <a:pt x="68273" y="161370"/>
                  <a:pt x="68273" y="161305"/>
                  <a:pt x="68306" y="161273"/>
                </a:cubicBezTo>
                <a:cubicBezTo>
                  <a:pt x="68339" y="161207"/>
                  <a:pt x="68339" y="161175"/>
                  <a:pt x="68371" y="161110"/>
                </a:cubicBezTo>
                <a:cubicBezTo>
                  <a:pt x="68371" y="161077"/>
                  <a:pt x="68371" y="161012"/>
                  <a:pt x="68404" y="160979"/>
                </a:cubicBezTo>
                <a:cubicBezTo>
                  <a:pt x="68404" y="160914"/>
                  <a:pt x="68436" y="160849"/>
                  <a:pt x="68436" y="160816"/>
                </a:cubicBezTo>
                <a:cubicBezTo>
                  <a:pt x="68436" y="160751"/>
                  <a:pt x="68469" y="160685"/>
                  <a:pt x="68469" y="160620"/>
                </a:cubicBezTo>
                <a:cubicBezTo>
                  <a:pt x="68469" y="160588"/>
                  <a:pt x="68469" y="160522"/>
                  <a:pt x="68469" y="160490"/>
                </a:cubicBezTo>
                <a:cubicBezTo>
                  <a:pt x="68502" y="160392"/>
                  <a:pt x="68502" y="160261"/>
                  <a:pt x="68502" y="160164"/>
                </a:cubicBezTo>
                <a:lnTo>
                  <a:pt x="68502" y="145224"/>
                </a:lnTo>
                <a:lnTo>
                  <a:pt x="102948" y="110744"/>
                </a:lnTo>
                <a:lnTo>
                  <a:pt x="185868" y="193664"/>
                </a:lnTo>
                <a:cubicBezTo>
                  <a:pt x="187336" y="198981"/>
                  <a:pt x="189391" y="203222"/>
                  <a:pt x="192522" y="206353"/>
                </a:cubicBezTo>
                <a:cubicBezTo>
                  <a:pt x="194349" y="208213"/>
                  <a:pt x="196828" y="209224"/>
                  <a:pt x="199438" y="209224"/>
                </a:cubicBezTo>
                <a:cubicBezTo>
                  <a:pt x="202047" y="209224"/>
                  <a:pt x="204494" y="208213"/>
                  <a:pt x="206353" y="206353"/>
                </a:cubicBezTo>
                <a:cubicBezTo>
                  <a:pt x="208213" y="204494"/>
                  <a:pt x="209224" y="202047"/>
                  <a:pt x="209224" y="199438"/>
                </a:cubicBezTo>
                <a:cubicBezTo>
                  <a:pt x="209224" y="196828"/>
                  <a:pt x="208213" y="194349"/>
                  <a:pt x="206353" y="192522"/>
                </a:cubicBezTo>
                <a:cubicBezTo>
                  <a:pt x="205994" y="192164"/>
                  <a:pt x="204788" y="190467"/>
                  <a:pt x="203515" y="182802"/>
                </a:cubicBezTo>
                <a:cubicBezTo>
                  <a:pt x="202602" y="177354"/>
                  <a:pt x="201917" y="170537"/>
                  <a:pt x="201265" y="163947"/>
                </a:cubicBezTo>
                <a:cubicBezTo>
                  <a:pt x="198655" y="137917"/>
                  <a:pt x="195067" y="102296"/>
                  <a:pt x="175495" y="71274"/>
                </a:cubicBezTo>
                <a:cubicBezTo>
                  <a:pt x="173896" y="68730"/>
                  <a:pt x="171287" y="67099"/>
                  <a:pt x="168286" y="66773"/>
                </a:cubicBezTo>
                <a:cubicBezTo>
                  <a:pt x="167927" y="66708"/>
                  <a:pt x="167568" y="66708"/>
                  <a:pt x="167209" y="66708"/>
                </a:cubicBezTo>
                <a:cubicBezTo>
                  <a:pt x="164861" y="66708"/>
                  <a:pt x="162610" y="67523"/>
                  <a:pt x="160849" y="69056"/>
                </a:cubicBezTo>
                <a:lnTo>
                  <a:pt x="152759" y="60967"/>
                </a:lnTo>
                <a:lnTo>
                  <a:pt x="184987" y="28705"/>
                </a:lnTo>
                <a:lnTo>
                  <a:pt x="182834" y="35197"/>
                </a:lnTo>
                <a:cubicBezTo>
                  <a:pt x="182280" y="36893"/>
                  <a:pt x="183193" y="38752"/>
                  <a:pt x="184889" y="39307"/>
                </a:cubicBezTo>
                <a:cubicBezTo>
                  <a:pt x="185248" y="39437"/>
                  <a:pt x="185607" y="39470"/>
                  <a:pt x="185933" y="39470"/>
                </a:cubicBezTo>
                <a:cubicBezTo>
                  <a:pt x="187303" y="39470"/>
                  <a:pt x="188575" y="38622"/>
                  <a:pt x="189032" y="37252"/>
                </a:cubicBezTo>
                <a:lnTo>
                  <a:pt x="195556" y="17680"/>
                </a:lnTo>
                <a:cubicBezTo>
                  <a:pt x="195556" y="17647"/>
                  <a:pt x="195556" y="17647"/>
                  <a:pt x="195556" y="17647"/>
                </a:cubicBezTo>
                <a:cubicBezTo>
                  <a:pt x="195589" y="17615"/>
                  <a:pt x="195589" y="17582"/>
                  <a:pt x="195589" y="17549"/>
                </a:cubicBezTo>
                <a:cubicBezTo>
                  <a:pt x="195589" y="17517"/>
                  <a:pt x="195621" y="17452"/>
                  <a:pt x="195621" y="17419"/>
                </a:cubicBezTo>
                <a:cubicBezTo>
                  <a:pt x="195621" y="17386"/>
                  <a:pt x="195654" y="17354"/>
                  <a:pt x="195654" y="17321"/>
                </a:cubicBezTo>
                <a:cubicBezTo>
                  <a:pt x="195654" y="17289"/>
                  <a:pt x="195654" y="17256"/>
                  <a:pt x="195654" y="17256"/>
                </a:cubicBezTo>
                <a:cubicBezTo>
                  <a:pt x="195687" y="17191"/>
                  <a:pt x="195687" y="17158"/>
                  <a:pt x="195687" y="17125"/>
                </a:cubicBezTo>
                <a:cubicBezTo>
                  <a:pt x="195687" y="17060"/>
                  <a:pt x="195687" y="17028"/>
                  <a:pt x="195687" y="16995"/>
                </a:cubicBezTo>
                <a:cubicBezTo>
                  <a:pt x="195687" y="16962"/>
                  <a:pt x="195719" y="16962"/>
                  <a:pt x="195719" y="16930"/>
                </a:cubicBezTo>
                <a:cubicBezTo>
                  <a:pt x="195719" y="16897"/>
                  <a:pt x="195719" y="16832"/>
                  <a:pt x="195719" y="16799"/>
                </a:cubicBezTo>
                <a:cubicBezTo>
                  <a:pt x="195719" y="16767"/>
                  <a:pt x="195719" y="16701"/>
                  <a:pt x="195719" y="16669"/>
                </a:cubicBezTo>
                <a:lnTo>
                  <a:pt x="195719" y="16636"/>
                </a:lnTo>
                <a:cubicBezTo>
                  <a:pt x="195719" y="16571"/>
                  <a:pt x="195719" y="16538"/>
                  <a:pt x="195719" y="16473"/>
                </a:cubicBezTo>
                <a:cubicBezTo>
                  <a:pt x="195719" y="16440"/>
                  <a:pt x="195719" y="16408"/>
                  <a:pt x="195719" y="16343"/>
                </a:cubicBezTo>
                <a:cubicBezTo>
                  <a:pt x="195719" y="16343"/>
                  <a:pt x="195687" y="16310"/>
                  <a:pt x="195687" y="16310"/>
                </a:cubicBezTo>
                <a:cubicBezTo>
                  <a:pt x="195687" y="16245"/>
                  <a:pt x="195687" y="16212"/>
                  <a:pt x="195687" y="16179"/>
                </a:cubicBezTo>
                <a:cubicBezTo>
                  <a:pt x="195687" y="16147"/>
                  <a:pt x="195687" y="16082"/>
                  <a:pt x="195654" y="16049"/>
                </a:cubicBezTo>
                <a:cubicBezTo>
                  <a:pt x="195654" y="16016"/>
                  <a:pt x="195654" y="15984"/>
                  <a:pt x="195654" y="15984"/>
                </a:cubicBezTo>
                <a:cubicBezTo>
                  <a:pt x="195654" y="15951"/>
                  <a:pt x="195621" y="15886"/>
                  <a:pt x="195621" y="15853"/>
                </a:cubicBezTo>
                <a:cubicBezTo>
                  <a:pt x="195621" y="15821"/>
                  <a:pt x="195589" y="15788"/>
                  <a:pt x="195589" y="15755"/>
                </a:cubicBezTo>
                <a:cubicBezTo>
                  <a:pt x="195589" y="15723"/>
                  <a:pt x="195589" y="15690"/>
                  <a:pt x="195556" y="15658"/>
                </a:cubicBezTo>
                <a:cubicBezTo>
                  <a:pt x="195556" y="15625"/>
                  <a:pt x="195556" y="15625"/>
                  <a:pt x="195556" y="15625"/>
                </a:cubicBezTo>
                <a:cubicBezTo>
                  <a:pt x="195556" y="15592"/>
                  <a:pt x="195523" y="15560"/>
                  <a:pt x="195523" y="15560"/>
                </a:cubicBezTo>
                <a:cubicBezTo>
                  <a:pt x="195523" y="15527"/>
                  <a:pt x="195491" y="15494"/>
                  <a:pt x="195491" y="15462"/>
                </a:cubicBezTo>
                <a:cubicBezTo>
                  <a:pt x="195491" y="15429"/>
                  <a:pt x="195458" y="15397"/>
                  <a:pt x="195458" y="15331"/>
                </a:cubicBezTo>
                <a:cubicBezTo>
                  <a:pt x="195426" y="15299"/>
                  <a:pt x="195426" y="15266"/>
                  <a:pt x="195393" y="15233"/>
                </a:cubicBezTo>
                <a:cubicBezTo>
                  <a:pt x="195393" y="15201"/>
                  <a:pt x="195393" y="15201"/>
                  <a:pt x="195360" y="15168"/>
                </a:cubicBezTo>
                <a:cubicBezTo>
                  <a:pt x="195360" y="15136"/>
                  <a:pt x="195328" y="15103"/>
                  <a:pt x="195295" y="15070"/>
                </a:cubicBezTo>
                <a:cubicBezTo>
                  <a:pt x="195295" y="15038"/>
                  <a:pt x="195263" y="15005"/>
                  <a:pt x="195230" y="14940"/>
                </a:cubicBezTo>
                <a:cubicBezTo>
                  <a:pt x="195230" y="14940"/>
                  <a:pt x="195230" y="14907"/>
                  <a:pt x="195197" y="14875"/>
                </a:cubicBezTo>
                <a:cubicBezTo>
                  <a:pt x="195197" y="14842"/>
                  <a:pt x="195165" y="14842"/>
                  <a:pt x="195132" y="14809"/>
                </a:cubicBezTo>
                <a:cubicBezTo>
                  <a:pt x="195132" y="14777"/>
                  <a:pt x="195099" y="14712"/>
                  <a:pt x="195067" y="14679"/>
                </a:cubicBezTo>
                <a:cubicBezTo>
                  <a:pt x="195034" y="14679"/>
                  <a:pt x="195034" y="14646"/>
                  <a:pt x="195002" y="14614"/>
                </a:cubicBezTo>
                <a:cubicBezTo>
                  <a:pt x="195002" y="14581"/>
                  <a:pt x="194969" y="14581"/>
                  <a:pt x="194969" y="14548"/>
                </a:cubicBezTo>
                <a:cubicBezTo>
                  <a:pt x="194936" y="14516"/>
                  <a:pt x="194904" y="14483"/>
                  <a:pt x="194871" y="14451"/>
                </a:cubicBezTo>
                <a:cubicBezTo>
                  <a:pt x="194838" y="14418"/>
                  <a:pt x="194806" y="14385"/>
                  <a:pt x="194806" y="14353"/>
                </a:cubicBezTo>
                <a:lnTo>
                  <a:pt x="194773" y="14353"/>
                </a:lnTo>
                <a:cubicBezTo>
                  <a:pt x="194741" y="14320"/>
                  <a:pt x="194741" y="14320"/>
                  <a:pt x="194741" y="14320"/>
                </a:cubicBezTo>
                <a:cubicBezTo>
                  <a:pt x="194708" y="14288"/>
                  <a:pt x="194675" y="14255"/>
                  <a:pt x="194643" y="14222"/>
                </a:cubicBezTo>
                <a:cubicBezTo>
                  <a:pt x="194610" y="14190"/>
                  <a:pt x="194577" y="14190"/>
                  <a:pt x="194545" y="14157"/>
                </a:cubicBezTo>
                <a:cubicBezTo>
                  <a:pt x="194545" y="14124"/>
                  <a:pt x="194512" y="14092"/>
                  <a:pt x="194480" y="14092"/>
                </a:cubicBezTo>
                <a:cubicBezTo>
                  <a:pt x="194447" y="14059"/>
                  <a:pt x="194447" y="14059"/>
                  <a:pt x="194414" y="14027"/>
                </a:cubicBezTo>
                <a:cubicBezTo>
                  <a:pt x="194382" y="13994"/>
                  <a:pt x="194349" y="13994"/>
                  <a:pt x="194317" y="13961"/>
                </a:cubicBezTo>
                <a:cubicBezTo>
                  <a:pt x="194284" y="13929"/>
                  <a:pt x="194251" y="13929"/>
                  <a:pt x="194219" y="13896"/>
                </a:cubicBezTo>
                <a:cubicBezTo>
                  <a:pt x="194186" y="13896"/>
                  <a:pt x="194153" y="13863"/>
                  <a:pt x="194153" y="13863"/>
                </a:cubicBezTo>
                <a:cubicBezTo>
                  <a:pt x="194121" y="13831"/>
                  <a:pt x="194088" y="13798"/>
                  <a:pt x="194023" y="13798"/>
                </a:cubicBezTo>
                <a:cubicBezTo>
                  <a:pt x="193990" y="13766"/>
                  <a:pt x="193958" y="13766"/>
                  <a:pt x="193925" y="13733"/>
                </a:cubicBezTo>
                <a:cubicBezTo>
                  <a:pt x="193925" y="13733"/>
                  <a:pt x="193892" y="13700"/>
                  <a:pt x="193860" y="13700"/>
                </a:cubicBezTo>
                <a:cubicBezTo>
                  <a:pt x="193827" y="13700"/>
                  <a:pt x="193795" y="13668"/>
                  <a:pt x="193762" y="13668"/>
                </a:cubicBezTo>
                <a:cubicBezTo>
                  <a:pt x="193729" y="13635"/>
                  <a:pt x="193697" y="13635"/>
                  <a:pt x="193664" y="13602"/>
                </a:cubicBezTo>
                <a:cubicBezTo>
                  <a:pt x="193632" y="13602"/>
                  <a:pt x="193599" y="13570"/>
                  <a:pt x="193566" y="13570"/>
                </a:cubicBezTo>
                <a:cubicBezTo>
                  <a:pt x="193534" y="13570"/>
                  <a:pt x="193501" y="13570"/>
                  <a:pt x="193501" y="13537"/>
                </a:cubicBezTo>
                <a:lnTo>
                  <a:pt x="193436" y="13537"/>
                </a:lnTo>
                <a:cubicBezTo>
                  <a:pt x="193403" y="13537"/>
                  <a:pt x="193371" y="13505"/>
                  <a:pt x="193371" y="13505"/>
                </a:cubicBezTo>
                <a:cubicBezTo>
                  <a:pt x="193305" y="13505"/>
                  <a:pt x="193273" y="13505"/>
                  <a:pt x="193240" y="13472"/>
                </a:cubicBezTo>
                <a:cubicBezTo>
                  <a:pt x="193207" y="13472"/>
                  <a:pt x="193175" y="13472"/>
                  <a:pt x="193110" y="13439"/>
                </a:cubicBezTo>
                <a:lnTo>
                  <a:pt x="193044" y="13439"/>
                </a:lnTo>
                <a:cubicBezTo>
                  <a:pt x="193012" y="13439"/>
                  <a:pt x="192979" y="13439"/>
                  <a:pt x="192914" y="13407"/>
                </a:cubicBezTo>
                <a:lnTo>
                  <a:pt x="192751" y="13407"/>
                </a:lnTo>
                <a:cubicBezTo>
                  <a:pt x="192718" y="13407"/>
                  <a:pt x="192653" y="13374"/>
                  <a:pt x="192620" y="13374"/>
                </a:cubicBezTo>
                <a:lnTo>
                  <a:pt x="192294" y="13374"/>
                </a:lnTo>
                <a:cubicBezTo>
                  <a:pt x="192261" y="13374"/>
                  <a:pt x="192196" y="13407"/>
                  <a:pt x="192164" y="13407"/>
                </a:cubicBezTo>
                <a:lnTo>
                  <a:pt x="192001" y="13407"/>
                </a:lnTo>
                <a:cubicBezTo>
                  <a:pt x="191935" y="13439"/>
                  <a:pt x="191903" y="13439"/>
                  <a:pt x="191870" y="13439"/>
                </a:cubicBezTo>
                <a:lnTo>
                  <a:pt x="191772" y="13439"/>
                </a:lnTo>
                <a:cubicBezTo>
                  <a:pt x="191740" y="13472"/>
                  <a:pt x="191707" y="13472"/>
                  <a:pt x="191674" y="13472"/>
                </a:cubicBezTo>
                <a:cubicBezTo>
                  <a:pt x="191642" y="13505"/>
                  <a:pt x="191609" y="13505"/>
                  <a:pt x="191544" y="13505"/>
                </a:cubicBezTo>
                <a:cubicBezTo>
                  <a:pt x="191511" y="13505"/>
                  <a:pt x="191511" y="13537"/>
                  <a:pt x="191479" y="13537"/>
                </a:cubicBezTo>
                <a:lnTo>
                  <a:pt x="191413" y="13537"/>
                </a:lnTo>
                <a:lnTo>
                  <a:pt x="171841" y="20061"/>
                </a:lnTo>
                <a:cubicBezTo>
                  <a:pt x="170145" y="20648"/>
                  <a:pt x="169232" y="22475"/>
                  <a:pt x="169786" y="24204"/>
                </a:cubicBezTo>
                <a:cubicBezTo>
                  <a:pt x="170243" y="25574"/>
                  <a:pt x="171515" y="26422"/>
                  <a:pt x="172885" y="26422"/>
                </a:cubicBezTo>
                <a:cubicBezTo>
                  <a:pt x="173211" y="26422"/>
                  <a:pt x="173570" y="26389"/>
                  <a:pt x="173929" y="26259"/>
                </a:cubicBezTo>
                <a:lnTo>
                  <a:pt x="180388" y="24106"/>
                </a:lnTo>
                <a:lnTo>
                  <a:pt x="148127" y="56367"/>
                </a:lnTo>
                <a:lnTo>
                  <a:pt x="140168" y="48375"/>
                </a:lnTo>
                <a:cubicBezTo>
                  <a:pt x="141929" y="46320"/>
                  <a:pt x="142777" y="43645"/>
                  <a:pt x="142451" y="40905"/>
                </a:cubicBezTo>
                <a:cubicBezTo>
                  <a:pt x="142125" y="37937"/>
                  <a:pt x="140494" y="35327"/>
                  <a:pt x="137949" y="33729"/>
                </a:cubicBezTo>
                <a:cubicBezTo>
                  <a:pt x="107026" y="14222"/>
                  <a:pt x="71503" y="10667"/>
                  <a:pt x="45537" y="8057"/>
                </a:cubicBezTo>
                <a:cubicBezTo>
                  <a:pt x="38916" y="7405"/>
                  <a:pt x="32065" y="6720"/>
                  <a:pt x="26553" y="5806"/>
                </a:cubicBezTo>
                <a:cubicBezTo>
                  <a:pt x="18822" y="4502"/>
                  <a:pt x="17060" y="3229"/>
                  <a:pt x="16701" y="2871"/>
                </a:cubicBezTo>
                <a:cubicBezTo>
                  <a:pt x="14842" y="1011"/>
                  <a:pt x="12396" y="0"/>
                  <a:pt x="9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1" name="Google Shape;1701;p41"/>
          <p:cNvGrpSpPr/>
          <p:nvPr/>
        </p:nvGrpSpPr>
        <p:grpSpPr>
          <a:xfrm>
            <a:off x="4320030" y="2515258"/>
            <a:ext cx="516179" cy="516179"/>
            <a:chOff x="1190625" y="238125"/>
            <a:chExt cx="5219200" cy="5219200"/>
          </a:xfrm>
        </p:grpSpPr>
        <p:sp>
          <p:nvSpPr>
            <p:cNvPr id="1702" name="Google Shape;1702;p41"/>
            <p:cNvSpPr/>
            <p:nvPr/>
          </p:nvSpPr>
          <p:spPr>
            <a:xfrm>
              <a:off x="1190625" y="238125"/>
              <a:ext cx="5219200" cy="5219200"/>
            </a:xfrm>
            <a:custGeom>
              <a:avLst/>
              <a:gdLst/>
              <a:ahLst/>
              <a:cxnLst/>
              <a:rect l="l" t="t" r="r" b="b"/>
              <a:pathLst>
                <a:path w="208768" h="208768" extrusionOk="0">
                  <a:moveTo>
                    <a:pt x="104384" y="6524"/>
                  </a:moveTo>
                  <a:cubicBezTo>
                    <a:pt x="130512" y="6524"/>
                    <a:pt x="155107" y="16701"/>
                    <a:pt x="173570" y="35197"/>
                  </a:cubicBezTo>
                  <a:cubicBezTo>
                    <a:pt x="192066" y="53660"/>
                    <a:pt x="202243" y="78255"/>
                    <a:pt x="202243" y="104384"/>
                  </a:cubicBezTo>
                  <a:cubicBezTo>
                    <a:pt x="202243" y="130512"/>
                    <a:pt x="192066" y="155107"/>
                    <a:pt x="173570" y="173570"/>
                  </a:cubicBezTo>
                  <a:cubicBezTo>
                    <a:pt x="155107" y="192066"/>
                    <a:pt x="130512" y="202243"/>
                    <a:pt x="104384" y="202243"/>
                  </a:cubicBezTo>
                  <a:cubicBezTo>
                    <a:pt x="78255" y="202243"/>
                    <a:pt x="53660" y="192066"/>
                    <a:pt x="35197" y="173570"/>
                  </a:cubicBezTo>
                  <a:cubicBezTo>
                    <a:pt x="16701" y="155107"/>
                    <a:pt x="6524" y="130512"/>
                    <a:pt x="6524" y="104384"/>
                  </a:cubicBezTo>
                  <a:cubicBezTo>
                    <a:pt x="6524" y="78255"/>
                    <a:pt x="16701" y="53660"/>
                    <a:pt x="35197" y="35197"/>
                  </a:cubicBezTo>
                  <a:cubicBezTo>
                    <a:pt x="53660" y="16701"/>
                    <a:pt x="78255" y="6524"/>
                    <a:pt x="104384" y="6524"/>
                  </a:cubicBezTo>
                  <a:close/>
                  <a:moveTo>
                    <a:pt x="104384" y="0"/>
                  </a:moveTo>
                  <a:cubicBezTo>
                    <a:pt x="76494" y="0"/>
                    <a:pt x="50300" y="10862"/>
                    <a:pt x="30565" y="30565"/>
                  </a:cubicBezTo>
                  <a:cubicBezTo>
                    <a:pt x="10862" y="50300"/>
                    <a:pt x="0" y="76494"/>
                    <a:pt x="0" y="104384"/>
                  </a:cubicBezTo>
                  <a:cubicBezTo>
                    <a:pt x="0" y="132274"/>
                    <a:pt x="10862" y="158467"/>
                    <a:pt x="30565" y="178202"/>
                  </a:cubicBezTo>
                  <a:cubicBezTo>
                    <a:pt x="50300" y="197905"/>
                    <a:pt x="76494" y="208767"/>
                    <a:pt x="104384" y="208767"/>
                  </a:cubicBezTo>
                  <a:cubicBezTo>
                    <a:pt x="132274" y="208767"/>
                    <a:pt x="158467" y="197905"/>
                    <a:pt x="178202" y="178202"/>
                  </a:cubicBezTo>
                  <a:cubicBezTo>
                    <a:pt x="197905" y="158467"/>
                    <a:pt x="208767" y="132274"/>
                    <a:pt x="208767" y="104384"/>
                  </a:cubicBezTo>
                  <a:cubicBezTo>
                    <a:pt x="208767" y="76494"/>
                    <a:pt x="197905" y="50300"/>
                    <a:pt x="178202" y="30565"/>
                  </a:cubicBezTo>
                  <a:cubicBezTo>
                    <a:pt x="158467" y="10862"/>
                    <a:pt x="132274" y="0"/>
                    <a:pt x="104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1"/>
            <p:cNvSpPr/>
            <p:nvPr/>
          </p:nvSpPr>
          <p:spPr>
            <a:xfrm>
              <a:off x="3147800" y="2195300"/>
              <a:ext cx="1304825" cy="1304825"/>
            </a:xfrm>
            <a:custGeom>
              <a:avLst/>
              <a:gdLst/>
              <a:ahLst/>
              <a:cxnLst/>
              <a:rect l="l" t="t" r="r" b="b"/>
              <a:pathLst>
                <a:path w="52193" h="52193" extrusionOk="0">
                  <a:moveTo>
                    <a:pt x="26097" y="1"/>
                  </a:moveTo>
                  <a:cubicBezTo>
                    <a:pt x="11711" y="1"/>
                    <a:pt x="1" y="11711"/>
                    <a:pt x="1" y="26097"/>
                  </a:cubicBezTo>
                  <a:cubicBezTo>
                    <a:pt x="1" y="40482"/>
                    <a:pt x="11711" y="52192"/>
                    <a:pt x="26097" y="52192"/>
                  </a:cubicBezTo>
                  <a:cubicBezTo>
                    <a:pt x="40482" y="52192"/>
                    <a:pt x="52192" y="40482"/>
                    <a:pt x="52192" y="26097"/>
                  </a:cubicBezTo>
                  <a:cubicBezTo>
                    <a:pt x="52192" y="21497"/>
                    <a:pt x="50986" y="16996"/>
                    <a:pt x="48702" y="13049"/>
                  </a:cubicBezTo>
                  <a:cubicBezTo>
                    <a:pt x="48088" y="11996"/>
                    <a:pt x="46987" y="11415"/>
                    <a:pt x="45856" y="11415"/>
                  </a:cubicBezTo>
                  <a:cubicBezTo>
                    <a:pt x="45305" y="11415"/>
                    <a:pt x="44746" y="11553"/>
                    <a:pt x="44233" y="11842"/>
                  </a:cubicBezTo>
                  <a:cubicBezTo>
                    <a:pt x="42667" y="12755"/>
                    <a:pt x="42146" y="14745"/>
                    <a:pt x="43059" y="16311"/>
                  </a:cubicBezTo>
                  <a:cubicBezTo>
                    <a:pt x="44755" y="19279"/>
                    <a:pt x="45668" y="22671"/>
                    <a:pt x="45668" y="26097"/>
                  </a:cubicBezTo>
                  <a:cubicBezTo>
                    <a:pt x="45668" y="36894"/>
                    <a:pt x="36894" y="45668"/>
                    <a:pt x="26097" y="45668"/>
                  </a:cubicBezTo>
                  <a:cubicBezTo>
                    <a:pt x="15299" y="45668"/>
                    <a:pt x="6525" y="36894"/>
                    <a:pt x="6525" y="26097"/>
                  </a:cubicBezTo>
                  <a:cubicBezTo>
                    <a:pt x="6525" y="15299"/>
                    <a:pt x="15299" y="6525"/>
                    <a:pt x="26097" y="6525"/>
                  </a:cubicBezTo>
                  <a:cubicBezTo>
                    <a:pt x="29554" y="6525"/>
                    <a:pt x="32914" y="7438"/>
                    <a:pt x="35883" y="9134"/>
                  </a:cubicBezTo>
                  <a:cubicBezTo>
                    <a:pt x="36404" y="9439"/>
                    <a:pt x="36973" y="9584"/>
                    <a:pt x="37534" y="9584"/>
                  </a:cubicBezTo>
                  <a:cubicBezTo>
                    <a:pt x="38655" y="9584"/>
                    <a:pt x="39743" y="9004"/>
                    <a:pt x="40351" y="7960"/>
                  </a:cubicBezTo>
                  <a:cubicBezTo>
                    <a:pt x="41232" y="6394"/>
                    <a:pt x="40710" y="4404"/>
                    <a:pt x="39145" y="3491"/>
                  </a:cubicBezTo>
                  <a:cubicBezTo>
                    <a:pt x="35198" y="1208"/>
                    <a:pt x="30696" y="1"/>
                    <a:pt x="260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1"/>
            <p:cNvSpPr/>
            <p:nvPr/>
          </p:nvSpPr>
          <p:spPr>
            <a:xfrm>
              <a:off x="4452600" y="1869100"/>
              <a:ext cx="1467925" cy="733975"/>
            </a:xfrm>
            <a:custGeom>
              <a:avLst/>
              <a:gdLst/>
              <a:ahLst/>
              <a:cxnLst/>
              <a:rect l="l" t="t" r="r" b="b"/>
              <a:pathLst>
                <a:path w="58717" h="29359" extrusionOk="0">
                  <a:moveTo>
                    <a:pt x="3262" y="1"/>
                  </a:moveTo>
                  <a:cubicBezTo>
                    <a:pt x="1468" y="1"/>
                    <a:pt x="0" y="1469"/>
                    <a:pt x="0" y="3263"/>
                  </a:cubicBezTo>
                  <a:lnTo>
                    <a:pt x="0" y="9787"/>
                  </a:lnTo>
                  <a:cubicBezTo>
                    <a:pt x="0" y="11581"/>
                    <a:pt x="1468" y="13049"/>
                    <a:pt x="3262" y="13049"/>
                  </a:cubicBezTo>
                  <a:lnTo>
                    <a:pt x="42406" y="13049"/>
                  </a:lnTo>
                  <a:cubicBezTo>
                    <a:pt x="47789" y="13049"/>
                    <a:pt x="52192" y="17452"/>
                    <a:pt x="52192" y="22835"/>
                  </a:cubicBezTo>
                  <a:lnTo>
                    <a:pt x="52192" y="26097"/>
                  </a:lnTo>
                  <a:cubicBezTo>
                    <a:pt x="52192" y="27891"/>
                    <a:pt x="53660" y="29359"/>
                    <a:pt x="55454" y="29359"/>
                  </a:cubicBezTo>
                  <a:cubicBezTo>
                    <a:pt x="57248" y="29359"/>
                    <a:pt x="58716" y="27891"/>
                    <a:pt x="58716" y="26097"/>
                  </a:cubicBezTo>
                  <a:lnTo>
                    <a:pt x="58716" y="22835"/>
                  </a:lnTo>
                  <a:cubicBezTo>
                    <a:pt x="58716" y="13832"/>
                    <a:pt x="51409" y="6525"/>
                    <a:pt x="42406" y="6525"/>
                  </a:cubicBezTo>
                  <a:lnTo>
                    <a:pt x="6524" y="6525"/>
                  </a:lnTo>
                  <a:lnTo>
                    <a:pt x="6524" y="3263"/>
                  </a:lnTo>
                  <a:cubicBezTo>
                    <a:pt x="6524" y="1469"/>
                    <a:pt x="5057"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1"/>
            <p:cNvSpPr/>
            <p:nvPr/>
          </p:nvSpPr>
          <p:spPr>
            <a:xfrm>
              <a:off x="1679900" y="727400"/>
              <a:ext cx="4240625" cy="4240625"/>
            </a:xfrm>
            <a:custGeom>
              <a:avLst/>
              <a:gdLst/>
              <a:ahLst/>
              <a:cxnLst/>
              <a:rect l="l" t="t" r="r" b="b"/>
              <a:pathLst>
                <a:path w="169625" h="169625" extrusionOk="0">
                  <a:moveTo>
                    <a:pt x="68503" y="1"/>
                  </a:moveTo>
                  <a:cubicBezTo>
                    <a:pt x="59500" y="1"/>
                    <a:pt x="52193" y="7308"/>
                    <a:pt x="52193" y="16311"/>
                  </a:cubicBezTo>
                  <a:lnTo>
                    <a:pt x="52193" y="52193"/>
                  </a:lnTo>
                  <a:lnTo>
                    <a:pt x="16311" y="52193"/>
                  </a:lnTo>
                  <a:cubicBezTo>
                    <a:pt x="7308" y="52193"/>
                    <a:pt x="1" y="59500"/>
                    <a:pt x="1" y="68503"/>
                  </a:cubicBezTo>
                  <a:lnTo>
                    <a:pt x="1" y="101122"/>
                  </a:lnTo>
                  <a:cubicBezTo>
                    <a:pt x="1" y="110126"/>
                    <a:pt x="7308" y="117432"/>
                    <a:pt x="16311" y="117432"/>
                  </a:cubicBezTo>
                  <a:lnTo>
                    <a:pt x="52193" y="117432"/>
                  </a:lnTo>
                  <a:lnTo>
                    <a:pt x="52193" y="153314"/>
                  </a:lnTo>
                  <a:cubicBezTo>
                    <a:pt x="52193" y="162317"/>
                    <a:pt x="59500" y="169624"/>
                    <a:pt x="68503" y="169624"/>
                  </a:cubicBezTo>
                  <a:lnTo>
                    <a:pt x="101123" y="169624"/>
                  </a:lnTo>
                  <a:cubicBezTo>
                    <a:pt x="110126" y="169624"/>
                    <a:pt x="117432" y="162317"/>
                    <a:pt x="117432" y="153314"/>
                  </a:cubicBezTo>
                  <a:lnTo>
                    <a:pt x="117432" y="117432"/>
                  </a:lnTo>
                  <a:lnTo>
                    <a:pt x="153314" y="117432"/>
                  </a:lnTo>
                  <a:cubicBezTo>
                    <a:pt x="162317" y="117432"/>
                    <a:pt x="169624" y="110126"/>
                    <a:pt x="169624" y="101122"/>
                  </a:cubicBezTo>
                  <a:lnTo>
                    <a:pt x="169624" y="84813"/>
                  </a:lnTo>
                  <a:cubicBezTo>
                    <a:pt x="169624" y="83018"/>
                    <a:pt x="168156" y="81551"/>
                    <a:pt x="166362" y="81551"/>
                  </a:cubicBezTo>
                  <a:cubicBezTo>
                    <a:pt x="164568" y="81551"/>
                    <a:pt x="163100" y="83018"/>
                    <a:pt x="163100" y="84813"/>
                  </a:cubicBezTo>
                  <a:lnTo>
                    <a:pt x="163100" y="101122"/>
                  </a:lnTo>
                  <a:cubicBezTo>
                    <a:pt x="163100" y="106505"/>
                    <a:pt x="158697" y="110908"/>
                    <a:pt x="153314" y="110908"/>
                  </a:cubicBezTo>
                  <a:lnTo>
                    <a:pt x="114170" y="110908"/>
                  </a:lnTo>
                  <a:cubicBezTo>
                    <a:pt x="112376" y="110908"/>
                    <a:pt x="110908" y="112376"/>
                    <a:pt x="110908" y="114170"/>
                  </a:cubicBezTo>
                  <a:lnTo>
                    <a:pt x="110908" y="153314"/>
                  </a:lnTo>
                  <a:cubicBezTo>
                    <a:pt x="110908" y="158697"/>
                    <a:pt x="106505" y="163100"/>
                    <a:pt x="101123" y="163100"/>
                  </a:cubicBezTo>
                  <a:lnTo>
                    <a:pt x="68503" y="163100"/>
                  </a:lnTo>
                  <a:cubicBezTo>
                    <a:pt x="63120" y="163100"/>
                    <a:pt x="58717" y="158697"/>
                    <a:pt x="58717" y="153314"/>
                  </a:cubicBezTo>
                  <a:lnTo>
                    <a:pt x="58717" y="114170"/>
                  </a:lnTo>
                  <a:cubicBezTo>
                    <a:pt x="58717" y="112376"/>
                    <a:pt x="57249" y="110908"/>
                    <a:pt x="55455" y="110908"/>
                  </a:cubicBezTo>
                  <a:lnTo>
                    <a:pt x="16311" y="110908"/>
                  </a:lnTo>
                  <a:cubicBezTo>
                    <a:pt x="10929" y="110908"/>
                    <a:pt x="6525" y="106505"/>
                    <a:pt x="6525" y="101122"/>
                  </a:cubicBezTo>
                  <a:lnTo>
                    <a:pt x="6525" y="68503"/>
                  </a:lnTo>
                  <a:cubicBezTo>
                    <a:pt x="6525" y="63120"/>
                    <a:pt x="10929" y="58717"/>
                    <a:pt x="16311" y="58717"/>
                  </a:cubicBezTo>
                  <a:lnTo>
                    <a:pt x="55455" y="58717"/>
                  </a:lnTo>
                  <a:cubicBezTo>
                    <a:pt x="57249" y="58717"/>
                    <a:pt x="58717" y="57249"/>
                    <a:pt x="58717" y="55455"/>
                  </a:cubicBezTo>
                  <a:lnTo>
                    <a:pt x="58717" y="16311"/>
                  </a:lnTo>
                  <a:cubicBezTo>
                    <a:pt x="58717" y="10929"/>
                    <a:pt x="63120" y="6525"/>
                    <a:pt x="68503" y="6525"/>
                  </a:cubicBezTo>
                  <a:lnTo>
                    <a:pt x="101123" y="6525"/>
                  </a:lnTo>
                  <a:cubicBezTo>
                    <a:pt x="106505" y="6525"/>
                    <a:pt x="110908" y="10929"/>
                    <a:pt x="110908" y="16311"/>
                  </a:cubicBezTo>
                  <a:lnTo>
                    <a:pt x="110908" y="35883"/>
                  </a:lnTo>
                  <a:cubicBezTo>
                    <a:pt x="110908" y="37677"/>
                    <a:pt x="112376" y="39145"/>
                    <a:pt x="114170" y="39145"/>
                  </a:cubicBezTo>
                  <a:cubicBezTo>
                    <a:pt x="115965" y="39145"/>
                    <a:pt x="117432" y="37677"/>
                    <a:pt x="117432" y="35883"/>
                  </a:cubicBezTo>
                  <a:lnTo>
                    <a:pt x="117432" y="16311"/>
                  </a:lnTo>
                  <a:cubicBezTo>
                    <a:pt x="117432" y="7308"/>
                    <a:pt x="110126" y="1"/>
                    <a:pt x="101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1"/>
            <p:cNvSpPr/>
            <p:nvPr/>
          </p:nvSpPr>
          <p:spPr>
            <a:xfrm>
              <a:off x="2006100" y="2358475"/>
              <a:ext cx="815525" cy="978550"/>
            </a:xfrm>
            <a:custGeom>
              <a:avLst/>
              <a:gdLst/>
              <a:ahLst/>
              <a:cxnLst/>
              <a:rect l="l" t="t" r="r" b="b"/>
              <a:pathLst>
                <a:path w="32621" h="39142" extrusionOk="0">
                  <a:moveTo>
                    <a:pt x="26097" y="9131"/>
                  </a:moveTo>
                  <a:lnTo>
                    <a:pt x="26097" y="30008"/>
                  </a:lnTo>
                  <a:lnTo>
                    <a:pt x="9428" y="19570"/>
                  </a:lnTo>
                  <a:lnTo>
                    <a:pt x="26097" y="9131"/>
                  </a:lnTo>
                  <a:close/>
                  <a:moveTo>
                    <a:pt x="29347" y="1"/>
                  </a:moveTo>
                  <a:cubicBezTo>
                    <a:pt x="28753" y="1"/>
                    <a:pt x="28156" y="165"/>
                    <a:pt x="27630" y="487"/>
                  </a:cubicBezTo>
                  <a:lnTo>
                    <a:pt x="1534" y="16797"/>
                  </a:lnTo>
                  <a:cubicBezTo>
                    <a:pt x="588" y="17384"/>
                    <a:pt x="1" y="18460"/>
                    <a:pt x="1" y="19570"/>
                  </a:cubicBezTo>
                  <a:cubicBezTo>
                    <a:pt x="1" y="20679"/>
                    <a:pt x="588" y="21755"/>
                    <a:pt x="1534" y="22342"/>
                  </a:cubicBezTo>
                  <a:lnTo>
                    <a:pt x="27630" y="38652"/>
                  </a:lnTo>
                  <a:cubicBezTo>
                    <a:pt x="28152" y="38978"/>
                    <a:pt x="28772" y="39141"/>
                    <a:pt x="29359" y="39141"/>
                  </a:cubicBezTo>
                  <a:cubicBezTo>
                    <a:pt x="29913" y="39141"/>
                    <a:pt x="30435" y="39011"/>
                    <a:pt x="30924" y="38717"/>
                  </a:cubicBezTo>
                  <a:cubicBezTo>
                    <a:pt x="31968" y="38163"/>
                    <a:pt x="32621" y="37054"/>
                    <a:pt x="32621" y="35879"/>
                  </a:cubicBezTo>
                  <a:lnTo>
                    <a:pt x="32621" y="3260"/>
                  </a:lnTo>
                  <a:cubicBezTo>
                    <a:pt x="32621" y="2085"/>
                    <a:pt x="31968" y="976"/>
                    <a:pt x="30924" y="422"/>
                  </a:cubicBezTo>
                  <a:cubicBezTo>
                    <a:pt x="30439" y="140"/>
                    <a:pt x="29894" y="1"/>
                    <a:pt x="29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1"/>
            <p:cNvSpPr/>
            <p:nvPr/>
          </p:nvSpPr>
          <p:spPr>
            <a:xfrm>
              <a:off x="4778800" y="2358475"/>
              <a:ext cx="815525" cy="978550"/>
            </a:xfrm>
            <a:custGeom>
              <a:avLst/>
              <a:gdLst/>
              <a:ahLst/>
              <a:cxnLst/>
              <a:rect l="l" t="t" r="r" b="b"/>
              <a:pathLst>
                <a:path w="32621" h="39142" extrusionOk="0">
                  <a:moveTo>
                    <a:pt x="6524" y="9131"/>
                  </a:moveTo>
                  <a:lnTo>
                    <a:pt x="23193" y="19570"/>
                  </a:lnTo>
                  <a:lnTo>
                    <a:pt x="6524" y="30008"/>
                  </a:lnTo>
                  <a:lnTo>
                    <a:pt x="6524" y="9131"/>
                  </a:lnTo>
                  <a:close/>
                  <a:moveTo>
                    <a:pt x="3275" y="1"/>
                  </a:moveTo>
                  <a:cubicBezTo>
                    <a:pt x="2727" y="1"/>
                    <a:pt x="2182" y="140"/>
                    <a:pt x="1697" y="422"/>
                  </a:cubicBezTo>
                  <a:cubicBezTo>
                    <a:pt x="653" y="976"/>
                    <a:pt x="0" y="2085"/>
                    <a:pt x="0" y="3260"/>
                  </a:cubicBezTo>
                  <a:lnTo>
                    <a:pt x="0" y="35879"/>
                  </a:lnTo>
                  <a:cubicBezTo>
                    <a:pt x="0" y="37054"/>
                    <a:pt x="653" y="38163"/>
                    <a:pt x="1697" y="38717"/>
                  </a:cubicBezTo>
                  <a:cubicBezTo>
                    <a:pt x="2186" y="39011"/>
                    <a:pt x="2708" y="39141"/>
                    <a:pt x="3262" y="39141"/>
                  </a:cubicBezTo>
                  <a:cubicBezTo>
                    <a:pt x="3850" y="39141"/>
                    <a:pt x="4469" y="38978"/>
                    <a:pt x="4991" y="38652"/>
                  </a:cubicBezTo>
                  <a:lnTo>
                    <a:pt x="31087" y="22342"/>
                  </a:lnTo>
                  <a:cubicBezTo>
                    <a:pt x="32033" y="21755"/>
                    <a:pt x="32620" y="20679"/>
                    <a:pt x="32620" y="19570"/>
                  </a:cubicBezTo>
                  <a:cubicBezTo>
                    <a:pt x="32620" y="18460"/>
                    <a:pt x="32033" y="17384"/>
                    <a:pt x="31087" y="16797"/>
                  </a:cubicBezTo>
                  <a:lnTo>
                    <a:pt x="4991" y="487"/>
                  </a:lnTo>
                  <a:cubicBezTo>
                    <a:pt x="4465" y="165"/>
                    <a:pt x="3868" y="1"/>
                    <a:pt x="3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1"/>
            <p:cNvSpPr/>
            <p:nvPr/>
          </p:nvSpPr>
          <p:spPr>
            <a:xfrm>
              <a:off x="3306825" y="3826300"/>
              <a:ext cx="986775" cy="815525"/>
            </a:xfrm>
            <a:custGeom>
              <a:avLst/>
              <a:gdLst/>
              <a:ahLst/>
              <a:cxnLst/>
              <a:rect l="l" t="t" r="r" b="b"/>
              <a:pathLst>
                <a:path w="39471" h="32621" extrusionOk="0">
                  <a:moveTo>
                    <a:pt x="30174" y="6524"/>
                  </a:moveTo>
                  <a:lnTo>
                    <a:pt x="19736" y="23193"/>
                  </a:lnTo>
                  <a:lnTo>
                    <a:pt x="9297" y="6524"/>
                  </a:lnTo>
                  <a:close/>
                  <a:moveTo>
                    <a:pt x="3426" y="0"/>
                  </a:moveTo>
                  <a:cubicBezTo>
                    <a:pt x="2251" y="0"/>
                    <a:pt x="1142" y="653"/>
                    <a:pt x="588" y="1697"/>
                  </a:cubicBezTo>
                  <a:cubicBezTo>
                    <a:pt x="1" y="2708"/>
                    <a:pt x="33" y="3980"/>
                    <a:pt x="653" y="4991"/>
                  </a:cubicBezTo>
                  <a:lnTo>
                    <a:pt x="16963" y="31087"/>
                  </a:lnTo>
                  <a:cubicBezTo>
                    <a:pt x="17550" y="32033"/>
                    <a:pt x="18626" y="32620"/>
                    <a:pt x="19736" y="32620"/>
                  </a:cubicBezTo>
                  <a:cubicBezTo>
                    <a:pt x="20845" y="32620"/>
                    <a:pt x="21921" y="32033"/>
                    <a:pt x="22508" y="31087"/>
                  </a:cubicBezTo>
                  <a:lnTo>
                    <a:pt x="38818" y="4991"/>
                  </a:lnTo>
                  <a:cubicBezTo>
                    <a:pt x="39438" y="3980"/>
                    <a:pt x="39471" y="2708"/>
                    <a:pt x="38883" y="1697"/>
                  </a:cubicBezTo>
                  <a:cubicBezTo>
                    <a:pt x="38329" y="653"/>
                    <a:pt x="37220" y="0"/>
                    <a:pt x="360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1"/>
            <p:cNvSpPr/>
            <p:nvPr/>
          </p:nvSpPr>
          <p:spPr>
            <a:xfrm>
              <a:off x="3306825" y="1053600"/>
              <a:ext cx="986775" cy="815525"/>
            </a:xfrm>
            <a:custGeom>
              <a:avLst/>
              <a:gdLst/>
              <a:ahLst/>
              <a:cxnLst/>
              <a:rect l="l" t="t" r="r" b="b"/>
              <a:pathLst>
                <a:path w="39471" h="32621" extrusionOk="0">
                  <a:moveTo>
                    <a:pt x="19736" y="9428"/>
                  </a:moveTo>
                  <a:lnTo>
                    <a:pt x="30174" y="26097"/>
                  </a:lnTo>
                  <a:lnTo>
                    <a:pt x="9297" y="26097"/>
                  </a:lnTo>
                  <a:lnTo>
                    <a:pt x="19736" y="9428"/>
                  </a:lnTo>
                  <a:close/>
                  <a:moveTo>
                    <a:pt x="19736" y="1"/>
                  </a:moveTo>
                  <a:cubicBezTo>
                    <a:pt x="18626" y="1"/>
                    <a:pt x="17550" y="588"/>
                    <a:pt x="16963" y="1534"/>
                  </a:cubicBezTo>
                  <a:lnTo>
                    <a:pt x="653" y="27630"/>
                  </a:lnTo>
                  <a:cubicBezTo>
                    <a:pt x="33" y="28641"/>
                    <a:pt x="1" y="29913"/>
                    <a:pt x="588" y="30924"/>
                  </a:cubicBezTo>
                  <a:cubicBezTo>
                    <a:pt x="1142" y="31968"/>
                    <a:pt x="2251" y="32621"/>
                    <a:pt x="3426" y="32621"/>
                  </a:cubicBezTo>
                  <a:lnTo>
                    <a:pt x="36046" y="32621"/>
                  </a:lnTo>
                  <a:cubicBezTo>
                    <a:pt x="37220" y="32621"/>
                    <a:pt x="38329" y="31968"/>
                    <a:pt x="38883" y="30924"/>
                  </a:cubicBezTo>
                  <a:cubicBezTo>
                    <a:pt x="39471" y="29913"/>
                    <a:pt x="39438" y="28641"/>
                    <a:pt x="38818" y="27630"/>
                  </a:cubicBezTo>
                  <a:lnTo>
                    <a:pt x="22508" y="1534"/>
                  </a:lnTo>
                  <a:cubicBezTo>
                    <a:pt x="21921" y="588"/>
                    <a:pt x="20845" y="1"/>
                    <a:pt x="19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881646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837"/>
        <p:cNvGrpSpPr/>
        <p:nvPr/>
      </p:nvGrpSpPr>
      <p:grpSpPr>
        <a:xfrm>
          <a:off x="0" y="0"/>
          <a:ext cx="0" cy="0"/>
          <a:chOff x="0" y="0"/>
          <a:chExt cx="0" cy="0"/>
        </a:xfrm>
      </p:grpSpPr>
      <p:sp>
        <p:nvSpPr>
          <p:cNvPr id="1838" name="Google Shape;1838;p46"/>
          <p:cNvSpPr txBox="1">
            <a:spLocks noGrp="1"/>
          </p:cNvSpPr>
          <p:nvPr>
            <p:ph type="subTitle" idx="1"/>
          </p:nvPr>
        </p:nvSpPr>
        <p:spPr>
          <a:xfrm>
            <a:off x="1443675" y="2126050"/>
            <a:ext cx="2471700" cy="17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dirty="0"/>
              <a:t>Does anyone have any questions?</a:t>
            </a:r>
            <a:endParaRPr dirty="0"/>
          </a:p>
          <a:p>
            <a:pPr marL="0" lvl="0" indent="0" algn="ctr" rtl="0">
              <a:spcBef>
                <a:spcPts val="0"/>
              </a:spcBef>
              <a:spcAft>
                <a:spcPts val="0"/>
              </a:spcAft>
              <a:buClr>
                <a:schemeClr val="dk1"/>
              </a:buClr>
              <a:buSzPts val="1100"/>
              <a:buFont typeface="Arial"/>
              <a:buNone/>
            </a:pPr>
            <a:endParaRPr lang="en-US" dirty="0"/>
          </a:p>
          <a:p>
            <a:pPr marL="0" lvl="0" indent="0" algn="ctr" rtl="0">
              <a:spcBef>
                <a:spcPts val="0"/>
              </a:spcBef>
              <a:spcAft>
                <a:spcPts val="0"/>
              </a:spcAft>
              <a:buClr>
                <a:schemeClr val="dk1"/>
              </a:buClr>
              <a:buSzPts val="1100"/>
              <a:buFont typeface="Arial"/>
              <a:buNone/>
            </a:pPr>
            <a:endParaRPr dirty="0"/>
          </a:p>
        </p:txBody>
      </p:sp>
      <p:sp>
        <p:nvSpPr>
          <p:cNvPr id="1839" name="Google Shape;1839;p46"/>
          <p:cNvSpPr txBox="1">
            <a:spLocks noGrp="1"/>
          </p:cNvSpPr>
          <p:nvPr>
            <p:ph type="ctrTitle"/>
          </p:nvPr>
        </p:nvSpPr>
        <p:spPr>
          <a:xfrm>
            <a:off x="1527675" y="856200"/>
            <a:ext cx="2303700" cy="101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THANKS</a:t>
            </a:r>
            <a:endParaRPr dirty="0"/>
          </a:p>
        </p:txBody>
      </p:sp>
      <p:sp>
        <p:nvSpPr>
          <p:cNvPr id="1846" name="Google Shape;1846;p46"/>
          <p:cNvSpPr/>
          <p:nvPr/>
        </p:nvSpPr>
        <p:spPr>
          <a:xfrm rot="5400000">
            <a:off x="1223630" y="4249532"/>
            <a:ext cx="6696740" cy="423876"/>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6"/>
          <p:cNvSpPr/>
          <p:nvPr/>
        </p:nvSpPr>
        <p:spPr>
          <a:xfrm>
            <a:off x="3283627" y="1216161"/>
            <a:ext cx="582517"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6"/>
          <p:cNvSpPr/>
          <p:nvPr/>
        </p:nvSpPr>
        <p:spPr>
          <a:xfrm flipH="1">
            <a:off x="3284202" y="3156913"/>
            <a:ext cx="583118" cy="344692"/>
          </a:xfrm>
          <a:custGeom>
            <a:avLst/>
            <a:gdLst/>
            <a:ahLst/>
            <a:cxnLst/>
            <a:rect l="l" t="t" r="r" b="b"/>
            <a:pathLst>
              <a:path w="12610" h="7454" extrusionOk="0">
                <a:moveTo>
                  <a:pt x="1" y="1"/>
                </a:moveTo>
                <a:lnTo>
                  <a:pt x="1" y="4215"/>
                </a:lnTo>
                <a:lnTo>
                  <a:pt x="3227" y="7454"/>
                </a:lnTo>
                <a:lnTo>
                  <a:pt x="12609" y="7454"/>
                </a:lnTo>
                <a:lnTo>
                  <a:pt x="12609" y="7251"/>
                </a:lnTo>
                <a:lnTo>
                  <a:pt x="3311" y="7251"/>
                </a:lnTo>
                <a:lnTo>
                  <a:pt x="203" y="4132"/>
                </a:lnTo>
                <a:lnTo>
                  <a:pt x="20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9" name="Google Shape;1849;p46"/>
          <p:cNvCxnSpPr/>
          <p:nvPr/>
        </p:nvCxnSpPr>
        <p:spPr>
          <a:xfrm rot="10800000">
            <a:off x="1356300" y="1673547"/>
            <a:ext cx="0" cy="1369500"/>
          </a:xfrm>
          <a:prstGeom prst="straightConnector1">
            <a:avLst/>
          </a:prstGeom>
          <a:noFill/>
          <a:ln w="9525" cap="flat" cmpd="sng">
            <a:solidFill>
              <a:srgbClr val="11FFFF"/>
            </a:solidFill>
            <a:prstDash val="solid"/>
            <a:round/>
            <a:headEnd type="none" w="med" len="med"/>
            <a:tailEnd type="none" w="med" len="med"/>
          </a:ln>
        </p:spPr>
      </p:cxnSp>
      <p:sp>
        <p:nvSpPr>
          <p:cNvPr id="1850" name="Google Shape;1850;p46"/>
          <p:cNvSpPr/>
          <p:nvPr/>
        </p:nvSpPr>
        <p:spPr>
          <a:xfrm rot="-5400000">
            <a:off x="3856709" y="2295932"/>
            <a:ext cx="144800" cy="125911"/>
          </a:xfrm>
          <a:custGeom>
            <a:avLst/>
            <a:gdLst/>
            <a:ahLst/>
            <a:cxnLst/>
            <a:rect l="l" t="t" r="r" b="b"/>
            <a:pathLst>
              <a:path w="4561" h="3966" extrusionOk="0">
                <a:moveTo>
                  <a:pt x="0" y="1"/>
                </a:moveTo>
                <a:lnTo>
                  <a:pt x="2286"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6"/>
          <p:cNvSpPr/>
          <p:nvPr/>
        </p:nvSpPr>
        <p:spPr>
          <a:xfrm rot="5400000">
            <a:off x="5094009" y="3703445"/>
            <a:ext cx="144800" cy="125911"/>
          </a:xfrm>
          <a:custGeom>
            <a:avLst/>
            <a:gdLst/>
            <a:ahLst/>
            <a:cxnLst/>
            <a:rect l="l" t="t" r="r" b="b"/>
            <a:pathLst>
              <a:path w="4561" h="3966" extrusionOk="0">
                <a:moveTo>
                  <a:pt x="0" y="1"/>
                </a:moveTo>
                <a:lnTo>
                  <a:pt x="2286"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6"/>
          <p:cNvSpPr/>
          <p:nvPr/>
        </p:nvSpPr>
        <p:spPr>
          <a:xfrm>
            <a:off x="4314475" y="1026100"/>
            <a:ext cx="87000" cy="87000"/>
          </a:xfrm>
          <a:prstGeom prst="rect">
            <a:avLst/>
          </a:prstGeom>
          <a:no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8EDADC26-3A59-447F-871F-C917A27C8EBB}"/>
              </a:ext>
            </a:extLst>
          </p:cNvPr>
          <p:cNvSpPr>
            <a:spLocks noGrp="1"/>
          </p:cNvSpPr>
          <p:nvPr>
            <p:ph type="subTitle" idx="1"/>
          </p:nvPr>
        </p:nvSpPr>
        <p:spPr/>
        <p:txBody>
          <a:bodyPr/>
          <a:lstStyle/>
          <a:p>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856"/>
        <p:cNvGrpSpPr/>
        <p:nvPr/>
      </p:nvGrpSpPr>
      <p:grpSpPr>
        <a:xfrm>
          <a:off x="0" y="0"/>
          <a:ext cx="0" cy="0"/>
          <a:chOff x="0" y="0"/>
          <a:chExt cx="0" cy="0"/>
        </a:xfrm>
      </p:grpSpPr>
      <p:sp>
        <p:nvSpPr>
          <p:cNvPr id="1857" name="Google Shape;1857;p47"/>
          <p:cNvSpPr txBox="1">
            <a:spLocks noGrp="1"/>
          </p:cNvSpPr>
          <p:nvPr>
            <p:ph type="body" idx="1"/>
          </p:nvPr>
        </p:nvSpPr>
        <p:spPr>
          <a:xfrm>
            <a:off x="1139994" y="2134800"/>
            <a:ext cx="2949600" cy="1476000"/>
          </a:xfrm>
          <a:prstGeom prst="rect">
            <a:avLst/>
          </a:prstGeom>
        </p:spPr>
        <p:txBody>
          <a:bodyPr spcFirstLastPara="1" wrap="square" lIns="91425" tIns="91425" rIns="91425" bIns="91425" anchor="ctr" anchorCtr="0">
            <a:noAutofit/>
          </a:bodyPr>
          <a:lstStyle/>
          <a:p>
            <a:pPr marL="0" lvl="0" indent="0" algn="l" rtl="0">
              <a:lnSpc>
                <a:spcPct val="100000"/>
              </a:lnSpc>
              <a:spcBef>
                <a:spcPts val="300"/>
              </a:spcBef>
              <a:spcAft>
                <a:spcPts val="0"/>
              </a:spcAft>
              <a:buClr>
                <a:schemeClr val="dk1"/>
              </a:buClr>
              <a:buSzPts val="1100"/>
              <a:buFont typeface="Arial"/>
              <a:buNone/>
            </a:pPr>
            <a:r>
              <a:rPr lang="en-US" dirty="0"/>
              <a:t>RESOURCES:</a:t>
            </a:r>
            <a:endParaRPr dirty="0"/>
          </a:p>
          <a:p>
            <a:pPr marL="241300" lvl="0" indent="0" algn="l" rtl="0">
              <a:spcBef>
                <a:spcPts val="300"/>
              </a:spcBef>
              <a:spcAft>
                <a:spcPts val="0"/>
              </a:spcAft>
              <a:buClr>
                <a:schemeClr val="dk1"/>
              </a:buClr>
              <a:buSzPts val="1100"/>
              <a:buFont typeface="Arial"/>
              <a:buNone/>
            </a:pPr>
            <a:endParaRPr dirty="0"/>
          </a:p>
          <a:p>
            <a:pPr marL="241300" lvl="0" indent="-203200" algn="l" rtl="0">
              <a:spcBef>
                <a:spcPts val="300"/>
              </a:spcBef>
              <a:spcAft>
                <a:spcPts val="0"/>
              </a:spcAft>
              <a:buClr>
                <a:srgbClr val="11FFFF"/>
              </a:buClr>
              <a:buSzPts val="1200"/>
              <a:buFont typeface="Roboto Slab Regular"/>
              <a:buChar char="◂"/>
            </a:pPr>
            <a:r>
              <a:rPr lang="es" dirty="0"/>
              <a:t>Presentation template by </a:t>
            </a:r>
            <a:r>
              <a:rPr lang="es" dirty="0">
                <a:highlight>
                  <a:srgbClr val="00387E"/>
                </a:highlight>
                <a:uFill>
                  <a:noFill/>
                </a:uFill>
                <a:hlinkClick r:id="rId3"/>
              </a:rPr>
              <a:t>Slidesgo</a:t>
            </a:r>
            <a:endParaRPr dirty="0">
              <a:highlight>
                <a:srgbClr val="00387E"/>
              </a:highlight>
            </a:endParaRPr>
          </a:p>
          <a:p>
            <a:pPr marL="241300" lvl="0" indent="-203200" algn="l" rtl="0">
              <a:spcBef>
                <a:spcPts val="0"/>
              </a:spcBef>
              <a:spcAft>
                <a:spcPts val="0"/>
              </a:spcAft>
              <a:buClr>
                <a:srgbClr val="11FFFF"/>
              </a:buClr>
              <a:buSzPts val="1200"/>
              <a:buFont typeface="Roboto Slab Regular"/>
              <a:buChar char="◂"/>
            </a:pPr>
            <a:r>
              <a:rPr lang="es" dirty="0"/>
              <a:t>Icons by </a:t>
            </a:r>
            <a:r>
              <a:rPr lang="es" dirty="0">
                <a:highlight>
                  <a:srgbClr val="00387E"/>
                </a:highlight>
                <a:uFill>
                  <a:noFill/>
                </a:uFill>
                <a:hlinkClick r:id="rId4"/>
              </a:rPr>
              <a:t>Flaticon</a:t>
            </a:r>
            <a:endParaRPr dirty="0">
              <a:highlight>
                <a:srgbClr val="00387E"/>
              </a:highlight>
            </a:endParaRPr>
          </a:p>
          <a:p>
            <a:pPr marL="241300" lvl="0" indent="-203200" algn="l" rtl="0">
              <a:spcBef>
                <a:spcPts val="0"/>
              </a:spcBef>
              <a:spcAft>
                <a:spcPts val="0"/>
              </a:spcAft>
              <a:buClr>
                <a:srgbClr val="11FFFF"/>
              </a:buClr>
              <a:buSzPts val="1200"/>
              <a:buFont typeface="Roboto Slab Regular"/>
              <a:buChar char="◂"/>
            </a:pPr>
            <a:r>
              <a:rPr lang="es" dirty="0"/>
              <a:t>Infographics by </a:t>
            </a:r>
            <a:r>
              <a:rPr lang="es" dirty="0">
                <a:highlight>
                  <a:srgbClr val="00387E"/>
                </a:highlight>
                <a:uFill>
                  <a:noFill/>
                </a:uFill>
                <a:hlinkClick r:id="rId5"/>
              </a:rPr>
              <a:t>Freepik</a:t>
            </a:r>
            <a:endParaRPr dirty="0">
              <a:highlight>
                <a:srgbClr val="00387E"/>
              </a:highlight>
            </a:endParaRPr>
          </a:p>
          <a:p>
            <a:pPr marL="241300" lvl="0" indent="-203200" algn="l" rtl="0">
              <a:spcBef>
                <a:spcPts val="0"/>
              </a:spcBef>
              <a:spcAft>
                <a:spcPts val="0"/>
              </a:spcAft>
              <a:buClr>
                <a:srgbClr val="11FFFF"/>
              </a:buClr>
              <a:buSzPts val="1200"/>
              <a:buFont typeface="Roboto Slab Regular"/>
              <a:buChar char="◂"/>
            </a:pPr>
            <a:r>
              <a:rPr lang="en-US" dirty="0"/>
              <a:t>CSV downloaded from Kaggle </a:t>
            </a:r>
            <a:br>
              <a:rPr lang="en-US" dirty="0"/>
            </a:br>
            <a:r>
              <a:rPr lang="en-US" dirty="0"/>
              <a:t>web scrapped from </a:t>
            </a:r>
            <a:r>
              <a:rPr lang="en-US" dirty="0" err="1"/>
              <a:t>VGChartz</a:t>
            </a:r>
            <a:r>
              <a:rPr lang="en-US" dirty="0"/>
              <a:t>.</a:t>
            </a:r>
            <a:endParaRPr dirty="0"/>
          </a:p>
          <a:p>
            <a:pPr marL="241300" lvl="0" indent="-203200" algn="l" rtl="0">
              <a:spcBef>
                <a:spcPts val="0"/>
              </a:spcBef>
              <a:spcAft>
                <a:spcPts val="0"/>
              </a:spcAft>
              <a:buClr>
                <a:srgbClr val="11FFFF"/>
              </a:buClr>
              <a:buSzPts val="1200"/>
              <a:buFont typeface="Roboto Slab Regular"/>
              <a:buChar char="◂"/>
            </a:pPr>
            <a:endParaRPr dirty="0"/>
          </a:p>
        </p:txBody>
      </p:sp>
      <p:sp>
        <p:nvSpPr>
          <p:cNvPr id="1858" name="Google Shape;1858;p47"/>
          <p:cNvSpPr/>
          <p:nvPr/>
        </p:nvSpPr>
        <p:spPr>
          <a:xfrm rot="5400000">
            <a:off x="1223630" y="36582"/>
            <a:ext cx="6696740" cy="423876"/>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txBox="1">
            <a:spLocks noGrp="1"/>
          </p:cNvSpPr>
          <p:nvPr>
            <p:ph type="ctrTitle"/>
          </p:nvPr>
        </p:nvSpPr>
        <p:spPr>
          <a:xfrm>
            <a:off x="6029025" y="322800"/>
            <a:ext cx="2303700" cy="101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CREDITS</a:t>
            </a:r>
            <a:endParaRPr/>
          </a:p>
        </p:txBody>
      </p:sp>
      <p:sp>
        <p:nvSpPr>
          <p:cNvPr id="1860" name="Google Shape;1860;p47"/>
          <p:cNvSpPr/>
          <p:nvPr/>
        </p:nvSpPr>
        <p:spPr>
          <a:xfrm>
            <a:off x="4317650" y="3596900"/>
            <a:ext cx="87000" cy="87000"/>
          </a:xfrm>
          <a:prstGeom prst="rect">
            <a:avLst/>
          </a:prstGeom>
          <a:no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Google Shape;522;p25"/>
          <p:cNvPicPr preferRelativeResize="0"/>
          <p:nvPr/>
        </p:nvPicPr>
        <p:blipFill rotWithShape="1">
          <a:blip r:embed="rId3">
            <a:alphaModFix/>
          </a:blip>
          <a:srcRect t="63908"/>
          <a:stretch/>
        </p:blipFill>
        <p:spPr>
          <a:xfrm>
            <a:off x="-190539" y="3430716"/>
            <a:ext cx="9574502" cy="1943800"/>
          </a:xfrm>
          <a:prstGeom prst="rect">
            <a:avLst/>
          </a:prstGeom>
          <a:noFill/>
          <a:ln>
            <a:noFill/>
          </a:ln>
        </p:spPr>
      </p:pic>
      <p:sp>
        <p:nvSpPr>
          <p:cNvPr id="523" name="Google Shape;523;p25"/>
          <p:cNvSpPr txBox="1">
            <a:spLocks noGrp="1"/>
          </p:cNvSpPr>
          <p:nvPr>
            <p:ph type="subTitle" idx="1"/>
          </p:nvPr>
        </p:nvSpPr>
        <p:spPr>
          <a:xfrm flipH="1">
            <a:off x="2403450" y="2395325"/>
            <a:ext cx="4337100" cy="1170000"/>
          </a:xfrm>
          <a:prstGeom prst="rect">
            <a:avLst/>
          </a:prstGeom>
        </p:spPr>
        <p:txBody>
          <a:bodyPr spcFirstLastPara="1" wrap="square" lIns="91425" tIns="91425" rIns="91425" bIns="91425" anchor="ctr" anchorCtr="0">
            <a:noAutofit/>
          </a:bodyPr>
          <a:lstStyle/>
          <a:p>
            <a:pPr marL="0" lvl="0" indent="0"/>
            <a:r>
              <a:rPr lang="en-US" sz="1600" dirty="0"/>
              <a:t>Our project will investigate what factors affect whether a video game is successful or not based on video game ratings and sales.</a:t>
            </a:r>
            <a:endParaRPr sz="1600" dirty="0">
              <a:solidFill>
                <a:srgbClr val="F3F3F3"/>
              </a:solidFill>
            </a:endParaRPr>
          </a:p>
        </p:txBody>
      </p:sp>
      <p:sp>
        <p:nvSpPr>
          <p:cNvPr id="524" name="Google Shape;524;p25"/>
          <p:cNvSpPr txBox="1">
            <a:spLocks noGrp="1"/>
          </p:cNvSpPr>
          <p:nvPr>
            <p:ph type="title"/>
          </p:nvPr>
        </p:nvSpPr>
        <p:spPr>
          <a:xfrm>
            <a:off x="3148472" y="1578175"/>
            <a:ext cx="2847000" cy="89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3F3F3"/>
                </a:solidFill>
              </a:rPr>
              <a:t>OBJECTIVE</a:t>
            </a:r>
            <a:endParaRPr dirty="0">
              <a:solidFill>
                <a:srgbClr val="F3F3F3"/>
              </a:solidFill>
              <a:ea typeface="Teko"/>
              <a:sym typeface="Teko"/>
            </a:endParaRPr>
          </a:p>
        </p:txBody>
      </p:sp>
      <p:pic>
        <p:nvPicPr>
          <p:cNvPr id="525" name="Google Shape;525;p25"/>
          <p:cNvPicPr preferRelativeResize="0"/>
          <p:nvPr/>
        </p:nvPicPr>
        <p:blipFill rotWithShape="1">
          <a:blip r:embed="rId3">
            <a:alphaModFix/>
          </a:blip>
          <a:srcRect t="63908"/>
          <a:stretch/>
        </p:blipFill>
        <p:spPr>
          <a:xfrm rot="10800000" flipH="1">
            <a:off x="-239964" y="-80172"/>
            <a:ext cx="9574502" cy="1943800"/>
          </a:xfrm>
          <a:prstGeom prst="rect">
            <a:avLst/>
          </a:prstGeom>
          <a:noFill/>
          <a:ln>
            <a:noFill/>
          </a:ln>
        </p:spPr>
      </p:pic>
      <p:pic>
        <p:nvPicPr>
          <p:cNvPr id="526" name="Google Shape;526;p25"/>
          <p:cNvPicPr preferRelativeResize="0"/>
          <p:nvPr/>
        </p:nvPicPr>
        <p:blipFill rotWithShape="1">
          <a:blip r:embed="rId3">
            <a:alphaModFix/>
          </a:blip>
          <a:srcRect t="63908"/>
          <a:stretch/>
        </p:blipFill>
        <p:spPr>
          <a:xfrm>
            <a:off x="-190539" y="3430716"/>
            <a:ext cx="9574502" cy="1943800"/>
          </a:xfrm>
          <a:prstGeom prst="rect">
            <a:avLst/>
          </a:prstGeom>
          <a:noFill/>
          <a:ln>
            <a:noFill/>
          </a:ln>
          <a:effectLst>
            <a:outerShdw blurRad="57150" dist="19050" dir="5400000" algn="bl" rotWithShape="0">
              <a:srgbClr val="000000">
                <a:alpha val="50000"/>
              </a:srgbClr>
            </a:outerShdw>
          </a:effectLst>
        </p:spPr>
      </p:pic>
      <p:pic>
        <p:nvPicPr>
          <p:cNvPr id="527" name="Google Shape;527;p25"/>
          <p:cNvPicPr preferRelativeResize="0"/>
          <p:nvPr/>
        </p:nvPicPr>
        <p:blipFill rotWithShape="1">
          <a:blip r:embed="rId3">
            <a:alphaModFix/>
          </a:blip>
          <a:srcRect t="63908"/>
          <a:stretch/>
        </p:blipFill>
        <p:spPr>
          <a:xfrm rot="10800000" flipH="1">
            <a:off x="-239964" y="-80172"/>
            <a:ext cx="9574502" cy="1943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pic>
        <p:nvPicPr>
          <p:cNvPr id="1750" name="Google Shape;1750;p43"/>
          <p:cNvPicPr preferRelativeResize="0"/>
          <p:nvPr/>
        </p:nvPicPr>
        <p:blipFill rotWithShape="1">
          <a:blip r:embed="rId3">
            <a:alphaModFix/>
          </a:blip>
          <a:srcRect l="16428" r="19722"/>
          <a:stretch/>
        </p:blipFill>
        <p:spPr>
          <a:xfrm rot="-3012633">
            <a:off x="2144633" y="2540503"/>
            <a:ext cx="4253633" cy="3747394"/>
          </a:xfrm>
          <a:prstGeom prst="rect">
            <a:avLst/>
          </a:prstGeom>
          <a:noFill/>
          <a:ln>
            <a:noFill/>
          </a:ln>
        </p:spPr>
      </p:pic>
      <p:grpSp>
        <p:nvGrpSpPr>
          <p:cNvPr id="1760" name="Google Shape;1760;p43"/>
          <p:cNvGrpSpPr/>
          <p:nvPr/>
        </p:nvGrpSpPr>
        <p:grpSpPr>
          <a:xfrm>
            <a:off x="-10998" y="1298761"/>
            <a:ext cx="9144074" cy="780195"/>
            <a:chOff x="238125" y="2163800"/>
            <a:chExt cx="7200625" cy="614375"/>
          </a:xfrm>
        </p:grpSpPr>
        <p:sp>
          <p:nvSpPr>
            <p:cNvPr id="1761" name="Google Shape;1761;p43"/>
            <p:cNvSpPr/>
            <p:nvPr/>
          </p:nvSpPr>
          <p:spPr>
            <a:xfrm>
              <a:off x="238125" y="2163800"/>
              <a:ext cx="7200625" cy="455725"/>
            </a:xfrm>
            <a:custGeom>
              <a:avLst/>
              <a:gdLst/>
              <a:ahLst/>
              <a:cxnLst/>
              <a:rect l="l" t="t" r="r" b="b"/>
              <a:pathLst>
                <a:path w="288025" h="18229" extrusionOk="0">
                  <a:moveTo>
                    <a:pt x="81677" y="0"/>
                  </a:moveTo>
                  <a:lnTo>
                    <a:pt x="73033" y="18086"/>
                  </a:lnTo>
                  <a:lnTo>
                    <a:pt x="0" y="18086"/>
                  </a:lnTo>
                  <a:lnTo>
                    <a:pt x="0" y="18228"/>
                  </a:lnTo>
                  <a:lnTo>
                    <a:pt x="73116" y="18228"/>
                  </a:lnTo>
                  <a:lnTo>
                    <a:pt x="81772" y="155"/>
                  </a:lnTo>
                  <a:lnTo>
                    <a:pt x="193119" y="155"/>
                  </a:lnTo>
                  <a:lnTo>
                    <a:pt x="202299" y="18193"/>
                  </a:lnTo>
                  <a:lnTo>
                    <a:pt x="202311" y="18228"/>
                  </a:lnTo>
                  <a:lnTo>
                    <a:pt x="288024" y="18228"/>
                  </a:lnTo>
                  <a:lnTo>
                    <a:pt x="288024" y="18086"/>
                  </a:lnTo>
                  <a:lnTo>
                    <a:pt x="202406" y="18086"/>
                  </a:lnTo>
                  <a:lnTo>
                    <a:pt x="193227" y="36"/>
                  </a:lnTo>
                  <a:lnTo>
                    <a:pt x="193203"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3"/>
            <p:cNvSpPr/>
            <p:nvPr/>
          </p:nvSpPr>
          <p:spPr>
            <a:xfrm>
              <a:off x="795323" y="2679025"/>
              <a:ext cx="114025" cy="99150"/>
            </a:xfrm>
            <a:custGeom>
              <a:avLst/>
              <a:gdLst/>
              <a:ahLst/>
              <a:cxnLst/>
              <a:rect l="l" t="t" r="r" b="b"/>
              <a:pathLst>
                <a:path w="4561" h="3966" extrusionOk="0">
                  <a:moveTo>
                    <a:pt x="0" y="1"/>
                  </a:moveTo>
                  <a:lnTo>
                    <a:pt x="2286"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3"/>
            <p:cNvSpPr/>
            <p:nvPr/>
          </p:nvSpPr>
          <p:spPr>
            <a:xfrm>
              <a:off x="2981958" y="2233450"/>
              <a:ext cx="114325" cy="98825"/>
            </a:xfrm>
            <a:custGeom>
              <a:avLst/>
              <a:gdLst/>
              <a:ahLst/>
              <a:cxnLst/>
              <a:rect l="l" t="t" r="r" b="b"/>
              <a:pathLst>
                <a:path w="4573" h="3953" extrusionOk="0">
                  <a:moveTo>
                    <a:pt x="1" y="0"/>
                  </a:moveTo>
                  <a:lnTo>
                    <a:pt x="2287" y="3953"/>
                  </a:lnTo>
                  <a:lnTo>
                    <a:pt x="457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3"/>
            <p:cNvSpPr/>
            <p:nvPr/>
          </p:nvSpPr>
          <p:spPr>
            <a:xfrm>
              <a:off x="3820421" y="2233450"/>
              <a:ext cx="114325" cy="98825"/>
            </a:xfrm>
            <a:custGeom>
              <a:avLst/>
              <a:gdLst/>
              <a:ahLst/>
              <a:cxnLst/>
              <a:rect l="l" t="t" r="r" b="b"/>
              <a:pathLst>
                <a:path w="4573" h="3953" extrusionOk="0">
                  <a:moveTo>
                    <a:pt x="0" y="0"/>
                  </a:moveTo>
                  <a:lnTo>
                    <a:pt x="2286" y="3953"/>
                  </a:lnTo>
                  <a:lnTo>
                    <a:pt x="457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3"/>
            <p:cNvSpPr/>
            <p:nvPr/>
          </p:nvSpPr>
          <p:spPr>
            <a:xfrm>
              <a:off x="6358230" y="2679025"/>
              <a:ext cx="114025" cy="99150"/>
            </a:xfrm>
            <a:custGeom>
              <a:avLst/>
              <a:gdLst/>
              <a:ahLst/>
              <a:cxnLst/>
              <a:rect l="l" t="t" r="r" b="b"/>
              <a:pathLst>
                <a:path w="4561" h="3966" extrusionOk="0">
                  <a:moveTo>
                    <a:pt x="0" y="1"/>
                  </a:moveTo>
                  <a:lnTo>
                    <a:pt x="2274"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1" name="Google Shape;1751;p43"/>
          <p:cNvSpPr txBox="1"/>
          <p:nvPr/>
        </p:nvSpPr>
        <p:spPr>
          <a:xfrm>
            <a:off x="381389" y="2080126"/>
            <a:ext cx="771000" cy="29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800" dirty="0">
                <a:solidFill>
                  <a:schemeClr val="lt1"/>
                </a:solidFill>
                <a:latin typeface="Teko" panose="02000000000000000000" pitchFamily="2" charset="0"/>
                <a:ea typeface="Teko"/>
                <a:cs typeface="Teko" panose="02000000000000000000" pitchFamily="2" charset="0"/>
                <a:sym typeface="Teko"/>
              </a:rPr>
              <a:t>01/11</a:t>
            </a:r>
            <a:endParaRPr sz="1800" dirty="0">
              <a:solidFill>
                <a:schemeClr val="lt1"/>
              </a:solidFill>
              <a:latin typeface="Teko" panose="02000000000000000000" pitchFamily="2" charset="0"/>
              <a:ea typeface="Teko"/>
              <a:cs typeface="Teko" panose="02000000000000000000" pitchFamily="2" charset="0"/>
              <a:sym typeface="Teko"/>
            </a:endParaRPr>
          </a:p>
        </p:txBody>
      </p:sp>
      <p:sp>
        <p:nvSpPr>
          <p:cNvPr id="1752" name="Google Shape;1752;p43"/>
          <p:cNvSpPr txBox="1"/>
          <p:nvPr/>
        </p:nvSpPr>
        <p:spPr>
          <a:xfrm>
            <a:off x="-47059" y="2361896"/>
            <a:ext cx="1199448" cy="46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Exploring our inquiries</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753" name="Google Shape;1753;p43"/>
          <p:cNvSpPr txBox="1"/>
          <p:nvPr/>
        </p:nvSpPr>
        <p:spPr>
          <a:xfrm>
            <a:off x="3154707" y="1499653"/>
            <a:ext cx="771000" cy="29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800" dirty="0">
                <a:solidFill>
                  <a:schemeClr val="lt1"/>
                </a:solidFill>
                <a:latin typeface="Teko" panose="02000000000000000000" pitchFamily="2" charset="0"/>
                <a:ea typeface="Teko"/>
                <a:cs typeface="Teko" panose="02000000000000000000" pitchFamily="2" charset="0"/>
                <a:sym typeface="Teko"/>
              </a:rPr>
              <a:t>01/16</a:t>
            </a:r>
            <a:endParaRPr sz="1800" dirty="0">
              <a:solidFill>
                <a:schemeClr val="lt1"/>
              </a:solidFill>
              <a:latin typeface="Teko" panose="02000000000000000000" pitchFamily="2" charset="0"/>
              <a:ea typeface="Teko"/>
              <a:cs typeface="Teko" panose="02000000000000000000" pitchFamily="2" charset="0"/>
              <a:sym typeface="Teko"/>
            </a:endParaRPr>
          </a:p>
        </p:txBody>
      </p:sp>
      <p:sp>
        <p:nvSpPr>
          <p:cNvPr id="1754" name="Google Shape;1754;p43"/>
          <p:cNvSpPr txBox="1"/>
          <p:nvPr/>
        </p:nvSpPr>
        <p:spPr>
          <a:xfrm>
            <a:off x="2439206" y="1766399"/>
            <a:ext cx="1486500" cy="54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  Further Cleaning.</a:t>
            </a:r>
          </a:p>
          <a:p>
            <a:pPr marL="0" lvl="0" indent="0" algn="r" rtl="0">
              <a:spcBef>
                <a:spcPts val="0"/>
              </a:spcBef>
              <a:spcAft>
                <a:spcPts val="0"/>
              </a:spcAft>
              <a:buNone/>
            </a:pPr>
            <a:r>
              <a:rPr lang="en-US" sz="1000" dirty="0">
                <a:solidFill>
                  <a:schemeClr val="lt1"/>
                </a:solidFill>
                <a:latin typeface="Source Code Pro Light" panose="020B0409030403020204" pitchFamily="49" charset="0"/>
                <a:ea typeface="Source Code Pro Light"/>
                <a:cs typeface="Source Code Pro"/>
                <a:sym typeface="Source Code Pro Light"/>
              </a:rPr>
              <a:t>Created Charts.</a:t>
            </a:r>
            <a:endParaRPr sz="1000" dirty="0">
              <a:solidFill>
                <a:schemeClr val="lt1"/>
              </a:solidFill>
              <a:latin typeface="Source Code Pro"/>
              <a:ea typeface="Source Code Pro"/>
              <a:cs typeface="Source Code Pro"/>
              <a:sym typeface="Source Code Pro"/>
            </a:endParaRPr>
          </a:p>
          <a:p>
            <a:pPr marL="0" lvl="0" indent="0" algn="r" rtl="0">
              <a:spcBef>
                <a:spcPts val="1600"/>
              </a:spcBef>
              <a:spcAft>
                <a:spcPts val="1600"/>
              </a:spcAft>
              <a:buNone/>
            </a:pPr>
            <a:endParaRPr sz="1000" dirty="0">
              <a:solidFill>
                <a:schemeClr val="lt1"/>
              </a:solidFill>
              <a:latin typeface="Source Code Pro"/>
              <a:ea typeface="Source Code Pro"/>
              <a:cs typeface="Source Code Pro"/>
              <a:sym typeface="Source Code Pro"/>
            </a:endParaRPr>
          </a:p>
        </p:txBody>
      </p:sp>
      <p:sp>
        <p:nvSpPr>
          <p:cNvPr id="1755" name="Google Shape;1755;p43"/>
          <p:cNvSpPr txBox="1"/>
          <p:nvPr/>
        </p:nvSpPr>
        <p:spPr>
          <a:xfrm>
            <a:off x="4318807" y="1499665"/>
            <a:ext cx="771000"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a:solidFill>
                  <a:schemeClr val="lt1"/>
                </a:solidFill>
                <a:latin typeface="Teko" panose="02000000000000000000" pitchFamily="2" charset="0"/>
                <a:ea typeface="Teko"/>
                <a:cs typeface="Teko" panose="02000000000000000000" pitchFamily="2" charset="0"/>
                <a:sym typeface="Teko"/>
              </a:rPr>
              <a:t>01/18</a:t>
            </a:r>
            <a:endParaRPr sz="1800" dirty="0">
              <a:solidFill>
                <a:schemeClr val="lt1"/>
              </a:solidFill>
              <a:latin typeface="Teko" panose="02000000000000000000" pitchFamily="2" charset="0"/>
              <a:ea typeface="Teko"/>
              <a:cs typeface="Teko" panose="02000000000000000000" pitchFamily="2" charset="0"/>
              <a:sym typeface="Teko"/>
            </a:endParaRPr>
          </a:p>
        </p:txBody>
      </p:sp>
      <p:sp>
        <p:nvSpPr>
          <p:cNvPr id="1756" name="Google Shape;1756;p43"/>
          <p:cNvSpPr txBox="1"/>
          <p:nvPr/>
        </p:nvSpPr>
        <p:spPr>
          <a:xfrm>
            <a:off x="4204497" y="1769332"/>
            <a:ext cx="1389490" cy="54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Continuation of creating visualizations.</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758" name="Google Shape;1758;p43"/>
          <p:cNvSpPr txBox="1"/>
          <p:nvPr/>
        </p:nvSpPr>
        <p:spPr>
          <a:xfrm>
            <a:off x="7390510" y="2403751"/>
            <a:ext cx="1486500" cy="573600"/>
          </a:xfrm>
          <a:prstGeom prst="rect">
            <a:avLst/>
          </a:prstGeom>
          <a:noFill/>
          <a:ln>
            <a:noFill/>
          </a:ln>
        </p:spPr>
        <p:txBody>
          <a:bodyPr spcFirstLastPara="1" wrap="square" lIns="91425" tIns="91425" rIns="91425" bIns="91425" anchor="b" anchorCtr="0">
            <a:noAutofit/>
          </a:bodyPr>
          <a:lstStyle/>
          <a:p>
            <a:pPr marL="0" lvl="0" indent="0" algn="l" rtl="0">
              <a:spcBef>
                <a:spcPts val="1600"/>
              </a:spcBef>
              <a:spcAft>
                <a:spcPts val="0"/>
              </a:spcAft>
              <a:buNone/>
            </a:pP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Review report and generate presentation.</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759" name="Google Shape;1759;p43"/>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TIMELINE</a:t>
            </a:r>
            <a:endParaRPr dirty="0">
              <a:solidFill>
                <a:srgbClr val="F3F3F3"/>
              </a:solidFill>
            </a:endParaRPr>
          </a:p>
        </p:txBody>
      </p:sp>
      <p:sp>
        <p:nvSpPr>
          <p:cNvPr id="18" name="Google Shape;1762;p43">
            <a:extLst>
              <a:ext uri="{FF2B5EF4-FFF2-40B4-BE49-F238E27FC236}">
                <a16:creationId xmlns:a16="http://schemas.microsoft.com/office/drawing/2014/main" id="{368193AB-F11A-4541-9977-8910A8E38D3C}"/>
              </a:ext>
            </a:extLst>
          </p:cNvPr>
          <p:cNvSpPr/>
          <p:nvPr/>
        </p:nvSpPr>
        <p:spPr>
          <a:xfrm>
            <a:off x="1844070" y="1950799"/>
            <a:ext cx="144800" cy="125911"/>
          </a:xfrm>
          <a:custGeom>
            <a:avLst/>
            <a:gdLst/>
            <a:ahLst/>
            <a:cxnLst/>
            <a:rect l="l" t="t" r="r" b="b"/>
            <a:pathLst>
              <a:path w="4561" h="3966" extrusionOk="0">
                <a:moveTo>
                  <a:pt x="0" y="1"/>
                </a:moveTo>
                <a:lnTo>
                  <a:pt x="2286"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51;p43">
            <a:extLst>
              <a:ext uri="{FF2B5EF4-FFF2-40B4-BE49-F238E27FC236}">
                <a16:creationId xmlns:a16="http://schemas.microsoft.com/office/drawing/2014/main" id="{25F5BB2E-50CA-4316-8B70-876A6D743E0F}"/>
              </a:ext>
            </a:extLst>
          </p:cNvPr>
          <p:cNvSpPr txBox="1"/>
          <p:nvPr/>
        </p:nvSpPr>
        <p:spPr>
          <a:xfrm>
            <a:off x="1528876" y="2077878"/>
            <a:ext cx="771000" cy="29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800" dirty="0">
                <a:solidFill>
                  <a:schemeClr val="lt1"/>
                </a:solidFill>
                <a:latin typeface="Teko" panose="02000000000000000000" pitchFamily="2" charset="0"/>
                <a:ea typeface="Teko"/>
                <a:cs typeface="Teko" panose="02000000000000000000" pitchFamily="2" charset="0"/>
                <a:sym typeface="Teko"/>
              </a:rPr>
              <a:t>01/14</a:t>
            </a:r>
            <a:endParaRPr sz="1800" dirty="0">
              <a:solidFill>
                <a:schemeClr val="lt1"/>
              </a:solidFill>
              <a:latin typeface="Teko" panose="02000000000000000000" pitchFamily="2" charset="0"/>
              <a:ea typeface="Teko"/>
              <a:cs typeface="Teko" panose="02000000000000000000" pitchFamily="2" charset="0"/>
              <a:sym typeface="Teko"/>
            </a:endParaRPr>
          </a:p>
        </p:txBody>
      </p:sp>
      <p:sp>
        <p:nvSpPr>
          <p:cNvPr id="20" name="Google Shape;1752;p43">
            <a:extLst>
              <a:ext uri="{FF2B5EF4-FFF2-40B4-BE49-F238E27FC236}">
                <a16:creationId xmlns:a16="http://schemas.microsoft.com/office/drawing/2014/main" id="{14A6C12B-8BA0-42CD-9E05-F05977E16949}"/>
              </a:ext>
            </a:extLst>
          </p:cNvPr>
          <p:cNvSpPr txBox="1"/>
          <p:nvPr/>
        </p:nvSpPr>
        <p:spPr>
          <a:xfrm>
            <a:off x="1100428" y="2359648"/>
            <a:ext cx="1199448" cy="46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Data Cleaning. Created Master Clean Data.</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21" name="Google Shape;1764;p43">
            <a:extLst>
              <a:ext uri="{FF2B5EF4-FFF2-40B4-BE49-F238E27FC236}">
                <a16:creationId xmlns:a16="http://schemas.microsoft.com/office/drawing/2014/main" id="{A5ED4CCA-BD56-4410-BF12-700B5DDD7A48}"/>
              </a:ext>
            </a:extLst>
          </p:cNvPr>
          <p:cNvSpPr/>
          <p:nvPr/>
        </p:nvSpPr>
        <p:spPr>
          <a:xfrm>
            <a:off x="6365968" y="1958791"/>
            <a:ext cx="145181" cy="125498"/>
          </a:xfrm>
          <a:custGeom>
            <a:avLst/>
            <a:gdLst/>
            <a:ahLst/>
            <a:cxnLst/>
            <a:rect l="l" t="t" r="r" b="b"/>
            <a:pathLst>
              <a:path w="4573" h="3953" extrusionOk="0">
                <a:moveTo>
                  <a:pt x="0" y="0"/>
                </a:moveTo>
                <a:lnTo>
                  <a:pt x="2286" y="3953"/>
                </a:lnTo>
                <a:lnTo>
                  <a:pt x="457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55;p43">
            <a:extLst>
              <a:ext uri="{FF2B5EF4-FFF2-40B4-BE49-F238E27FC236}">
                <a16:creationId xmlns:a16="http://schemas.microsoft.com/office/drawing/2014/main" id="{331C614A-DCA6-4F6A-B647-58F84BDB53A7}"/>
              </a:ext>
            </a:extLst>
          </p:cNvPr>
          <p:cNvSpPr txBox="1"/>
          <p:nvPr/>
        </p:nvSpPr>
        <p:spPr>
          <a:xfrm>
            <a:off x="6187906" y="2060848"/>
            <a:ext cx="771000"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a:solidFill>
                  <a:schemeClr val="lt1"/>
                </a:solidFill>
                <a:latin typeface="Teko" panose="02000000000000000000" pitchFamily="2" charset="0"/>
                <a:ea typeface="Teko"/>
                <a:cs typeface="Teko" panose="02000000000000000000" pitchFamily="2" charset="0"/>
                <a:sym typeface="Teko"/>
              </a:rPr>
              <a:t>01/21</a:t>
            </a:r>
            <a:endParaRPr sz="1800" dirty="0">
              <a:solidFill>
                <a:schemeClr val="lt1"/>
              </a:solidFill>
              <a:latin typeface="Teko" panose="02000000000000000000" pitchFamily="2" charset="0"/>
              <a:ea typeface="Teko"/>
              <a:cs typeface="Teko" panose="02000000000000000000" pitchFamily="2" charset="0"/>
              <a:sym typeface="Teko"/>
            </a:endParaRPr>
          </a:p>
        </p:txBody>
      </p:sp>
      <p:sp>
        <p:nvSpPr>
          <p:cNvPr id="23" name="Google Shape;1756;p43">
            <a:extLst>
              <a:ext uri="{FF2B5EF4-FFF2-40B4-BE49-F238E27FC236}">
                <a16:creationId xmlns:a16="http://schemas.microsoft.com/office/drawing/2014/main" id="{55215989-83DA-48ED-B63D-78D1781ACA6D}"/>
              </a:ext>
            </a:extLst>
          </p:cNvPr>
          <p:cNvSpPr txBox="1"/>
          <p:nvPr/>
        </p:nvSpPr>
        <p:spPr>
          <a:xfrm>
            <a:off x="6120664" y="2330515"/>
            <a:ext cx="1261084" cy="5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Gather up all charts. Generate Report.</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25" name="Google Shape;1757;p43">
            <a:extLst>
              <a:ext uri="{FF2B5EF4-FFF2-40B4-BE49-F238E27FC236}">
                <a16:creationId xmlns:a16="http://schemas.microsoft.com/office/drawing/2014/main" id="{9AA6178C-9AF1-43E3-A8AF-47B19255EC86}"/>
              </a:ext>
            </a:extLst>
          </p:cNvPr>
          <p:cNvSpPr txBox="1"/>
          <p:nvPr/>
        </p:nvSpPr>
        <p:spPr>
          <a:xfrm>
            <a:off x="7379891" y="2076453"/>
            <a:ext cx="1157585"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chemeClr val="lt1"/>
                </a:solidFill>
                <a:latin typeface="Teko" panose="02000000000000000000" pitchFamily="2" charset="0"/>
                <a:ea typeface="Teko"/>
                <a:cs typeface="Teko" panose="02000000000000000000" pitchFamily="2" charset="0"/>
                <a:sym typeface="Teko"/>
              </a:rPr>
              <a:t>Final Day</a:t>
            </a:r>
            <a:endParaRPr sz="1800" dirty="0">
              <a:solidFill>
                <a:schemeClr val="lt1"/>
              </a:solidFill>
              <a:latin typeface="Teko" panose="02000000000000000000" pitchFamily="2" charset="0"/>
              <a:ea typeface="Teko"/>
              <a:cs typeface="Teko" panose="02000000000000000000" pitchFamily="2" charset="0"/>
              <a:sym typeface="Teko"/>
            </a:endParaRPr>
          </a:p>
        </p:txBody>
      </p:sp>
    </p:spTree>
    <p:extLst>
      <p:ext uri="{BB962C8B-B14F-4D97-AF65-F5344CB8AC3E}">
        <p14:creationId xmlns:p14="http://schemas.microsoft.com/office/powerpoint/2010/main" val="3755014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8"/>
          <p:cNvSpPr txBox="1">
            <a:spLocks noGrp="1"/>
          </p:cNvSpPr>
          <p:nvPr>
            <p:ph type="subTitle" idx="1"/>
          </p:nvPr>
        </p:nvSpPr>
        <p:spPr>
          <a:xfrm>
            <a:off x="3591318" y="2904064"/>
            <a:ext cx="3012300" cy="783000"/>
          </a:xfrm>
          <a:prstGeom prst="rect">
            <a:avLst/>
          </a:prstGeom>
        </p:spPr>
        <p:txBody>
          <a:bodyPr spcFirstLastPara="1" wrap="square" lIns="91425" tIns="91425" rIns="91425" bIns="91425" anchor="t" anchorCtr="0">
            <a:noAutofit/>
          </a:bodyPr>
          <a:lstStyle/>
          <a:p>
            <a:pPr marL="0" lvl="0" indent="0">
              <a:lnSpc>
                <a:spcPct val="100000"/>
              </a:lnSpc>
              <a:buClr>
                <a:schemeClr val="dk1"/>
              </a:buClr>
              <a:buSzPts val="1100"/>
            </a:pPr>
            <a:r>
              <a:rPr lang="en-US" dirty="0">
                <a:solidFill>
                  <a:srgbClr val="F3F3F3"/>
                </a:solidFill>
              </a:rPr>
              <a:t>Is there a relationship between video game global sales and critic ratings score?  Do games that have higher ratings tend to sell better?</a:t>
            </a:r>
            <a:endParaRPr dirty="0">
              <a:solidFill>
                <a:srgbClr val="F3F3F3"/>
              </a:solidFill>
            </a:endParaRPr>
          </a:p>
        </p:txBody>
      </p:sp>
      <p:sp>
        <p:nvSpPr>
          <p:cNvPr id="621" name="Google Shape;621;p28"/>
          <p:cNvSpPr txBox="1">
            <a:spLocks noGrp="1"/>
          </p:cNvSpPr>
          <p:nvPr>
            <p:ph type="title"/>
          </p:nvPr>
        </p:nvSpPr>
        <p:spPr>
          <a:xfrm>
            <a:off x="2363463" y="2259300"/>
            <a:ext cx="2797200" cy="62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solidFill>
                  <a:srgbClr val="F3F3F3"/>
                </a:solidFill>
                <a:ea typeface="Teko"/>
                <a:sym typeface="Teko"/>
              </a:rPr>
              <a:t>Global Sales vs. Critic Ratings</a:t>
            </a:r>
            <a:endParaRPr sz="2800" dirty="0">
              <a:solidFill>
                <a:srgbClr val="F3F3F3"/>
              </a:solidFill>
              <a:ea typeface="Teko"/>
              <a:sym typeface="Teko"/>
            </a:endParaRPr>
          </a:p>
        </p:txBody>
      </p:sp>
      <p:pic>
        <p:nvPicPr>
          <p:cNvPr id="622" name="Google Shape;622;p28"/>
          <p:cNvPicPr preferRelativeResize="0"/>
          <p:nvPr/>
        </p:nvPicPr>
        <p:blipFill>
          <a:blip r:embed="rId3">
            <a:alphaModFix/>
          </a:blip>
          <a:stretch>
            <a:fillRect/>
          </a:stretch>
        </p:blipFill>
        <p:spPr>
          <a:xfrm rot="-5400000">
            <a:off x="-86012" y="1852038"/>
            <a:ext cx="3371849" cy="1439425"/>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6</a:t>
            </a:fld>
            <a:endParaRPr/>
          </a:p>
        </p:txBody>
      </p:sp>
      <p:grpSp>
        <p:nvGrpSpPr>
          <p:cNvPr id="624" name="Google Shape;624;p28"/>
          <p:cNvGrpSpPr/>
          <p:nvPr/>
        </p:nvGrpSpPr>
        <p:grpSpPr>
          <a:xfrm>
            <a:off x="3199414" y="3095733"/>
            <a:ext cx="5944582" cy="1320238"/>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759;p43">
            <a:extLst>
              <a:ext uri="{FF2B5EF4-FFF2-40B4-BE49-F238E27FC236}">
                <a16:creationId xmlns:a16="http://schemas.microsoft.com/office/drawing/2014/main" id="{5CECC95F-93B5-46FA-914D-96B7E6757B13}"/>
              </a:ext>
            </a:extLst>
          </p:cNvPr>
          <p:cNvSpPr txBox="1">
            <a:spLocks/>
          </p:cNvSpPr>
          <p:nvPr/>
        </p:nvSpPr>
        <p:spPr>
          <a:xfrm>
            <a:off x="1964850" y="-53629"/>
            <a:ext cx="5214300" cy="94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Teko"/>
              <a:buNone/>
              <a:defRPr sz="30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2pPr>
            <a:lvl3pPr marR="0" lvl="2"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3pPr>
            <a:lvl4pPr marR="0" lvl="3"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4pPr>
            <a:lvl5pPr marR="0" lvl="4"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5pPr>
            <a:lvl6pPr marR="0" lvl="5"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6pPr>
            <a:lvl7pPr marR="0" lvl="6"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7pPr>
            <a:lvl8pPr marR="0" lvl="7"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8pPr>
            <a:lvl9pPr marR="0" lvl="8"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9pPr>
          </a:lstStyle>
          <a:p>
            <a:pPr algn="ctr"/>
            <a:r>
              <a:rPr lang="en-US" dirty="0">
                <a:solidFill>
                  <a:srgbClr val="F3F3F3"/>
                </a:solidFill>
                <a:latin typeface="Teko" panose="02000000000000000000" pitchFamily="2" charset="0"/>
                <a:cs typeface="Teko" panose="02000000000000000000" pitchFamily="2" charset="0"/>
              </a:rPr>
              <a:t>QUESTIONS</a:t>
            </a:r>
          </a:p>
        </p:txBody>
      </p:sp>
      <p:grpSp>
        <p:nvGrpSpPr>
          <p:cNvPr id="10" name="Google Shape;5949;p54">
            <a:extLst>
              <a:ext uri="{FF2B5EF4-FFF2-40B4-BE49-F238E27FC236}">
                <a16:creationId xmlns:a16="http://schemas.microsoft.com/office/drawing/2014/main" id="{B42C8881-2B5D-4C8E-ABCB-8CCDC58F5521}"/>
              </a:ext>
            </a:extLst>
          </p:cNvPr>
          <p:cNvGrpSpPr>
            <a:grpSpLocks noChangeAspect="1"/>
          </p:cNvGrpSpPr>
          <p:nvPr/>
        </p:nvGrpSpPr>
        <p:grpSpPr>
          <a:xfrm>
            <a:off x="4971364" y="1947163"/>
            <a:ext cx="466273" cy="448056"/>
            <a:chOff x="-62890750" y="3747425"/>
            <a:chExt cx="330825" cy="317900"/>
          </a:xfrm>
          <a:solidFill>
            <a:srgbClr val="11FFFF"/>
          </a:solidFill>
        </p:grpSpPr>
        <p:sp>
          <p:nvSpPr>
            <p:cNvPr id="11" name="Google Shape;5950;p54">
              <a:extLst>
                <a:ext uri="{FF2B5EF4-FFF2-40B4-BE49-F238E27FC236}">
                  <a16:creationId xmlns:a16="http://schemas.microsoft.com/office/drawing/2014/main" id="{03C31C0B-253E-48FA-AAC8-41809F785560}"/>
                </a:ext>
              </a:extLst>
            </p:cNvPr>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51;p54">
              <a:extLst>
                <a:ext uri="{FF2B5EF4-FFF2-40B4-BE49-F238E27FC236}">
                  <a16:creationId xmlns:a16="http://schemas.microsoft.com/office/drawing/2014/main" id="{EC9E0938-ACC0-4908-8BCF-3C0914B86701}"/>
                </a:ext>
              </a:extLst>
            </p:cNvPr>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52;p54">
              <a:extLst>
                <a:ext uri="{FF2B5EF4-FFF2-40B4-BE49-F238E27FC236}">
                  <a16:creationId xmlns:a16="http://schemas.microsoft.com/office/drawing/2014/main" id="{87673533-F95E-4144-8DF8-F14919D0F4CF}"/>
                </a:ext>
              </a:extLst>
            </p:cNvPr>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53;p54">
              <a:extLst>
                <a:ext uri="{FF2B5EF4-FFF2-40B4-BE49-F238E27FC236}">
                  <a16:creationId xmlns:a16="http://schemas.microsoft.com/office/drawing/2014/main" id="{6862EB9D-3A6B-466B-888D-C3D10F2E9487}"/>
                </a:ext>
              </a:extLst>
            </p:cNvPr>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54;p54">
              <a:extLst>
                <a:ext uri="{FF2B5EF4-FFF2-40B4-BE49-F238E27FC236}">
                  <a16:creationId xmlns:a16="http://schemas.microsoft.com/office/drawing/2014/main" id="{C620ABB8-E1A4-4302-A743-9B05CDF4C0D6}"/>
                </a:ext>
              </a:extLst>
            </p:cNvPr>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955;p54">
              <a:extLst>
                <a:ext uri="{FF2B5EF4-FFF2-40B4-BE49-F238E27FC236}">
                  <a16:creationId xmlns:a16="http://schemas.microsoft.com/office/drawing/2014/main" id="{DE0E693D-2336-4A69-AE64-7F428BC7954E}"/>
                </a:ext>
              </a:extLst>
            </p:cNvPr>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956;p54">
              <a:extLst>
                <a:ext uri="{FF2B5EF4-FFF2-40B4-BE49-F238E27FC236}">
                  <a16:creationId xmlns:a16="http://schemas.microsoft.com/office/drawing/2014/main" id="{F2C96D4D-A6A9-4A9B-B4C8-6E9C35FCBF63}"/>
                </a:ext>
              </a:extLst>
            </p:cNvPr>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957;p54">
              <a:extLst>
                <a:ext uri="{FF2B5EF4-FFF2-40B4-BE49-F238E27FC236}">
                  <a16:creationId xmlns:a16="http://schemas.microsoft.com/office/drawing/2014/main" id="{F599921F-1121-4133-B937-ABA54EF6E4B0}"/>
                </a:ext>
              </a:extLst>
            </p:cNvPr>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958;p54">
              <a:extLst>
                <a:ext uri="{FF2B5EF4-FFF2-40B4-BE49-F238E27FC236}">
                  <a16:creationId xmlns:a16="http://schemas.microsoft.com/office/drawing/2014/main" id="{6438B0B4-C2D3-42FF-97F3-F0200EAADA35}"/>
                </a:ext>
              </a:extLst>
            </p:cNvPr>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959;p54">
              <a:extLst>
                <a:ext uri="{FF2B5EF4-FFF2-40B4-BE49-F238E27FC236}">
                  <a16:creationId xmlns:a16="http://schemas.microsoft.com/office/drawing/2014/main" id="{C93CFECA-27B6-4476-A7A4-0C2902A3810C}"/>
                </a:ext>
              </a:extLst>
            </p:cNvPr>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960;p54">
              <a:extLst>
                <a:ext uri="{FF2B5EF4-FFF2-40B4-BE49-F238E27FC236}">
                  <a16:creationId xmlns:a16="http://schemas.microsoft.com/office/drawing/2014/main" id="{3E30782B-DF43-45FF-93B5-FD0EF21C1F54}"/>
                </a:ext>
              </a:extLst>
            </p:cNvPr>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961;p54">
              <a:extLst>
                <a:ext uri="{FF2B5EF4-FFF2-40B4-BE49-F238E27FC236}">
                  <a16:creationId xmlns:a16="http://schemas.microsoft.com/office/drawing/2014/main" id="{59A10E7D-6EC3-4579-9CE4-C41867D5243B}"/>
                </a:ext>
              </a:extLst>
            </p:cNvPr>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962;p54">
              <a:extLst>
                <a:ext uri="{FF2B5EF4-FFF2-40B4-BE49-F238E27FC236}">
                  <a16:creationId xmlns:a16="http://schemas.microsoft.com/office/drawing/2014/main" id="{4EBC344C-2CA7-41A6-A0E1-CA6624D94313}"/>
                </a:ext>
              </a:extLst>
            </p:cNvPr>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963;p54">
              <a:extLst>
                <a:ext uri="{FF2B5EF4-FFF2-40B4-BE49-F238E27FC236}">
                  <a16:creationId xmlns:a16="http://schemas.microsoft.com/office/drawing/2014/main" id="{07B2D728-4B40-4973-8643-845547DAFEE8}"/>
                </a:ext>
              </a:extLst>
            </p:cNvPr>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29"/>
          <p:cNvSpPr txBox="1">
            <a:spLocks noGrp="1"/>
          </p:cNvSpPr>
          <p:nvPr>
            <p:ph type="ctrTitle"/>
          </p:nvPr>
        </p:nvSpPr>
        <p:spPr>
          <a:xfrm>
            <a:off x="836046" y="817994"/>
            <a:ext cx="3396420" cy="946200"/>
          </a:xfrm>
          <a:prstGeom prst="rect">
            <a:avLst/>
          </a:prstGeom>
        </p:spPr>
        <p:txBody>
          <a:bodyPr spcFirstLastPara="1" wrap="square" lIns="91425" tIns="91425" rIns="91425" bIns="91425" anchor="b" anchorCtr="0">
            <a:noAutofit/>
          </a:bodyPr>
          <a:lstStyle/>
          <a:p>
            <a:pPr lvl="0"/>
            <a:r>
              <a:rPr lang="en-US" sz="2800" dirty="0">
                <a:solidFill>
                  <a:srgbClr val="F3F3F3"/>
                </a:solidFill>
              </a:rPr>
              <a:t>Global Sales vs. Critic Ratings for Different Genres</a:t>
            </a:r>
            <a:endParaRPr sz="2800" dirty="0">
              <a:solidFill>
                <a:srgbClr val="F3F3F3"/>
              </a:solidFill>
              <a:ea typeface="Teko"/>
              <a:sym typeface="Teko"/>
            </a:endParaRPr>
          </a:p>
        </p:txBody>
      </p:sp>
      <p:sp>
        <p:nvSpPr>
          <p:cNvPr id="632" name="Google Shape;632;p29"/>
          <p:cNvSpPr txBox="1">
            <a:spLocks noGrp="1"/>
          </p:cNvSpPr>
          <p:nvPr>
            <p:ph type="subTitle" idx="1"/>
          </p:nvPr>
        </p:nvSpPr>
        <p:spPr>
          <a:xfrm>
            <a:off x="839669" y="1782876"/>
            <a:ext cx="3142200" cy="1112400"/>
          </a:xfrm>
          <a:prstGeom prst="rect">
            <a:avLst/>
          </a:prstGeom>
        </p:spPr>
        <p:txBody>
          <a:bodyPr spcFirstLastPara="1" wrap="square" lIns="91425" tIns="91425" rIns="91425" bIns="91425" anchor="t" anchorCtr="0">
            <a:noAutofit/>
          </a:bodyPr>
          <a:lstStyle/>
          <a:p>
            <a:pPr marL="0" marR="438529" lvl="0" indent="0">
              <a:lnSpc>
                <a:spcPct val="115000"/>
              </a:lnSpc>
              <a:buClr>
                <a:schemeClr val="dk1"/>
              </a:buClr>
              <a:buSzPts val="1100"/>
            </a:pPr>
            <a:r>
              <a:rPr lang="en-US" dirty="0">
                <a:solidFill>
                  <a:srgbClr val="F3F3F3"/>
                </a:solidFill>
              </a:rPr>
              <a:t>How do global sales and critic ratings vary across video game genres?  Which genres sell the best and which are rated the highest?</a:t>
            </a:r>
            <a:endParaRPr dirty="0">
              <a:solidFill>
                <a:srgbClr val="F3F3F3"/>
              </a:solidFill>
            </a:endParaRPr>
          </a:p>
        </p:txBody>
      </p:sp>
      <p:sp>
        <p:nvSpPr>
          <p:cNvPr id="633" name="Google Shape;633;p29"/>
          <p:cNvSpPr txBox="1">
            <a:spLocks noGrp="1"/>
          </p:cNvSpPr>
          <p:nvPr>
            <p:ph type="subTitle" idx="2"/>
          </p:nvPr>
        </p:nvSpPr>
        <p:spPr>
          <a:xfrm>
            <a:off x="5597704" y="3425273"/>
            <a:ext cx="2694600" cy="1112400"/>
          </a:xfrm>
          <a:prstGeom prst="rect">
            <a:avLst/>
          </a:prstGeom>
        </p:spPr>
        <p:txBody>
          <a:bodyPr spcFirstLastPara="1" wrap="square" lIns="91425" tIns="91425" rIns="91425" bIns="91425" anchor="t" anchorCtr="0">
            <a:noAutofit/>
          </a:bodyPr>
          <a:lstStyle/>
          <a:p>
            <a:pPr marL="89999" lvl="0" indent="0">
              <a:lnSpc>
                <a:spcPct val="115000"/>
              </a:lnSpc>
              <a:buClr>
                <a:schemeClr val="dk1"/>
              </a:buClr>
              <a:buSzPts val="1100"/>
            </a:pPr>
            <a:r>
              <a:rPr lang="en-US" dirty="0">
                <a:solidFill>
                  <a:srgbClr val="F3F3F3"/>
                </a:solidFill>
              </a:rPr>
              <a:t>How do global sales for different video game genres vary across the years?  Does the popularity of different genres vary over time?</a:t>
            </a:r>
            <a:endParaRPr dirty="0">
              <a:solidFill>
                <a:srgbClr val="F3F3F3"/>
              </a:solidFill>
            </a:endParaRPr>
          </a:p>
        </p:txBody>
      </p:sp>
      <p:sp>
        <p:nvSpPr>
          <p:cNvPr id="634" name="Google Shape;634;p29"/>
          <p:cNvSpPr txBox="1">
            <a:spLocks noGrp="1"/>
          </p:cNvSpPr>
          <p:nvPr>
            <p:ph type="ctrTitle" idx="3"/>
          </p:nvPr>
        </p:nvSpPr>
        <p:spPr>
          <a:xfrm>
            <a:off x="5995601" y="2504417"/>
            <a:ext cx="2308729" cy="946200"/>
          </a:xfrm>
          <a:prstGeom prst="rect">
            <a:avLst/>
          </a:prstGeom>
        </p:spPr>
        <p:txBody>
          <a:bodyPr spcFirstLastPara="1" wrap="square" lIns="91425" tIns="91425" rIns="91425" bIns="91425" anchor="b" anchorCtr="0">
            <a:noAutofit/>
          </a:bodyPr>
          <a:lstStyle/>
          <a:p>
            <a:pPr lvl="0"/>
            <a:r>
              <a:rPr lang="en-US" sz="2800" dirty="0">
                <a:solidFill>
                  <a:srgbClr val="F3F3F3"/>
                </a:solidFill>
              </a:rPr>
              <a:t>Global Sales for Different Genres Across Years</a:t>
            </a:r>
            <a:endParaRPr sz="2800" dirty="0">
              <a:solidFill>
                <a:srgbClr val="F3F3F3"/>
              </a:solidFill>
              <a:ea typeface="Teko"/>
              <a:sym typeface="Teko"/>
            </a:endParaRPr>
          </a:p>
        </p:txBody>
      </p:sp>
      <p:grpSp>
        <p:nvGrpSpPr>
          <p:cNvPr id="635" name="Google Shape;635;p29"/>
          <p:cNvGrpSpPr/>
          <p:nvPr/>
        </p:nvGrpSpPr>
        <p:grpSpPr>
          <a:xfrm>
            <a:off x="-494780" y="735753"/>
            <a:ext cx="9925446" cy="3655062"/>
            <a:chOff x="259425" y="1569525"/>
            <a:chExt cx="7038325" cy="2591875"/>
          </a:xfrm>
        </p:grpSpPr>
        <p:sp>
          <p:nvSpPr>
            <p:cNvPr id="636" name="Google Shape;636;p29"/>
            <p:cNvSpPr/>
            <p:nvPr/>
          </p:nvSpPr>
          <p:spPr>
            <a:xfrm>
              <a:off x="259425" y="1569525"/>
              <a:ext cx="7038325" cy="2591875"/>
            </a:xfrm>
            <a:custGeom>
              <a:avLst/>
              <a:gdLst/>
              <a:ahLst/>
              <a:cxnLst/>
              <a:rect l="l" t="t" r="r" b="b"/>
              <a:pathLst>
                <a:path w="281533" h="103675" fill="none" extrusionOk="0">
                  <a:moveTo>
                    <a:pt x="281533" y="284"/>
                  </a:moveTo>
                  <a:lnTo>
                    <a:pt x="202438" y="0"/>
                  </a:lnTo>
                  <a:lnTo>
                    <a:pt x="75469" y="103675"/>
                  </a:lnTo>
                  <a:lnTo>
                    <a:pt x="1" y="103675"/>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7" name="Google Shape;637;p29"/>
            <p:cNvSpPr/>
            <p:nvPr/>
          </p:nvSpPr>
          <p:spPr>
            <a:xfrm>
              <a:off x="2872537" y="3568962"/>
              <a:ext cx="547725" cy="288800"/>
            </a:xfrm>
            <a:custGeom>
              <a:avLst/>
              <a:gdLst/>
              <a:ahLst/>
              <a:cxnLst/>
              <a:rect l="l" t="t" r="r" b="b"/>
              <a:pathLst>
                <a:path w="21909" h="11552" fill="none" extrusionOk="0">
                  <a:moveTo>
                    <a:pt x="0" y="1"/>
                  </a:moveTo>
                  <a:lnTo>
                    <a:pt x="11551" y="11552"/>
                  </a:lnTo>
                  <a:lnTo>
                    <a:pt x="21908" y="11552"/>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8" name="Google Shape;638;p29"/>
            <p:cNvSpPr/>
            <p:nvPr/>
          </p:nvSpPr>
          <p:spPr>
            <a:xfrm>
              <a:off x="4036225" y="1878750"/>
              <a:ext cx="547725" cy="288800"/>
            </a:xfrm>
            <a:custGeom>
              <a:avLst/>
              <a:gdLst/>
              <a:ahLst/>
              <a:cxnLst/>
              <a:rect l="l" t="t" r="r" b="b"/>
              <a:pathLst>
                <a:path w="21909" h="11552" fill="none" extrusionOk="0">
                  <a:moveTo>
                    <a:pt x="21909" y="11552"/>
                  </a:moveTo>
                  <a:lnTo>
                    <a:pt x="10358" y="1"/>
                  </a:lnTo>
                  <a:lnTo>
                    <a:pt x="1" y="1"/>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9" name="Google Shape;639;p29"/>
            <p:cNvSpPr/>
            <p:nvPr/>
          </p:nvSpPr>
          <p:spPr>
            <a:xfrm>
              <a:off x="3416837" y="3826785"/>
              <a:ext cx="60275" cy="60575"/>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40" name="Google Shape;640;p29"/>
            <p:cNvSpPr/>
            <p:nvPr/>
          </p:nvSpPr>
          <p:spPr>
            <a:xfrm>
              <a:off x="3979904" y="1847821"/>
              <a:ext cx="60275" cy="60575"/>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grpSp>
      <p:sp>
        <p:nvSpPr>
          <p:cNvPr id="641" name="Google Shape;641;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7</a:t>
            </a:fld>
            <a:endParaRPr/>
          </a:p>
        </p:txBody>
      </p:sp>
      <p:grpSp>
        <p:nvGrpSpPr>
          <p:cNvPr id="23" name="Google Shape;5709;p54">
            <a:extLst>
              <a:ext uri="{FF2B5EF4-FFF2-40B4-BE49-F238E27FC236}">
                <a16:creationId xmlns:a16="http://schemas.microsoft.com/office/drawing/2014/main" id="{5A7530E6-E0A9-4930-864B-FA8DA3E6BB2A}"/>
              </a:ext>
            </a:extLst>
          </p:cNvPr>
          <p:cNvGrpSpPr>
            <a:grpSpLocks noChangeAspect="1"/>
          </p:cNvGrpSpPr>
          <p:nvPr/>
        </p:nvGrpSpPr>
        <p:grpSpPr>
          <a:xfrm>
            <a:off x="4346609" y="3758361"/>
            <a:ext cx="450781" cy="446224"/>
            <a:chOff x="-65131525" y="1914325"/>
            <a:chExt cx="316650" cy="316625"/>
          </a:xfrm>
          <a:solidFill>
            <a:srgbClr val="11FFFF"/>
          </a:solidFill>
        </p:grpSpPr>
        <p:sp>
          <p:nvSpPr>
            <p:cNvPr id="24" name="Google Shape;5710;p54">
              <a:extLst>
                <a:ext uri="{FF2B5EF4-FFF2-40B4-BE49-F238E27FC236}">
                  <a16:creationId xmlns:a16="http://schemas.microsoft.com/office/drawing/2014/main" id="{99B29781-A4EE-42DF-8C8C-DE12A512F4C3}"/>
                </a:ext>
              </a:extLst>
            </p:cNvPr>
            <p:cNvSpPr/>
            <p:nvPr/>
          </p:nvSpPr>
          <p:spPr>
            <a:xfrm>
              <a:off x="-65024400" y="1949750"/>
              <a:ext cx="103175" cy="247350"/>
            </a:xfrm>
            <a:custGeom>
              <a:avLst/>
              <a:gdLst/>
              <a:ahLst/>
              <a:cxnLst/>
              <a:rect l="l" t="t" r="r" b="b"/>
              <a:pathLst>
                <a:path w="4127" h="9894" extrusionOk="0">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711;p54">
              <a:extLst>
                <a:ext uri="{FF2B5EF4-FFF2-40B4-BE49-F238E27FC236}">
                  <a16:creationId xmlns:a16="http://schemas.microsoft.com/office/drawing/2014/main" id="{C5FC130A-7111-4DC7-82AD-AA24B85B94A3}"/>
                </a:ext>
              </a:extLst>
            </p:cNvPr>
            <p:cNvSpPr/>
            <p:nvPr/>
          </p:nvSpPr>
          <p:spPr>
            <a:xfrm>
              <a:off x="-65131525" y="1914325"/>
              <a:ext cx="316650" cy="316625"/>
            </a:xfrm>
            <a:custGeom>
              <a:avLst/>
              <a:gdLst/>
              <a:ahLst/>
              <a:cxnLst/>
              <a:rect l="l" t="t" r="r" b="b"/>
              <a:pathLst>
                <a:path w="12666" h="12665" extrusionOk="0">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6344;p55">
            <a:extLst>
              <a:ext uri="{FF2B5EF4-FFF2-40B4-BE49-F238E27FC236}">
                <a16:creationId xmlns:a16="http://schemas.microsoft.com/office/drawing/2014/main" id="{EEE9DB76-02D7-4C4B-87AF-AE71726AD653}"/>
              </a:ext>
            </a:extLst>
          </p:cNvPr>
          <p:cNvGrpSpPr>
            <a:grpSpLocks noChangeAspect="1"/>
          </p:cNvGrpSpPr>
          <p:nvPr/>
        </p:nvGrpSpPr>
        <p:grpSpPr>
          <a:xfrm>
            <a:off x="3866290" y="1324144"/>
            <a:ext cx="446932" cy="448056"/>
            <a:chOff x="-57959425" y="3982600"/>
            <a:chExt cx="318225" cy="319025"/>
          </a:xfrm>
          <a:solidFill>
            <a:srgbClr val="11FFFF"/>
          </a:solidFill>
        </p:grpSpPr>
        <p:sp>
          <p:nvSpPr>
            <p:cNvPr id="27" name="Google Shape;6345;p55">
              <a:extLst>
                <a:ext uri="{FF2B5EF4-FFF2-40B4-BE49-F238E27FC236}">
                  <a16:creationId xmlns:a16="http://schemas.microsoft.com/office/drawing/2014/main" id="{09C5A5B8-7EF0-4795-A7FC-F5C1241C355A}"/>
                </a:ext>
              </a:extLst>
            </p:cNvPr>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346;p55">
              <a:extLst>
                <a:ext uri="{FF2B5EF4-FFF2-40B4-BE49-F238E27FC236}">
                  <a16:creationId xmlns:a16="http://schemas.microsoft.com/office/drawing/2014/main" id="{657A10F6-DA04-4664-938C-EF9712EC792F}"/>
                </a:ext>
              </a:extLst>
            </p:cNvPr>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347;p55">
              <a:extLst>
                <a:ext uri="{FF2B5EF4-FFF2-40B4-BE49-F238E27FC236}">
                  <a16:creationId xmlns:a16="http://schemas.microsoft.com/office/drawing/2014/main" id="{2EE6A133-D25B-4EF5-8544-75E836D22F6F}"/>
                </a:ext>
              </a:extLst>
            </p:cNvPr>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348;p55">
              <a:extLst>
                <a:ext uri="{FF2B5EF4-FFF2-40B4-BE49-F238E27FC236}">
                  <a16:creationId xmlns:a16="http://schemas.microsoft.com/office/drawing/2014/main" id="{761BFD3A-A570-41CC-8C06-1AB9B8E96292}"/>
                </a:ext>
              </a:extLst>
            </p:cNvPr>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29"/>
          <p:cNvSpPr txBox="1">
            <a:spLocks noGrp="1"/>
          </p:cNvSpPr>
          <p:nvPr>
            <p:ph type="ctrTitle"/>
          </p:nvPr>
        </p:nvSpPr>
        <p:spPr>
          <a:xfrm>
            <a:off x="3753140" y="654015"/>
            <a:ext cx="3884192" cy="946200"/>
          </a:xfrm>
          <a:prstGeom prst="rect">
            <a:avLst/>
          </a:prstGeom>
        </p:spPr>
        <p:txBody>
          <a:bodyPr spcFirstLastPara="1" wrap="square" lIns="91425" tIns="91425" rIns="91425" bIns="91425" anchor="b" anchorCtr="0">
            <a:noAutofit/>
          </a:bodyPr>
          <a:lstStyle/>
          <a:p>
            <a:pPr lvl="0"/>
            <a:r>
              <a:rPr lang="en-US" sz="2800" dirty="0">
                <a:solidFill>
                  <a:srgbClr val="F3F3F3"/>
                </a:solidFill>
              </a:rPr>
              <a:t>Global Sales vs. Critic Ratings for Different Platforms</a:t>
            </a:r>
            <a:endParaRPr sz="2800" dirty="0">
              <a:solidFill>
                <a:srgbClr val="F3F3F3"/>
              </a:solidFill>
              <a:ea typeface="Teko"/>
              <a:sym typeface="Teko"/>
            </a:endParaRPr>
          </a:p>
        </p:txBody>
      </p:sp>
      <p:sp>
        <p:nvSpPr>
          <p:cNvPr id="632" name="Google Shape;632;p29"/>
          <p:cNvSpPr txBox="1">
            <a:spLocks noGrp="1"/>
          </p:cNvSpPr>
          <p:nvPr>
            <p:ph type="subTitle" idx="1"/>
          </p:nvPr>
        </p:nvSpPr>
        <p:spPr>
          <a:xfrm>
            <a:off x="1920811" y="3770288"/>
            <a:ext cx="3142200" cy="1112400"/>
          </a:xfrm>
          <a:prstGeom prst="rect">
            <a:avLst/>
          </a:prstGeom>
        </p:spPr>
        <p:txBody>
          <a:bodyPr spcFirstLastPara="1" wrap="square" lIns="91425" tIns="91425" rIns="91425" bIns="91425" anchor="t" anchorCtr="0">
            <a:noAutofit/>
          </a:bodyPr>
          <a:lstStyle/>
          <a:p>
            <a:pPr marL="0" marR="438529" lvl="0" indent="0" algn="r">
              <a:lnSpc>
                <a:spcPct val="115000"/>
              </a:lnSpc>
              <a:buClr>
                <a:schemeClr val="dk1"/>
              </a:buClr>
              <a:buSzPts val="1100"/>
            </a:pPr>
            <a:r>
              <a:rPr lang="en-US" dirty="0">
                <a:solidFill>
                  <a:srgbClr val="F3F3F3"/>
                </a:solidFill>
              </a:rPr>
              <a:t>How do global sales and critic ratings vary across video game platforms?  Which platforms have games that sell the best and which are rated the highest?</a:t>
            </a:r>
            <a:endParaRPr dirty="0">
              <a:solidFill>
                <a:srgbClr val="F3F3F3"/>
              </a:solidFill>
            </a:endParaRPr>
          </a:p>
        </p:txBody>
      </p:sp>
      <p:sp>
        <p:nvSpPr>
          <p:cNvPr id="633" name="Google Shape;633;p29"/>
          <p:cNvSpPr txBox="1">
            <a:spLocks noGrp="1"/>
          </p:cNvSpPr>
          <p:nvPr>
            <p:ph type="subTitle" idx="2"/>
          </p:nvPr>
        </p:nvSpPr>
        <p:spPr>
          <a:xfrm>
            <a:off x="5299551" y="1456427"/>
            <a:ext cx="2694600" cy="1730349"/>
          </a:xfrm>
          <a:prstGeom prst="rect">
            <a:avLst/>
          </a:prstGeom>
        </p:spPr>
        <p:txBody>
          <a:bodyPr spcFirstLastPara="1" wrap="square" lIns="91425" tIns="91425" rIns="91425" bIns="91425" anchor="t" anchorCtr="0">
            <a:noAutofit/>
          </a:bodyPr>
          <a:lstStyle/>
          <a:p>
            <a:pPr marL="89999" lvl="0" indent="0" algn="l">
              <a:lnSpc>
                <a:spcPct val="115000"/>
              </a:lnSpc>
              <a:buClr>
                <a:schemeClr val="dk1"/>
              </a:buClr>
              <a:buSzPts val="1100"/>
            </a:pPr>
            <a:r>
              <a:rPr lang="en-US" dirty="0">
                <a:solidFill>
                  <a:srgbClr val="F3F3F3"/>
                </a:solidFill>
              </a:rPr>
              <a:t>How do video games sales vary between genres for each platform?  Does the most popular genre for each platform vary?</a:t>
            </a:r>
            <a:endParaRPr dirty="0">
              <a:solidFill>
                <a:srgbClr val="F3F3F3"/>
              </a:solidFill>
            </a:endParaRPr>
          </a:p>
        </p:txBody>
      </p:sp>
      <p:sp>
        <p:nvSpPr>
          <p:cNvPr id="634" name="Google Shape;634;p29"/>
          <p:cNvSpPr txBox="1">
            <a:spLocks noGrp="1"/>
          </p:cNvSpPr>
          <p:nvPr>
            <p:ph type="ctrTitle" idx="3"/>
          </p:nvPr>
        </p:nvSpPr>
        <p:spPr>
          <a:xfrm>
            <a:off x="831283" y="2962466"/>
            <a:ext cx="2895473" cy="946200"/>
          </a:xfrm>
          <a:prstGeom prst="rect">
            <a:avLst/>
          </a:prstGeom>
        </p:spPr>
        <p:txBody>
          <a:bodyPr spcFirstLastPara="1" wrap="square" lIns="91425" tIns="91425" rIns="91425" bIns="91425" anchor="b" anchorCtr="0">
            <a:noAutofit/>
          </a:bodyPr>
          <a:lstStyle/>
          <a:p>
            <a:pPr lvl="0"/>
            <a:r>
              <a:rPr lang="en-US" sz="2800" dirty="0">
                <a:solidFill>
                  <a:srgbClr val="F3F3F3"/>
                </a:solidFill>
              </a:rPr>
              <a:t>Global Sales for Video Game Genres for Different Platforms</a:t>
            </a:r>
            <a:endParaRPr sz="2800" dirty="0">
              <a:solidFill>
                <a:srgbClr val="F3F3F3"/>
              </a:solidFill>
              <a:ea typeface="Teko"/>
              <a:sym typeface="Teko"/>
            </a:endParaRPr>
          </a:p>
        </p:txBody>
      </p:sp>
      <p:sp>
        <p:nvSpPr>
          <p:cNvPr id="636" name="Google Shape;636;p29"/>
          <p:cNvSpPr/>
          <p:nvPr/>
        </p:nvSpPr>
        <p:spPr>
          <a:xfrm flipH="1">
            <a:off x="-2" y="739139"/>
            <a:ext cx="9265922" cy="3649980"/>
          </a:xfrm>
          <a:custGeom>
            <a:avLst/>
            <a:gdLst/>
            <a:ahLst/>
            <a:cxnLst/>
            <a:rect l="l" t="t" r="r" b="b"/>
            <a:pathLst>
              <a:path w="281533" h="103675" fill="none" extrusionOk="0">
                <a:moveTo>
                  <a:pt x="281533" y="284"/>
                </a:moveTo>
                <a:lnTo>
                  <a:pt x="202438" y="0"/>
                </a:lnTo>
                <a:lnTo>
                  <a:pt x="75469" y="103675"/>
                </a:lnTo>
                <a:lnTo>
                  <a:pt x="1" y="103675"/>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41" name="Google Shape;641;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8</a:t>
            </a:fld>
            <a:endParaRPr/>
          </a:p>
        </p:txBody>
      </p:sp>
      <p:sp>
        <p:nvSpPr>
          <p:cNvPr id="23" name="Google Shape;638;p29">
            <a:extLst>
              <a:ext uri="{FF2B5EF4-FFF2-40B4-BE49-F238E27FC236}">
                <a16:creationId xmlns:a16="http://schemas.microsoft.com/office/drawing/2014/main" id="{22F780A8-4DBA-4425-BBC9-19046308998D}"/>
              </a:ext>
            </a:extLst>
          </p:cNvPr>
          <p:cNvSpPr/>
          <p:nvPr/>
        </p:nvSpPr>
        <p:spPr>
          <a:xfrm rot="8125465">
            <a:off x="4130085" y="1593562"/>
            <a:ext cx="1046848" cy="536279"/>
          </a:xfrm>
          <a:custGeom>
            <a:avLst/>
            <a:gdLst/>
            <a:ahLst/>
            <a:cxnLst/>
            <a:rect l="l" t="t" r="r" b="b"/>
            <a:pathLst>
              <a:path w="21909" h="11552" fill="none" extrusionOk="0">
                <a:moveTo>
                  <a:pt x="21909" y="11552"/>
                </a:moveTo>
                <a:lnTo>
                  <a:pt x="10358" y="1"/>
                </a:lnTo>
                <a:lnTo>
                  <a:pt x="1" y="1"/>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24" name="Google Shape;637;p29">
            <a:extLst>
              <a:ext uri="{FF2B5EF4-FFF2-40B4-BE49-F238E27FC236}">
                <a16:creationId xmlns:a16="http://schemas.microsoft.com/office/drawing/2014/main" id="{7231F53D-384B-40BD-A18E-3CF9ECFCD793}"/>
              </a:ext>
            </a:extLst>
          </p:cNvPr>
          <p:cNvSpPr/>
          <p:nvPr/>
        </p:nvSpPr>
        <p:spPr>
          <a:xfrm rot="10800000">
            <a:off x="4345563" y="3186776"/>
            <a:ext cx="1062849" cy="536039"/>
          </a:xfrm>
          <a:custGeom>
            <a:avLst/>
            <a:gdLst>
              <a:gd name="connsiteX0" fmla="*/ 0 w 23529"/>
              <a:gd name="connsiteY0" fmla="*/ 12070 h 12070"/>
              <a:gd name="connsiteX1" fmla="*/ 13172 w 23529"/>
              <a:gd name="connsiteY1" fmla="*/ 0 h 12070"/>
              <a:gd name="connsiteX2" fmla="*/ 23529 w 23529"/>
              <a:gd name="connsiteY2" fmla="*/ 0 h 12070"/>
            </a:gdLst>
            <a:ahLst/>
            <a:cxnLst>
              <a:cxn ang="0">
                <a:pos x="connsiteX0" y="connsiteY0"/>
              </a:cxn>
              <a:cxn ang="0">
                <a:pos x="connsiteX1" y="connsiteY1"/>
              </a:cxn>
              <a:cxn ang="0">
                <a:pos x="connsiteX2" y="connsiteY2"/>
              </a:cxn>
            </a:cxnLst>
            <a:rect l="l" t="t" r="r" b="b"/>
            <a:pathLst>
              <a:path w="23529" h="12070" fill="none" extrusionOk="0">
                <a:moveTo>
                  <a:pt x="0" y="12070"/>
                </a:moveTo>
                <a:lnTo>
                  <a:pt x="13172" y="0"/>
                </a:lnTo>
                <a:lnTo>
                  <a:pt x="23529" y="0"/>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25" name="Google Shape;639;p29">
            <a:extLst>
              <a:ext uri="{FF2B5EF4-FFF2-40B4-BE49-F238E27FC236}">
                <a16:creationId xmlns:a16="http://schemas.microsoft.com/office/drawing/2014/main" id="{6D099648-648E-4732-B4FF-8A6E689778F4}"/>
              </a:ext>
            </a:extLst>
          </p:cNvPr>
          <p:cNvSpPr/>
          <p:nvPr/>
        </p:nvSpPr>
        <p:spPr>
          <a:xfrm rot="10800000">
            <a:off x="4261873" y="3674257"/>
            <a:ext cx="85000" cy="85423"/>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26" name="Google Shape;639;p29">
            <a:extLst>
              <a:ext uri="{FF2B5EF4-FFF2-40B4-BE49-F238E27FC236}">
                <a16:creationId xmlns:a16="http://schemas.microsoft.com/office/drawing/2014/main" id="{8BFCA26B-86AC-4674-BB6F-F861F56494D9}"/>
              </a:ext>
            </a:extLst>
          </p:cNvPr>
          <p:cNvSpPr/>
          <p:nvPr/>
        </p:nvSpPr>
        <p:spPr>
          <a:xfrm rot="10800000">
            <a:off x="5214551" y="1599916"/>
            <a:ext cx="85000" cy="85423"/>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Tree>
    <p:extLst>
      <p:ext uri="{BB962C8B-B14F-4D97-AF65-F5344CB8AC3E}">
        <p14:creationId xmlns:p14="http://schemas.microsoft.com/office/powerpoint/2010/main" val="4117098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29"/>
          <p:cNvSpPr txBox="1">
            <a:spLocks noGrp="1"/>
          </p:cNvSpPr>
          <p:nvPr>
            <p:ph type="ctrTitle"/>
          </p:nvPr>
        </p:nvSpPr>
        <p:spPr>
          <a:xfrm>
            <a:off x="725838" y="965712"/>
            <a:ext cx="3622644" cy="946200"/>
          </a:xfrm>
          <a:prstGeom prst="rect">
            <a:avLst/>
          </a:prstGeom>
        </p:spPr>
        <p:txBody>
          <a:bodyPr spcFirstLastPara="1" wrap="square" lIns="91425" tIns="91425" rIns="91425" bIns="91425" anchor="b" anchorCtr="0">
            <a:noAutofit/>
          </a:bodyPr>
          <a:lstStyle/>
          <a:p>
            <a:pPr lvl="0"/>
            <a:r>
              <a:rPr lang="en-US" sz="2800" dirty="0">
                <a:solidFill>
                  <a:srgbClr val="F3F3F3"/>
                </a:solidFill>
              </a:rPr>
              <a:t>Sales per Region for Different Genres</a:t>
            </a:r>
            <a:endParaRPr sz="2800" dirty="0">
              <a:solidFill>
                <a:srgbClr val="F3F3F3"/>
              </a:solidFill>
              <a:ea typeface="Teko"/>
              <a:sym typeface="Teko"/>
            </a:endParaRPr>
          </a:p>
        </p:txBody>
      </p:sp>
      <p:sp>
        <p:nvSpPr>
          <p:cNvPr id="632" name="Google Shape;632;p29"/>
          <p:cNvSpPr txBox="1">
            <a:spLocks noGrp="1"/>
          </p:cNvSpPr>
          <p:nvPr>
            <p:ph type="subTitle" idx="1"/>
          </p:nvPr>
        </p:nvSpPr>
        <p:spPr>
          <a:xfrm>
            <a:off x="725798" y="1715970"/>
            <a:ext cx="3142200" cy="1112400"/>
          </a:xfrm>
          <a:prstGeom prst="rect">
            <a:avLst/>
          </a:prstGeom>
        </p:spPr>
        <p:txBody>
          <a:bodyPr spcFirstLastPara="1" wrap="square" lIns="91425" tIns="91425" rIns="91425" bIns="91425" anchor="t" anchorCtr="0">
            <a:noAutofit/>
          </a:bodyPr>
          <a:lstStyle/>
          <a:p>
            <a:pPr marL="0" marR="438529" lvl="0" indent="0">
              <a:lnSpc>
                <a:spcPct val="115000"/>
              </a:lnSpc>
              <a:buClr>
                <a:schemeClr val="dk1"/>
              </a:buClr>
              <a:buSzPts val="1100"/>
            </a:pPr>
            <a:r>
              <a:rPr lang="en-US" dirty="0">
                <a:solidFill>
                  <a:srgbClr val="F3F3F3"/>
                </a:solidFill>
              </a:rPr>
              <a:t>How do video game sales vary between regions (NA, PAL, JP, Rest of the World) for different genres?  Do different genres sell better in certain regions?</a:t>
            </a:r>
            <a:endParaRPr dirty="0">
              <a:solidFill>
                <a:srgbClr val="F3F3F3"/>
              </a:solidFill>
            </a:endParaRPr>
          </a:p>
        </p:txBody>
      </p:sp>
      <p:sp>
        <p:nvSpPr>
          <p:cNvPr id="633" name="Google Shape;633;p29"/>
          <p:cNvSpPr txBox="1">
            <a:spLocks noGrp="1"/>
          </p:cNvSpPr>
          <p:nvPr>
            <p:ph type="subTitle" idx="2"/>
          </p:nvPr>
        </p:nvSpPr>
        <p:spPr>
          <a:xfrm>
            <a:off x="5772653" y="3415198"/>
            <a:ext cx="2694600" cy="1112400"/>
          </a:xfrm>
          <a:prstGeom prst="rect">
            <a:avLst/>
          </a:prstGeom>
        </p:spPr>
        <p:txBody>
          <a:bodyPr spcFirstLastPara="1" wrap="square" lIns="91425" tIns="91425" rIns="91425" bIns="91425" anchor="t" anchorCtr="0">
            <a:noAutofit/>
          </a:bodyPr>
          <a:lstStyle/>
          <a:p>
            <a:pPr marL="89999" lvl="0" indent="0">
              <a:lnSpc>
                <a:spcPct val="115000"/>
              </a:lnSpc>
              <a:buClr>
                <a:schemeClr val="dk1"/>
              </a:buClr>
              <a:buSzPts val="1100"/>
            </a:pPr>
            <a:r>
              <a:rPr lang="en-US" dirty="0">
                <a:solidFill>
                  <a:srgbClr val="F3F3F3"/>
                </a:solidFill>
              </a:rPr>
              <a:t>How do video game sales vary between regions (NA, PAL, JP, Rest of the world) for different platforms?  Do different platforms sell better in certain regions?</a:t>
            </a:r>
            <a:endParaRPr dirty="0">
              <a:solidFill>
                <a:srgbClr val="F3F3F3"/>
              </a:solidFill>
            </a:endParaRPr>
          </a:p>
        </p:txBody>
      </p:sp>
      <p:sp>
        <p:nvSpPr>
          <p:cNvPr id="634" name="Google Shape;634;p29"/>
          <p:cNvSpPr txBox="1">
            <a:spLocks noGrp="1"/>
          </p:cNvSpPr>
          <p:nvPr>
            <p:ph type="ctrTitle" idx="3"/>
          </p:nvPr>
        </p:nvSpPr>
        <p:spPr>
          <a:xfrm>
            <a:off x="5785877" y="2672216"/>
            <a:ext cx="2712184" cy="946200"/>
          </a:xfrm>
          <a:prstGeom prst="rect">
            <a:avLst/>
          </a:prstGeom>
        </p:spPr>
        <p:txBody>
          <a:bodyPr spcFirstLastPara="1" wrap="square" lIns="91425" tIns="91425" rIns="91425" bIns="91425" anchor="b" anchorCtr="0">
            <a:noAutofit/>
          </a:bodyPr>
          <a:lstStyle/>
          <a:p>
            <a:pPr lvl="0"/>
            <a:r>
              <a:rPr lang="en-US" sz="2800" dirty="0">
                <a:solidFill>
                  <a:srgbClr val="F3F3F3"/>
                </a:solidFill>
              </a:rPr>
              <a:t>Sales per Region for Different Platforms</a:t>
            </a:r>
            <a:endParaRPr sz="2800" dirty="0">
              <a:solidFill>
                <a:srgbClr val="F3F3F3"/>
              </a:solidFill>
              <a:ea typeface="Teko"/>
              <a:sym typeface="Teko"/>
            </a:endParaRPr>
          </a:p>
        </p:txBody>
      </p:sp>
      <p:grpSp>
        <p:nvGrpSpPr>
          <p:cNvPr id="635" name="Google Shape;635;p29"/>
          <p:cNvGrpSpPr/>
          <p:nvPr/>
        </p:nvGrpSpPr>
        <p:grpSpPr>
          <a:xfrm>
            <a:off x="-494780" y="735753"/>
            <a:ext cx="9925446" cy="3655062"/>
            <a:chOff x="259425" y="1569525"/>
            <a:chExt cx="7038325" cy="2591875"/>
          </a:xfrm>
        </p:grpSpPr>
        <p:sp>
          <p:nvSpPr>
            <p:cNvPr id="636" name="Google Shape;636;p29"/>
            <p:cNvSpPr/>
            <p:nvPr/>
          </p:nvSpPr>
          <p:spPr>
            <a:xfrm>
              <a:off x="259425" y="1569525"/>
              <a:ext cx="7038325" cy="2591875"/>
            </a:xfrm>
            <a:custGeom>
              <a:avLst/>
              <a:gdLst/>
              <a:ahLst/>
              <a:cxnLst/>
              <a:rect l="l" t="t" r="r" b="b"/>
              <a:pathLst>
                <a:path w="281533" h="103675" fill="none" extrusionOk="0">
                  <a:moveTo>
                    <a:pt x="281533" y="284"/>
                  </a:moveTo>
                  <a:lnTo>
                    <a:pt x="202438" y="0"/>
                  </a:lnTo>
                  <a:lnTo>
                    <a:pt x="75469" y="103675"/>
                  </a:lnTo>
                  <a:lnTo>
                    <a:pt x="1" y="103675"/>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7" name="Google Shape;637;p29"/>
            <p:cNvSpPr/>
            <p:nvPr/>
          </p:nvSpPr>
          <p:spPr>
            <a:xfrm>
              <a:off x="4537762" y="2198507"/>
              <a:ext cx="547725" cy="288800"/>
            </a:xfrm>
            <a:custGeom>
              <a:avLst/>
              <a:gdLst/>
              <a:ahLst/>
              <a:cxnLst/>
              <a:rect l="l" t="t" r="r" b="b"/>
              <a:pathLst>
                <a:path w="21909" h="11552" fill="none" extrusionOk="0">
                  <a:moveTo>
                    <a:pt x="0" y="1"/>
                  </a:moveTo>
                  <a:lnTo>
                    <a:pt x="11551" y="11552"/>
                  </a:lnTo>
                  <a:lnTo>
                    <a:pt x="21908" y="11552"/>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8" name="Google Shape;638;p29"/>
            <p:cNvSpPr/>
            <p:nvPr/>
          </p:nvSpPr>
          <p:spPr>
            <a:xfrm>
              <a:off x="3087588" y="2662609"/>
              <a:ext cx="547725" cy="288800"/>
            </a:xfrm>
            <a:custGeom>
              <a:avLst/>
              <a:gdLst/>
              <a:ahLst/>
              <a:cxnLst/>
              <a:rect l="l" t="t" r="r" b="b"/>
              <a:pathLst>
                <a:path w="21909" h="11552" fill="none" extrusionOk="0">
                  <a:moveTo>
                    <a:pt x="21909" y="11552"/>
                  </a:moveTo>
                  <a:lnTo>
                    <a:pt x="10358" y="1"/>
                  </a:lnTo>
                  <a:lnTo>
                    <a:pt x="1" y="1"/>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9" name="Google Shape;639;p29"/>
            <p:cNvSpPr/>
            <p:nvPr/>
          </p:nvSpPr>
          <p:spPr>
            <a:xfrm>
              <a:off x="5082061" y="2456330"/>
              <a:ext cx="60275" cy="60575"/>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40" name="Google Shape;640;p29"/>
            <p:cNvSpPr/>
            <p:nvPr/>
          </p:nvSpPr>
          <p:spPr>
            <a:xfrm>
              <a:off x="3031268" y="2631680"/>
              <a:ext cx="60275" cy="60575"/>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grpSp>
      <p:sp>
        <p:nvSpPr>
          <p:cNvPr id="641" name="Google Shape;641;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9</a:t>
            </a:fld>
            <a:endParaRPr/>
          </a:p>
        </p:txBody>
      </p:sp>
      <p:grpSp>
        <p:nvGrpSpPr>
          <p:cNvPr id="642" name="Google Shape;642;p29"/>
          <p:cNvGrpSpPr/>
          <p:nvPr/>
        </p:nvGrpSpPr>
        <p:grpSpPr>
          <a:xfrm>
            <a:off x="3916372" y="3922449"/>
            <a:ext cx="354124" cy="419704"/>
            <a:chOff x="1598350" y="238125"/>
            <a:chExt cx="4404525" cy="5220200"/>
          </a:xfrm>
        </p:grpSpPr>
        <p:sp>
          <p:nvSpPr>
            <p:cNvPr id="643" name="Google Shape;643;p29"/>
            <p:cNvSpPr/>
            <p:nvPr/>
          </p:nvSpPr>
          <p:spPr>
            <a:xfrm>
              <a:off x="1598350" y="238125"/>
              <a:ext cx="4404525" cy="5220200"/>
            </a:xfrm>
            <a:custGeom>
              <a:avLst/>
              <a:gdLst/>
              <a:ahLst/>
              <a:cxnLst/>
              <a:rect l="l" t="t" r="r" b="b"/>
              <a:pathLst>
                <a:path w="176181" h="208808" extrusionOk="0">
                  <a:moveTo>
                    <a:pt x="88107" y="6524"/>
                  </a:moveTo>
                  <a:cubicBezTo>
                    <a:pt x="133090" y="6524"/>
                    <a:pt x="169657" y="43123"/>
                    <a:pt x="169657" y="88106"/>
                  </a:cubicBezTo>
                  <a:lnTo>
                    <a:pt x="169657" y="198100"/>
                  </a:lnTo>
                  <a:lnTo>
                    <a:pt x="153901" y="183585"/>
                  </a:lnTo>
                  <a:cubicBezTo>
                    <a:pt x="153282" y="183014"/>
                    <a:pt x="152491" y="182728"/>
                    <a:pt x="151700" y="182728"/>
                  </a:cubicBezTo>
                  <a:cubicBezTo>
                    <a:pt x="150909" y="182728"/>
                    <a:pt x="150118" y="183014"/>
                    <a:pt x="149498" y="183585"/>
                  </a:cubicBezTo>
                  <a:lnTo>
                    <a:pt x="130480" y="201101"/>
                  </a:lnTo>
                  <a:lnTo>
                    <a:pt x="111463" y="183585"/>
                  </a:lnTo>
                  <a:cubicBezTo>
                    <a:pt x="110848" y="183002"/>
                    <a:pt x="110063" y="182716"/>
                    <a:pt x="109278" y="182716"/>
                  </a:cubicBezTo>
                  <a:cubicBezTo>
                    <a:pt x="108481" y="182716"/>
                    <a:pt x="107683" y="183010"/>
                    <a:pt x="107059" y="183585"/>
                  </a:cubicBezTo>
                  <a:lnTo>
                    <a:pt x="88075" y="201101"/>
                  </a:lnTo>
                  <a:lnTo>
                    <a:pt x="69090" y="183585"/>
                  </a:lnTo>
                  <a:cubicBezTo>
                    <a:pt x="68454" y="182997"/>
                    <a:pt x="67655" y="182704"/>
                    <a:pt x="66859" y="182704"/>
                  </a:cubicBezTo>
                  <a:cubicBezTo>
                    <a:pt x="66064" y="182704"/>
                    <a:pt x="65273" y="182997"/>
                    <a:pt x="64654" y="183585"/>
                  </a:cubicBezTo>
                  <a:lnTo>
                    <a:pt x="45669" y="201101"/>
                  </a:lnTo>
                  <a:lnTo>
                    <a:pt x="26684" y="183585"/>
                  </a:lnTo>
                  <a:cubicBezTo>
                    <a:pt x="26064" y="182997"/>
                    <a:pt x="25265" y="182704"/>
                    <a:pt x="24466" y="182704"/>
                  </a:cubicBezTo>
                  <a:cubicBezTo>
                    <a:pt x="23667" y="182704"/>
                    <a:pt x="22867" y="182997"/>
                    <a:pt x="22248" y="183585"/>
                  </a:cubicBezTo>
                  <a:lnTo>
                    <a:pt x="6525" y="198100"/>
                  </a:lnTo>
                  <a:lnTo>
                    <a:pt x="6525" y="88106"/>
                  </a:lnTo>
                  <a:cubicBezTo>
                    <a:pt x="6525" y="43123"/>
                    <a:pt x="43124" y="6524"/>
                    <a:pt x="88107" y="6524"/>
                  </a:cubicBezTo>
                  <a:close/>
                  <a:moveTo>
                    <a:pt x="88107" y="0"/>
                  </a:moveTo>
                  <a:cubicBezTo>
                    <a:pt x="64556" y="0"/>
                    <a:pt x="42439" y="9166"/>
                    <a:pt x="25803" y="25802"/>
                  </a:cubicBezTo>
                  <a:cubicBezTo>
                    <a:pt x="9167" y="42438"/>
                    <a:pt x="1" y="64555"/>
                    <a:pt x="1" y="88106"/>
                  </a:cubicBezTo>
                  <a:lnTo>
                    <a:pt x="1" y="205538"/>
                  </a:lnTo>
                  <a:cubicBezTo>
                    <a:pt x="1" y="205570"/>
                    <a:pt x="1" y="205603"/>
                    <a:pt x="1" y="205636"/>
                  </a:cubicBezTo>
                  <a:cubicBezTo>
                    <a:pt x="1" y="205701"/>
                    <a:pt x="1" y="205766"/>
                    <a:pt x="34" y="205831"/>
                  </a:cubicBezTo>
                  <a:cubicBezTo>
                    <a:pt x="34" y="205864"/>
                    <a:pt x="34" y="205929"/>
                    <a:pt x="34" y="205962"/>
                  </a:cubicBezTo>
                  <a:cubicBezTo>
                    <a:pt x="34" y="206027"/>
                    <a:pt x="34" y="206060"/>
                    <a:pt x="66" y="206125"/>
                  </a:cubicBezTo>
                  <a:cubicBezTo>
                    <a:pt x="66" y="206190"/>
                    <a:pt x="66" y="206223"/>
                    <a:pt x="99" y="206288"/>
                  </a:cubicBezTo>
                  <a:cubicBezTo>
                    <a:pt x="99" y="206321"/>
                    <a:pt x="99" y="206386"/>
                    <a:pt x="131" y="206451"/>
                  </a:cubicBezTo>
                  <a:cubicBezTo>
                    <a:pt x="131" y="206484"/>
                    <a:pt x="164" y="206549"/>
                    <a:pt x="164" y="206582"/>
                  </a:cubicBezTo>
                  <a:cubicBezTo>
                    <a:pt x="197" y="206647"/>
                    <a:pt x="197" y="206679"/>
                    <a:pt x="229" y="206745"/>
                  </a:cubicBezTo>
                  <a:cubicBezTo>
                    <a:pt x="262" y="206777"/>
                    <a:pt x="262" y="206843"/>
                    <a:pt x="295" y="206875"/>
                  </a:cubicBezTo>
                  <a:cubicBezTo>
                    <a:pt x="327" y="206940"/>
                    <a:pt x="327" y="206973"/>
                    <a:pt x="360" y="207038"/>
                  </a:cubicBezTo>
                  <a:cubicBezTo>
                    <a:pt x="392" y="207071"/>
                    <a:pt x="425" y="207136"/>
                    <a:pt x="425" y="207169"/>
                  </a:cubicBezTo>
                  <a:cubicBezTo>
                    <a:pt x="458" y="207201"/>
                    <a:pt x="490" y="207267"/>
                    <a:pt x="523" y="207299"/>
                  </a:cubicBezTo>
                  <a:cubicBezTo>
                    <a:pt x="555" y="207364"/>
                    <a:pt x="588" y="207397"/>
                    <a:pt x="621" y="207430"/>
                  </a:cubicBezTo>
                  <a:cubicBezTo>
                    <a:pt x="653" y="207495"/>
                    <a:pt x="686" y="207528"/>
                    <a:pt x="686" y="207560"/>
                  </a:cubicBezTo>
                  <a:cubicBezTo>
                    <a:pt x="751" y="207625"/>
                    <a:pt x="784" y="207658"/>
                    <a:pt x="816" y="207691"/>
                  </a:cubicBezTo>
                  <a:cubicBezTo>
                    <a:pt x="849" y="207723"/>
                    <a:pt x="849" y="207756"/>
                    <a:pt x="882" y="207756"/>
                  </a:cubicBezTo>
                  <a:cubicBezTo>
                    <a:pt x="882" y="207789"/>
                    <a:pt x="914" y="207789"/>
                    <a:pt x="914" y="207821"/>
                  </a:cubicBezTo>
                  <a:cubicBezTo>
                    <a:pt x="947" y="207854"/>
                    <a:pt x="1012" y="207886"/>
                    <a:pt x="1045" y="207952"/>
                  </a:cubicBezTo>
                  <a:cubicBezTo>
                    <a:pt x="1077" y="207984"/>
                    <a:pt x="1110" y="208017"/>
                    <a:pt x="1143" y="208049"/>
                  </a:cubicBezTo>
                  <a:cubicBezTo>
                    <a:pt x="1208" y="208082"/>
                    <a:pt x="1240" y="208115"/>
                    <a:pt x="1306" y="208147"/>
                  </a:cubicBezTo>
                  <a:cubicBezTo>
                    <a:pt x="1338" y="208180"/>
                    <a:pt x="1371" y="208213"/>
                    <a:pt x="1436" y="208245"/>
                  </a:cubicBezTo>
                  <a:cubicBezTo>
                    <a:pt x="1469" y="208278"/>
                    <a:pt x="1534" y="208310"/>
                    <a:pt x="1567" y="208343"/>
                  </a:cubicBezTo>
                  <a:cubicBezTo>
                    <a:pt x="1599" y="208376"/>
                    <a:pt x="1665" y="208376"/>
                    <a:pt x="1697" y="208408"/>
                  </a:cubicBezTo>
                  <a:cubicBezTo>
                    <a:pt x="1762" y="208441"/>
                    <a:pt x="1828" y="208474"/>
                    <a:pt x="1893" y="208506"/>
                  </a:cubicBezTo>
                  <a:cubicBezTo>
                    <a:pt x="1926" y="208506"/>
                    <a:pt x="1958" y="208539"/>
                    <a:pt x="1991" y="208539"/>
                  </a:cubicBezTo>
                  <a:cubicBezTo>
                    <a:pt x="2284" y="208669"/>
                    <a:pt x="2611" y="208767"/>
                    <a:pt x="2937" y="208800"/>
                  </a:cubicBezTo>
                  <a:lnTo>
                    <a:pt x="3589" y="208800"/>
                  </a:lnTo>
                  <a:cubicBezTo>
                    <a:pt x="3622" y="208800"/>
                    <a:pt x="3654" y="208800"/>
                    <a:pt x="3687" y="208767"/>
                  </a:cubicBezTo>
                  <a:lnTo>
                    <a:pt x="3883" y="208767"/>
                  </a:lnTo>
                  <a:cubicBezTo>
                    <a:pt x="3948" y="208735"/>
                    <a:pt x="3981" y="208735"/>
                    <a:pt x="4013" y="208735"/>
                  </a:cubicBezTo>
                  <a:cubicBezTo>
                    <a:pt x="4078" y="208702"/>
                    <a:pt x="4144" y="208702"/>
                    <a:pt x="4209" y="208669"/>
                  </a:cubicBezTo>
                  <a:cubicBezTo>
                    <a:pt x="4242" y="208669"/>
                    <a:pt x="4274" y="208637"/>
                    <a:pt x="4339" y="208637"/>
                  </a:cubicBezTo>
                  <a:cubicBezTo>
                    <a:pt x="4372" y="208604"/>
                    <a:pt x="4437" y="208604"/>
                    <a:pt x="4502" y="208571"/>
                  </a:cubicBezTo>
                  <a:cubicBezTo>
                    <a:pt x="4535" y="208571"/>
                    <a:pt x="4568" y="208539"/>
                    <a:pt x="4633" y="208506"/>
                  </a:cubicBezTo>
                  <a:cubicBezTo>
                    <a:pt x="4666" y="208506"/>
                    <a:pt x="4731" y="208474"/>
                    <a:pt x="4763" y="208441"/>
                  </a:cubicBezTo>
                  <a:cubicBezTo>
                    <a:pt x="4796" y="208408"/>
                    <a:pt x="4861" y="208408"/>
                    <a:pt x="4894" y="208376"/>
                  </a:cubicBezTo>
                  <a:cubicBezTo>
                    <a:pt x="4959" y="208343"/>
                    <a:pt x="4992" y="208310"/>
                    <a:pt x="5024" y="208278"/>
                  </a:cubicBezTo>
                  <a:cubicBezTo>
                    <a:pt x="5090" y="208278"/>
                    <a:pt x="5122" y="208245"/>
                    <a:pt x="5155" y="208213"/>
                  </a:cubicBezTo>
                  <a:cubicBezTo>
                    <a:pt x="5220" y="208180"/>
                    <a:pt x="5253" y="208147"/>
                    <a:pt x="5285" y="208115"/>
                  </a:cubicBezTo>
                  <a:cubicBezTo>
                    <a:pt x="5318" y="208082"/>
                    <a:pt x="5383" y="208049"/>
                    <a:pt x="5416" y="208017"/>
                  </a:cubicBezTo>
                  <a:cubicBezTo>
                    <a:pt x="5448" y="207984"/>
                    <a:pt x="5448" y="207984"/>
                    <a:pt x="5481" y="207952"/>
                  </a:cubicBezTo>
                  <a:lnTo>
                    <a:pt x="24466" y="190402"/>
                  </a:lnTo>
                  <a:lnTo>
                    <a:pt x="43451" y="207952"/>
                  </a:lnTo>
                  <a:cubicBezTo>
                    <a:pt x="44070" y="208522"/>
                    <a:pt x="44861" y="208808"/>
                    <a:pt x="45657" y="208808"/>
                  </a:cubicBezTo>
                  <a:cubicBezTo>
                    <a:pt x="46452" y="208808"/>
                    <a:pt x="47251" y="208522"/>
                    <a:pt x="47887" y="207952"/>
                  </a:cubicBezTo>
                  <a:lnTo>
                    <a:pt x="66872" y="190402"/>
                  </a:lnTo>
                  <a:lnTo>
                    <a:pt x="85856" y="207952"/>
                  </a:lnTo>
                  <a:cubicBezTo>
                    <a:pt x="86476" y="208522"/>
                    <a:pt x="87267" y="208808"/>
                    <a:pt x="88062" y="208808"/>
                  </a:cubicBezTo>
                  <a:cubicBezTo>
                    <a:pt x="88857" y="208808"/>
                    <a:pt x="89657" y="208522"/>
                    <a:pt x="90293" y="207952"/>
                  </a:cubicBezTo>
                  <a:lnTo>
                    <a:pt x="109277" y="190402"/>
                  </a:lnTo>
                  <a:lnTo>
                    <a:pt x="128262" y="207952"/>
                  </a:lnTo>
                  <a:cubicBezTo>
                    <a:pt x="128882" y="208522"/>
                    <a:pt x="129673" y="208808"/>
                    <a:pt x="130468" y="208808"/>
                  </a:cubicBezTo>
                  <a:cubicBezTo>
                    <a:pt x="131263" y="208808"/>
                    <a:pt x="132062" y="208522"/>
                    <a:pt x="132699" y="207952"/>
                  </a:cubicBezTo>
                  <a:lnTo>
                    <a:pt x="151716" y="190402"/>
                  </a:lnTo>
                  <a:lnTo>
                    <a:pt x="170733" y="207952"/>
                  </a:lnTo>
                  <a:cubicBezTo>
                    <a:pt x="170733" y="207984"/>
                    <a:pt x="170766" y="207984"/>
                    <a:pt x="170799" y="208017"/>
                  </a:cubicBezTo>
                  <a:cubicBezTo>
                    <a:pt x="170831" y="208049"/>
                    <a:pt x="170864" y="208082"/>
                    <a:pt x="170929" y="208115"/>
                  </a:cubicBezTo>
                  <a:cubicBezTo>
                    <a:pt x="170962" y="208147"/>
                    <a:pt x="170994" y="208180"/>
                    <a:pt x="171027" y="208213"/>
                  </a:cubicBezTo>
                  <a:cubicBezTo>
                    <a:pt x="171092" y="208245"/>
                    <a:pt x="171125" y="208278"/>
                    <a:pt x="171190" y="208310"/>
                  </a:cubicBezTo>
                  <a:cubicBezTo>
                    <a:pt x="171223" y="208343"/>
                    <a:pt x="171255" y="208343"/>
                    <a:pt x="171320" y="208376"/>
                  </a:cubicBezTo>
                  <a:cubicBezTo>
                    <a:pt x="171353" y="208408"/>
                    <a:pt x="171418" y="208441"/>
                    <a:pt x="171451" y="208474"/>
                  </a:cubicBezTo>
                  <a:cubicBezTo>
                    <a:pt x="171516" y="208474"/>
                    <a:pt x="171549" y="208506"/>
                    <a:pt x="171614" y="208539"/>
                  </a:cubicBezTo>
                  <a:cubicBezTo>
                    <a:pt x="171647" y="208539"/>
                    <a:pt x="171679" y="208571"/>
                    <a:pt x="171745" y="208604"/>
                  </a:cubicBezTo>
                  <a:cubicBezTo>
                    <a:pt x="171810" y="208604"/>
                    <a:pt x="171842" y="208637"/>
                    <a:pt x="171908" y="208637"/>
                  </a:cubicBezTo>
                  <a:cubicBezTo>
                    <a:pt x="171940" y="208669"/>
                    <a:pt x="172005" y="208669"/>
                    <a:pt x="172038" y="208702"/>
                  </a:cubicBezTo>
                  <a:cubicBezTo>
                    <a:pt x="172103" y="208702"/>
                    <a:pt x="172136" y="208702"/>
                    <a:pt x="172201" y="208735"/>
                  </a:cubicBezTo>
                  <a:cubicBezTo>
                    <a:pt x="172266" y="208735"/>
                    <a:pt x="172299" y="208767"/>
                    <a:pt x="172364" y="208767"/>
                  </a:cubicBezTo>
                  <a:cubicBezTo>
                    <a:pt x="172397" y="208767"/>
                    <a:pt x="172462" y="208767"/>
                    <a:pt x="172527" y="208800"/>
                  </a:cubicBezTo>
                  <a:lnTo>
                    <a:pt x="173310" y="208800"/>
                  </a:lnTo>
                  <a:cubicBezTo>
                    <a:pt x="173376" y="208767"/>
                    <a:pt x="173408" y="208767"/>
                    <a:pt x="173473" y="208767"/>
                  </a:cubicBezTo>
                  <a:cubicBezTo>
                    <a:pt x="173539" y="208767"/>
                    <a:pt x="173571" y="208735"/>
                    <a:pt x="173636" y="208735"/>
                  </a:cubicBezTo>
                  <a:cubicBezTo>
                    <a:pt x="173702" y="208735"/>
                    <a:pt x="173734" y="208702"/>
                    <a:pt x="173767" y="208702"/>
                  </a:cubicBezTo>
                  <a:cubicBezTo>
                    <a:pt x="173832" y="208669"/>
                    <a:pt x="173897" y="208669"/>
                    <a:pt x="173963" y="208637"/>
                  </a:cubicBezTo>
                  <a:cubicBezTo>
                    <a:pt x="173995" y="208637"/>
                    <a:pt x="174028" y="208604"/>
                    <a:pt x="174093" y="208604"/>
                  </a:cubicBezTo>
                  <a:cubicBezTo>
                    <a:pt x="174126" y="208571"/>
                    <a:pt x="174191" y="208571"/>
                    <a:pt x="174256" y="208539"/>
                  </a:cubicBezTo>
                  <a:cubicBezTo>
                    <a:pt x="174289" y="208506"/>
                    <a:pt x="174321" y="208506"/>
                    <a:pt x="174387" y="208474"/>
                  </a:cubicBezTo>
                  <a:cubicBezTo>
                    <a:pt x="174419" y="208441"/>
                    <a:pt x="174485" y="208408"/>
                    <a:pt x="174517" y="208408"/>
                  </a:cubicBezTo>
                  <a:cubicBezTo>
                    <a:pt x="174582" y="208376"/>
                    <a:pt x="174615" y="208343"/>
                    <a:pt x="174648" y="208310"/>
                  </a:cubicBezTo>
                  <a:cubicBezTo>
                    <a:pt x="174713" y="208278"/>
                    <a:pt x="174746" y="208245"/>
                    <a:pt x="174778" y="208245"/>
                  </a:cubicBezTo>
                  <a:cubicBezTo>
                    <a:pt x="174843" y="208213"/>
                    <a:pt x="174876" y="208180"/>
                    <a:pt x="174909" y="208147"/>
                  </a:cubicBezTo>
                  <a:cubicBezTo>
                    <a:pt x="174974" y="208115"/>
                    <a:pt x="175007" y="208082"/>
                    <a:pt x="175039" y="208017"/>
                  </a:cubicBezTo>
                  <a:cubicBezTo>
                    <a:pt x="175072" y="207984"/>
                    <a:pt x="175137" y="207952"/>
                    <a:pt x="175170" y="207919"/>
                  </a:cubicBezTo>
                  <a:cubicBezTo>
                    <a:pt x="175202" y="207886"/>
                    <a:pt x="175235" y="207854"/>
                    <a:pt x="175267" y="207821"/>
                  </a:cubicBezTo>
                  <a:cubicBezTo>
                    <a:pt x="175300" y="207789"/>
                    <a:pt x="175300" y="207789"/>
                    <a:pt x="175333" y="207756"/>
                  </a:cubicBezTo>
                  <a:cubicBezTo>
                    <a:pt x="175333" y="207756"/>
                    <a:pt x="175365" y="207723"/>
                    <a:pt x="175398" y="207691"/>
                  </a:cubicBezTo>
                  <a:cubicBezTo>
                    <a:pt x="175431" y="207658"/>
                    <a:pt x="175463" y="207625"/>
                    <a:pt x="175496" y="207560"/>
                  </a:cubicBezTo>
                  <a:cubicBezTo>
                    <a:pt x="175528" y="207528"/>
                    <a:pt x="175561" y="207495"/>
                    <a:pt x="175594" y="207430"/>
                  </a:cubicBezTo>
                  <a:cubicBezTo>
                    <a:pt x="175626" y="207397"/>
                    <a:pt x="175659" y="207364"/>
                    <a:pt x="175692" y="207299"/>
                  </a:cubicBezTo>
                  <a:cubicBezTo>
                    <a:pt x="175692" y="207267"/>
                    <a:pt x="175724" y="207201"/>
                    <a:pt x="175757" y="207169"/>
                  </a:cubicBezTo>
                  <a:cubicBezTo>
                    <a:pt x="175789" y="207136"/>
                    <a:pt x="175822" y="207071"/>
                    <a:pt x="175822" y="207038"/>
                  </a:cubicBezTo>
                  <a:cubicBezTo>
                    <a:pt x="175855" y="206973"/>
                    <a:pt x="175887" y="206940"/>
                    <a:pt x="175920" y="206875"/>
                  </a:cubicBezTo>
                  <a:cubicBezTo>
                    <a:pt x="175920" y="206843"/>
                    <a:pt x="175952" y="206777"/>
                    <a:pt x="175952" y="206745"/>
                  </a:cubicBezTo>
                  <a:cubicBezTo>
                    <a:pt x="175985" y="206679"/>
                    <a:pt x="176018" y="206647"/>
                    <a:pt x="176018" y="206582"/>
                  </a:cubicBezTo>
                  <a:cubicBezTo>
                    <a:pt x="176050" y="206549"/>
                    <a:pt x="176050" y="206484"/>
                    <a:pt x="176083" y="206451"/>
                  </a:cubicBezTo>
                  <a:cubicBezTo>
                    <a:pt x="176083" y="206386"/>
                    <a:pt x="176083" y="206321"/>
                    <a:pt x="176116" y="206288"/>
                  </a:cubicBezTo>
                  <a:cubicBezTo>
                    <a:pt x="176116" y="206223"/>
                    <a:pt x="176116" y="206190"/>
                    <a:pt x="176148" y="206125"/>
                  </a:cubicBezTo>
                  <a:cubicBezTo>
                    <a:pt x="176148" y="206060"/>
                    <a:pt x="176148" y="206027"/>
                    <a:pt x="176148" y="205962"/>
                  </a:cubicBezTo>
                  <a:cubicBezTo>
                    <a:pt x="176181" y="205929"/>
                    <a:pt x="176181" y="205864"/>
                    <a:pt x="176181" y="205799"/>
                  </a:cubicBezTo>
                  <a:cubicBezTo>
                    <a:pt x="176181" y="205766"/>
                    <a:pt x="176181" y="205701"/>
                    <a:pt x="176181" y="205636"/>
                  </a:cubicBezTo>
                  <a:cubicBezTo>
                    <a:pt x="176181" y="205603"/>
                    <a:pt x="176181" y="205570"/>
                    <a:pt x="176181" y="205538"/>
                  </a:cubicBezTo>
                  <a:lnTo>
                    <a:pt x="176181" y="88106"/>
                  </a:lnTo>
                  <a:cubicBezTo>
                    <a:pt x="176181" y="64555"/>
                    <a:pt x="167015" y="42438"/>
                    <a:pt x="150379" y="25802"/>
                  </a:cubicBezTo>
                  <a:cubicBezTo>
                    <a:pt x="133742" y="9166"/>
                    <a:pt x="111626" y="0"/>
                    <a:pt x="8810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2413850" y="2033025"/>
              <a:ext cx="979450" cy="978625"/>
            </a:xfrm>
            <a:custGeom>
              <a:avLst/>
              <a:gdLst/>
              <a:ahLst/>
              <a:cxnLst/>
              <a:rect l="l" t="t" r="r" b="b"/>
              <a:pathLst>
                <a:path w="39178" h="39145" extrusionOk="0">
                  <a:moveTo>
                    <a:pt x="19605" y="0"/>
                  </a:moveTo>
                  <a:cubicBezTo>
                    <a:pt x="8808" y="0"/>
                    <a:pt x="1" y="8775"/>
                    <a:pt x="1" y="19572"/>
                  </a:cubicBezTo>
                  <a:cubicBezTo>
                    <a:pt x="1" y="30369"/>
                    <a:pt x="8808" y="39144"/>
                    <a:pt x="19605" y="39144"/>
                  </a:cubicBezTo>
                  <a:cubicBezTo>
                    <a:pt x="30370" y="39144"/>
                    <a:pt x="39177" y="30369"/>
                    <a:pt x="39177" y="19572"/>
                  </a:cubicBezTo>
                  <a:cubicBezTo>
                    <a:pt x="39177" y="16832"/>
                    <a:pt x="38623" y="14190"/>
                    <a:pt x="37514" y="11711"/>
                  </a:cubicBezTo>
                  <a:cubicBezTo>
                    <a:pt x="36985" y="10486"/>
                    <a:pt x="35802" y="9756"/>
                    <a:pt x="34564" y="9756"/>
                  </a:cubicBezTo>
                  <a:cubicBezTo>
                    <a:pt x="34121" y="9756"/>
                    <a:pt x="33670" y="9849"/>
                    <a:pt x="33240" y="10047"/>
                  </a:cubicBezTo>
                  <a:cubicBezTo>
                    <a:pt x="31577" y="10765"/>
                    <a:pt x="30827" y="12689"/>
                    <a:pt x="31544" y="14320"/>
                  </a:cubicBezTo>
                  <a:cubicBezTo>
                    <a:pt x="32262" y="15984"/>
                    <a:pt x="32653" y="17746"/>
                    <a:pt x="32653" y="19572"/>
                  </a:cubicBezTo>
                  <a:cubicBezTo>
                    <a:pt x="32653" y="26749"/>
                    <a:pt x="26782" y="32620"/>
                    <a:pt x="19573" y="32620"/>
                  </a:cubicBezTo>
                  <a:cubicBezTo>
                    <a:pt x="12396" y="32620"/>
                    <a:pt x="6525" y="26749"/>
                    <a:pt x="6525" y="19572"/>
                  </a:cubicBezTo>
                  <a:cubicBezTo>
                    <a:pt x="6525" y="12363"/>
                    <a:pt x="12396" y="6524"/>
                    <a:pt x="19573" y="6524"/>
                  </a:cubicBezTo>
                  <a:cubicBezTo>
                    <a:pt x="21399" y="6524"/>
                    <a:pt x="23161" y="6883"/>
                    <a:pt x="24792" y="7601"/>
                  </a:cubicBezTo>
                  <a:cubicBezTo>
                    <a:pt x="25219" y="7785"/>
                    <a:pt x="25664" y="7873"/>
                    <a:pt x="26101" y="7873"/>
                  </a:cubicBezTo>
                  <a:cubicBezTo>
                    <a:pt x="27365" y="7873"/>
                    <a:pt x="28564" y="7141"/>
                    <a:pt x="29098" y="5905"/>
                  </a:cubicBezTo>
                  <a:cubicBezTo>
                    <a:pt x="29815" y="4241"/>
                    <a:pt x="29065" y="2349"/>
                    <a:pt x="27401" y="1599"/>
                  </a:cubicBezTo>
                  <a:cubicBezTo>
                    <a:pt x="24955" y="522"/>
                    <a:pt x="22313" y="0"/>
                    <a:pt x="1960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9"/>
            <p:cNvSpPr/>
            <p:nvPr/>
          </p:nvSpPr>
          <p:spPr>
            <a:xfrm>
              <a:off x="4208775" y="2033025"/>
              <a:ext cx="978600" cy="978625"/>
            </a:xfrm>
            <a:custGeom>
              <a:avLst/>
              <a:gdLst/>
              <a:ahLst/>
              <a:cxnLst/>
              <a:rect l="l" t="t" r="r" b="b"/>
              <a:pathLst>
                <a:path w="39144" h="39145" extrusionOk="0">
                  <a:moveTo>
                    <a:pt x="19572" y="0"/>
                  </a:moveTo>
                  <a:cubicBezTo>
                    <a:pt x="8775" y="0"/>
                    <a:pt x="0" y="8775"/>
                    <a:pt x="0" y="19572"/>
                  </a:cubicBezTo>
                  <a:cubicBezTo>
                    <a:pt x="0" y="30369"/>
                    <a:pt x="8775" y="39144"/>
                    <a:pt x="19572" y="39144"/>
                  </a:cubicBezTo>
                  <a:cubicBezTo>
                    <a:pt x="30369" y="39144"/>
                    <a:pt x="39144" y="30369"/>
                    <a:pt x="39144" y="19572"/>
                  </a:cubicBezTo>
                  <a:cubicBezTo>
                    <a:pt x="39144" y="16832"/>
                    <a:pt x="38589" y="14190"/>
                    <a:pt x="37513" y="11711"/>
                  </a:cubicBezTo>
                  <a:cubicBezTo>
                    <a:pt x="36984" y="10486"/>
                    <a:pt x="35802" y="9756"/>
                    <a:pt x="34550" y="9756"/>
                  </a:cubicBezTo>
                  <a:cubicBezTo>
                    <a:pt x="34102" y="9756"/>
                    <a:pt x="33646" y="9849"/>
                    <a:pt x="33207" y="10047"/>
                  </a:cubicBezTo>
                  <a:cubicBezTo>
                    <a:pt x="31576" y="10765"/>
                    <a:pt x="30826" y="12689"/>
                    <a:pt x="31544" y="14320"/>
                  </a:cubicBezTo>
                  <a:cubicBezTo>
                    <a:pt x="32261" y="15984"/>
                    <a:pt x="32620" y="17746"/>
                    <a:pt x="32620" y="19572"/>
                  </a:cubicBezTo>
                  <a:cubicBezTo>
                    <a:pt x="32620" y="26749"/>
                    <a:pt x="26781" y="32620"/>
                    <a:pt x="19572" y="32620"/>
                  </a:cubicBezTo>
                  <a:cubicBezTo>
                    <a:pt x="12363" y="32620"/>
                    <a:pt x="6524" y="26749"/>
                    <a:pt x="6524" y="19572"/>
                  </a:cubicBezTo>
                  <a:cubicBezTo>
                    <a:pt x="6524" y="12363"/>
                    <a:pt x="12363" y="6524"/>
                    <a:pt x="19572" y="6524"/>
                  </a:cubicBezTo>
                  <a:cubicBezTo>
                    <a:pt x="21399" y="6524"/>
                    <a:pt x="23128" y="6883"/>
                    <a:pt x="24791" y="7601"/>
                  </a:cubicBezTo>
                  <a:cubicBezTo>
                    <a:pt x="25219" y="7785"/>
                    <a:pt x="25661" y="7873"/>
                    <a:pt x="26095" y="7873"/>
                  </a:cubicBezTo>
                  <a:cubicBezTo>
                    <a:pt x="27352" y="7873"/>
                    <a:pt x="28540" y="7141"/>
                    <a:pt x="29097" y="5905"/>
                  </a:cubicBezTo>
                  <a:cubicBezTo>
                    <a:pt x="29815" y="4241"/>
                    <a:pt x="29064" y="2349"/>
                    <a:pt x="27401" y="1599"/>
                  </a:cubicBezTo>
                  <a:cubicBezTo>
                    <a:pt x="24922" y="522"/>
                    <a:pt x="22279" y="0"/>
                    <a:pt x="19572"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29"/>
          <p:cNvGrpSpPr/>
          <p:nvPr/>
        </p:nvGrpSpPr>
        <p:grpSpPr>
          <a:xfrm>
            <a:off x="2980725" y="3900929"/>
            <a:ext cx="439979" cy="439979"/>
            <a:chOff x="1190625" y="238125"/>
            <a:chExt cx="5219200" cy="5219200"/>
          </a:xfrm>
        </p:grpSpPr>
        <p:sp>
          <p:nvSpPr>
            <p:cNvPr id="647" name="Google Shape;647;p29"/>
            <p:cNvSpPr/>
            <p:nvPr/>
          </p:nvSpPr>
          <p:spPr>
            <a:xfrm>
              <a:off x="1190625" y="238125"/>
              <a:ext cx="4486050" cy="5219200"/>
            </a:xfrm>
            <a:custGeom>
              <a:avLst/>
              <a:gdLst/>
              <a:ahLst/>
              <a:cxnLst/>
              <a:rect l="l" t="t" r="r" b="b"/>
              <a:pathLst>
                <a:path w="179442" h="208768" extrusionOk="0">
                  <a:moveTo>
                    <a:pt x="104384" y="6524"/>
                  </a:moveTo>
                  <a:cubicBezTo>
                    <a:pt x="129436" y="6524"/>
                    <a:pt x="153020" y="15886"/>
                    <a:pt x="171222" y="32913"/>
                  </a:cubicBezTo>
                  <a:lnTo>
                    <a:pt x="102068" y="102068"/>
                  </a:lnTo>
                  <a:cubicBezTo>
                    <a:pt x="100795" y="103340"/>
                    <a:pt x="100795" y="105395"/>
                    <a:pt x="102068" y="106700"/>
                  </a:cubicBezTo>
                  <a:lnTo>
                    <a:pt x="171222" y="175854"/>
                  </a:lnTo>
                  <a:cubicBezTo>
                    <a:pt x="153020" y="192881"/>
                    <a:pt x="129436" y="202243"/>
                    <a:pt x="104384" y="202243"/>
                  </a:cubicBezTo>
                  <a:cubicBezTo>
                    <a:pt x="78255" y="202243"/>
                    <a:pt x="53660" y="192066"/>
                    <a:pt x="35197" y="173570"/>
                  </a:cubicBezTo>
                  <a:cubicBezTo>
                    <a:pt x="16701" y="155075"/>
                    <a:pt x="6524" y="130512"/>
                    <a:pt x="6524" y="104384"/>
                  </a:cubicBezTo>
                  <a:cubicBezTo>
                    <a:pt x="6524" y="78255"/>
                    <a:pt x="16701" y="53660"/>
                    <a:pt x="35197" y="35197"/>
                  </a:cubicBezTo>
                  <a:cubicBezTo>
                    <a:pt x="53660" y="16701"/>
                    <a:pt x="78255" y="6524"/>
                    <a:pt x="104384" y="6524"/>
                  </a:cubicBezTo>
                  <a:close/>
                  <a:moveTo>
                    <a:pt x="104384" y="0"/>
                  </a:moveTo>
                  <a:cubicBezTo>
                    <a:pt x="76494" y="0"/>
                    <a:pt x="50300" y="10862"/>
                    <a:pt x="30565" y="30565"/>
                  </a:cubicBezTo>
                  <a:cubicBezTo>
                    <a:pt x="10862" y="50300"/>
                    <a:pt x="0" y="76494"/>
                    <a:pt x="0" y="104384"/>
                  </a:cubicBezTo>
                  <a:cubicBezTo>
                    <a:pt x="0" y="132274"/>
                    <a:pt x="10862" y="158467"/>
                    <a:pt x="30565" y="178170"/>
                  </a:cubicBezTo>
                  <a:cubicBezTo>
                    <a:pt x="50300" y="197905"/>
                    <a:pt x="76494" y="208767"/>
                    <a:pt x="104384" y="208767"/>
                  </a:cubicBezTo>
                  <a:cubicBezTo>
                    <a:pt x="132274" y="208767"/>
                    <a:pt x="158467" y="197905"/>
                    <a:pt x="178170" y="178170"/>
                  </a:cubicBezTo>
                  <a:cubicBezTo>
                    <a:pt x="179442" y="176898"/>
                    <a:pt x="179442" y="174842"/>
                    <a:pt x="178170" y="173570"/>
                  </a:cubicBezTo>
                  <a:lnTo>
                    <a:pt x="108983" y="104384"/>
                  </a:lnTo>
                  <a:lnTo>
                    <a:pt x="178170" y="35197"/>
                  </a:lnTo>
                  <a:cubicBezTo>
                    <a:pt x="178789" y="34577"/>
                    <a:pt x="179148" y="33729"/>
                    <a:pt x="179148" y="32881"/>
                  </a:cubicBezTo>
                  <a:cubicBezTo>
                    <a:pt x="179148" y="32000"/>
                    <a:pt x="178789" y="31185"/>
                    <a:pt x="178170" y="30565"/>
                  </a:cubicBezTo>
                  <a:cubicBezTo>
                    <a:pt x="158467" y="10862"/>
                    <a:pt x="132274" y="0"/>
                    <a:pt x="10438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9"/>
            <p:cNvSpPr/>
            <p:nvPr/>
          </p:nvSpPr>
          <p:spPr>
            <a:xfrm>
              <a:off x="3637100" y="1053600"/>
              <a:ext cx="570875" cy="570875"/>
            </a:xfrm>
            <a:custGeom>
              <a:avLst/>
              <a:gdLst/>
              <a:ahLst/>
              <a:cxnLst/>
              <a:rect l="l" t="t" r="r" b="b"/>
              <a:pathLst>
                <a:path w="22835" h="22835" extrusionOk="0">
                  <a:moveTo>
                    <a:pt x="11418" y="1"/>
                  </a:moveTo>
                  <a:cubicBezTo>
                    <a:pt x="5122" y="1"/>
                    <a:pt x="1" y="5122"/>
                    <a:pt x="1" y="11418"/>
                  </a:cubicBezTo>
                  <a:cubicBezTo>
                    <a:pt x="1" y="17713"/>
                    <a:pt x="5122" y="22835"/>
                    <a:pt x="11418" y="22835"/>
                  </a:cubicBezTo>
                  <a:cubicBezTo>
                    <a:pt x="17713" y="22835"/>
                    <a:pt x="22835" y="17713"/>
                    <a:pt x="22835" y="11418"/>
                  </a:cubicBezTo>
                  <a:cubicBezTo>
                    <a:pt x="22835" y="9624"/>
                    <a:pt x="21367" y="8156"/>
                    <a:pt x="19573" y="8156"/>
                  </a:cubicBezTo>
                  <a:cubicBezTo>
                    <a:pt x="17778" y="8156"/>
                    <a:pt x="16311" y="9624"/>
                    <a:pt x="16311" y="11418"/>
                  </a:cubicBezTo>
                  <a:cubicBezTo>
                    <a:pt x="16311" y="14125"/>
                    <a:pt x="14125" y="16311"/>
                    <a:pt x="11418" y="16311"/>
                  </a:cubicBezTo>
                  <a:cubicBezTo>
                    <a:pt x="8710" y="16311"/>
                    <a:pt x="6525" y="14125"/>
                    <a:pt x="6525" y="11418"/>
                  </a:cubicBezTo>
                  <a:cubicBezTo>
                    <a:pt x="6525" y="8710"/>
                    <a:pt x="8710" y="6525"/>
                    <a:pt x="11418" y="6525"/>
                  </a:cubicBezTo>
                  <a:cubicBezTo>
                    <a:pt x="13212" y="6525"/>
                    <a:pt x="14680" y="5057"/>
                    <a:pt x="14680" y="3263"/>
                  </a:cubicBezTo>
                  <a:cubicBezTo>
                    <a:pt x="14680" y="1469"/>
                    <a:pt x="13212" y="1"/>
                    <a:pt x="1141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9"/>
            <p:cNvSpPr/>
            <p:nvPr/>
          </p:nvSpPr>
          <p:spPr>
            <a:xfrm>
              <a:off x="4452600" y="2603050"/>
              <a:ext cx="489325" cy="489325"/>
            </a:xfrm>
            <a:custGeom>
              <a:avLst/>
              <a:gdLst/>
              <a:ahLst/>
              <a:cxnLst/>
              <a:rect l="l" t="t" r="r" b="b"/>
              <a:pathLst>
                <a:path w="19573" h="19573" extrusionOk="0">
                  <a:moveTo>
                    <a:pt x="9786" y="1"/>
                  </a:moveTo>
                  <a:cubicBezTo>
                    <a:pt x="4372" y="1"/>
                    <a:pt x="0" y="4372"/>
                    <a:pt x="0" y="9787"/>
                  </a:cubicBezTo>
                  <a:cubicBezTo>
                    <a:pt x="0" y="15169"/>
                    <a:pt x="4372" y="19573"/>
                    <a:pt x="9786" y="19573"/>
                  </a:cubicBezTo>
                  <a:cubicBezTo>
                    <a:pt x="15169" y="19573"/>
                    <a:pt x="19572" y="15169"/>
                    <a:pt x="19572" y="9787"/>
                  </a:cubicBezTo>
                  <a:cubicBezTo>
                    <a:pt x="19572" y="7992"/>
                    <a:pt x="18104" y="6525"/>
                    <a:pt x="16310" y="6525"/>
                  </a:cubicBezTo>
                  <a:cubicBezTo>
                    <a:pt x="14516" y="6525"/>
                    <a:pt x="13048" y="7992"/>
                    <a:pt x="13048" y="9787"/>
                  </a:cubicBezTo>
                  <a:cubicBezTo>
                    <a:pt x="13048" y="11581"/>
                    <a:pt x="11581" y="13049"/>
                    <a:pt x="9786" y="13049"/>
                  </a:cubicBezTo>
                  <a:cubicBezTo>
                    <a:pt x="7992" y="13049"/>
                    <a:pt x="6524" y="11581"/>
                    <a:pt x="6524" y="9787"/>
                  </a:cubicBezTo>
                  <a:cubicBezTo>
                    <a:pt x="6524" y="7992"/>
                    <a:pt x="7992" y="6525"/>
                    <a:pt x="9786" y="6525"/>
                  </a:cubicBezTo>
                  <a:cubicBezTo>
                    <a:pt x="11581" y="6525"/>
                    <a:pt x="13048" y="5057"/>
                    <a:pt x="13048" y="3263"/>
                  </a:cubicBezTo>
                  <a:cubicBezTo>
                    <a:pt x="13048" y="1469"/>
                    <a:pt x="11581"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9"/>
            <p:cNvSpPr/>
            <p:nvPr/>
          </p:nvSpPr>
          <p:spPr>
            <a:xfrm>
              <a:off x="5186550" y="2603050"/>
              <a:ext cx="489325" cy="489325"/>
            </a:xfrm>
            <a:custGeom>
              <a:avLst/>
              <a:gdLst/>
              <a:ahLst/>
              <a:cxnLst/>
              <a:rect l="l" t="t" r="r" b="b"/>
              <a:pathLst>
                <a:path w="19573" h="19573" extrusionOk="0">
                  <a:moveTo>
                    <a:pt x="9786" y="1"/>
                  </a:moveTo>
                  <a:cubicBezTo>
                    <a:pt x="4371" y="1"/>
                    <a:pt x="0" y="4372"/>
                    <a:pt x="0" y="9787"/>
                  </a:cubicBezTo>
                  <a:cubicBezTo>
                    <a:pt x="0" y="15169"/>
                    <a:pt x="4371" y="19573"/>
                    <a:pt x="9786" y="19573"/>
                  </a:cubicBezTo>
                  <a:cubicBezTo>
                    <a:pt x="15169" y="19573"/>
                    <a:pt x="19572" y="15169"/>
                    <a:pt x="19572" y="9787"/>
                  </a:cubicBezTo>
                  <a:cubicBezTo>
                    <a:pt x="19572" y="7992"/>
                    <a:pt x="18104" y="6525"/>
                    <a:pt x="16310" y="6525"/>
                  </a:cubicBezTo>
                  <a:cubicBezTo>
                    <a:pt x="14484" y="6525"/>
                    <a:pt x="13048" y="7992"/>
                    <a:pt x="13048" y="9787"/>
                  </a:cubicBezTo>
                  <a:cubicBezTo>
                    <a:pt x="13048" y="11581"/>
                    <a:pt x="11580" y="13049"/>
                    <a:pt x="9786" y="13049"/>
                  </a:cubicBezTo>
                  <a:cubicBezTo>
                    <a:pt x="7992" y="13049"/>
                    <a:pt x="6524" y="11581"/>
                    <a:pt x="6524" y="9787"/>
                  </a:cubicBezTo>
                  <a:cubicBezTo>
                    <a:pt x="6524" y="7992"/>
                    <a:pt x="7992" y="6525"/>
                    <a:pt x="9786" y="6525"/>
                  </a:cubicBezTo>
                  <a:cubicBezTo>
                    <a:pt x="11580" y="6525"/>
                    <a:pt x="13048" y="5057"/>
                    <a:pt x="13048" y="3263"/>
                  </a:cubicBezTo>
                  <a:cubicBezTo>
                    <a:pt x="13048" y="1469"/>
                    <a:pt x="11580"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9"/>
            <p:cNvSpPr/>
            <p:nvPr/>
          </p:nvSpPr>
          <p:spPr>
            <a:xfrm>
              <a:off x="5920500" y="2603050"/>
              <a:ext cx="489325" cy="489325"/>
            </a:xfrm>
            <a:custGeom>
              <a:avLst/>
              <a:gdLst/>
              <a:ahLst/>
              <a:cxnLst/>
              <a:rect l="l" t="t" r="r" b="b"/>
              <a:pathLst>
                <a:path w="19573" h="19573" extrusionOk="0">
                  <a:moveTo>
                    <a:pt x="9786" y="1"/>
                  </a:moveTo>
                  <a:cubicBezTo>
                    <a:pt x="4371" y="1"/>
                    <a:pt x="0" y="4372"/>
                    <a:pt x="0" y="9787"/>
                  </a:cubicBezTo>
                  <a:cubicBezTo>
                    <a:pt x="0" y="15169"/>
                    <a:pt x="4371" y="19573"/>
                    <a:pt x="9786" y="19573"/>
                  </a:cubicBezTo>
                  <a:cubicBezTo>
                    <a:pt x="15168" y="19573"/>
                    <a:pt x="19572" y="15169"/>
                    <a:pt x="19572" y="9787"/>
                  </a:cubicBezTo>
                  <a:cubicBezTo>
                    <a:pt x="19572" y="7992"/>
                    <a:pt x="18104" y="6525"/>
                    <a:pt x="16310" y="6525"/>
                  </a:cubicBezTo>
                  <a:cubicBezTo>
                    <a:pt x="14483" y="6525"/>
                    <a:pt x="13048" y="7992"/>
                    <a:pt x="13048" y="9787"/>
                  </a:cubicBezTo>
                  <a:cubicBezTo>
                    <a:pt x="13048" y="11581"/>
                    <a:pt x="11580" y="13049"/>
                    <a:pt x="9786" y="13049"/>
                  </a:cubicBezTo>
                  <a:cubicBezTo>
                    <a:pt x="7992" y="13049"/>
                    <a:pt x="6524" y="11581"/>
                    <a:pt x="6524" y="9787"/>
                  </a:cubicBezTo>
                  <a:cubicBezTo>
                    <a:pt x="6524" y="7992"/>
                    <a:pt x="7992" y="6525"/>
                    <a:pt x="9786" y="6525"/>
                  </a:cubicBezTo>
                  <a:cubicBezTo>
                    <a:pt x="11580" y="6525"/>
                    <a:pt x="13048" y="5057"/>
                    <a:pt x="13048" y="3263"/>
                  </a:cubicBezTo>
                  <a:cubicBezTo>
                    <a:pt x="13048" y="1469"/>
                    <a:pt x="11580"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642;p29">
            <a:extLst>
              <a:ext uri="{FF2B5EF4-FFF2-40B4-BE49-F238E27FC236}">
                <a16:creationId xmlns:a16="http://schemas.microsoft.com/office/drawing/2014/main" id="{00A8BC93-BBC0-4B59-8B34-873EEF56C52A}"/>
              </a:ext>
            </a:extLst>
          </p:cNvPr>
          <p:cNvGrpSpPr/>
          <p:nvPr/>
        </p:nvGrpSpPr>
        <p:grpSpPr>
          <a:xfrm>
            <a:off x="4834297" y="3919136"/>
            <a:ext cx="354124" cy="419704"/>
            <a:chOff x="1598350" y="238125"/>
            <a:chExt cx="4404525" cy="5220200"/>
          </a:xfrm>
        </p:grpSpPr>
        <p:sp>
          <p:nvSpPr>
            <p:cNvPr id="24" name="Google Shape;643;p29">
              <a:extLst>
                <a:ext uri="{FF2B5EF4-FFF2-40B4-BE49-F238E27FC236}">
                  <a16:creationId xmlns:a16="http://schemas.microsoft.com/office/drawing/2014/main" id="{07CAC6B6-E01B-4257-A691-62D86002C4CF}"/>
                </a:ext>
              </a:extLst>
            </p:cNvPr>
            <p:cNvSpPr/>
            <p:nvPr/>
          </p:nvSpPr>
          <p:spPr>
            <a:xfrm>
              <a:off x="1598350" y="238125"/>
              <a:ext cx="4404525" cy="5220200"/>
            </a:xfrm>
            <a:custGeom>
              <a:avLst/>
              <a:gdLst/>
              <a:ahLst/>
              <a:cxnLst/>
              <a:rect l="l" t="t" r="r" b="b"/>
              <a:pathLst>
                <a:path w="176181" h="208808" extrusionOk="0">
                  <a:moveTo>
                    <a:pt x="88107" y="6524"/>
                  </a:moveTo>
                  <a:cubicBezTo>
                    <a:pt x="133090" y="6524"/>
                    <a:pt x="169657" y="43123"/>
                    <a:pt x="169657" y="88106"/>
                  </a:cubicBezTo>
                  <a:lnTo>
                    <a:pt x="169657" y="198100"/>
                  </a:lnTo>
                  <a:lnTo>
                    <a:pt x="153901" y="183585"/>
                  </a:lnTo>
                  <a:cubicBezTo>
                    <a:pt x="153282" y="183014"/>
                    <a:pt x="152491" y="182728"/>
                    <a:pt x="151700" y="182728"/>
                  </a:cubicBezTo>
                  <a:cubicBezTo>
                    <a:pt x="150909" y="182728"/>
                    <a:pt x="150118" y="183014"/>
                    <a:pt x="149498" y="183585"/>
                  </a:cubicBezTo>
                  <a:lnTo>
                    <a:pt x="130480" y="201101"/>
                  </a:lnTo>
                  <a:lnTo>
                    <a:pt x="111463" y="183585"/>
                  </a:lnTo>
                  <a:cubicBezTo>
                    <a:pt x="110848" y="183002"/>
                    <a:pt x="110063" y="182716"/>
                    <a:pt x="109278" y="182716"/>
                  </a:cubicBezTo>
                  <a:cubicBezTo>
                    <a:pt x="108481" y="182716"/>
                    <a:pt x="107683" y="183010"/>
                    <a:pt x="107059" y="183585"/>
                  </a:cubicBezTo>
                  <a:lnTo>
                    <a:pt x="88075" y="201101"/>
                  </a:lnTo>
                  <a:lnTo>
                    <a:pt x="69090" y="183585"/>
                  </a:lnTo>
                  <a:cubicBezTo>
                    <a:pt x="68454" y="182997"/>
                    <a:pt x="67655" y="182704"/>
                    <a:pt x="66859" y="182704"/>
                  </a:cubicBezTo>
                  <a:cubicBezTo>
                    <a:pt x="66064" y="182704"/>
                    <a:pt x="65273" y="182997"/>
                    <a:pt x="64654" y="183585"/>
                  </a:cubicBezTo>
                  <a:lnTo>
                    <a:pt x="45669" y="201101"/>
                  </a:lnTo>
                  <a:lnTo>
                    <a:pt x="26684" y="183585"/>
                  </a:lnTo>
                  <a:cubicBezTo>
                    <a:pt x="26064" y="182997"/>
                    <a:pt x="25265" y="182704"/>
                    <a:pt x="24466" y="182704"/>
                  </a:cubicBezTo>
                  <a:cubicBezTo>
                    <a:pt x="23667" y="182704"/>
                    <a:pt x="22867" y="182997"/>
                    <a:pt x="22248" y="183585"/>
                  </a:cubicBezTo>
                  <a:lnTo>
                    <a:pt x="6525" y="198100"/>
                  </a:lnTo>
                  <a:lnTo>
                    <a:pt x="6525" y="88106"/>
                  </a:lnTo>
                  <a:cubicBezTo>
                    <a:pt x="6525" y="43123"/>
                    <a:pt x="43124" y="6524"/>
                    <a:pt x="88107" y="6524"/>
                  </a:cubicBezTo>
                  <a:close/>
                  <a:moveTo>
                    <a:pt x="88107" y="0"/>
                  </a:moveTo>
                  <a:cubicBezTo>
                    <a:pt x="64556" y="0"/>
                    <a:pt x="42439" y="9166"/>
                    <a:pt x="25803" y="25802"/>
                  </a:cubicBezTo>
                  <a:cubicBezTo>
                    <a:pt x="9167" y="42438"/>
                    <a:pt x="1" y="64555"/>
                    <a:pt x="1" y="88106"/>
                  </a:cubicBezTo>
                  <a:lnTo>
                    <a:pt x="1" y="205538"/>
                  </a:lnTo>
                  <a:cubicBezTo>
                    <a:pt x="1" y="205570"/>
                    <a:pt x="1" y="205603"/>
                    <a:pt x="1" y="205636"/>
                  </a:cubicBezTo>
                  <a:cubicBezTo>
                    <a:pt x="1" y="205701"/>
                    <a:pt x="1" y="205766"/>
                    <a:pt x="34" y="205831"/>
                  </a:cubicBezTo>
                  <a:cubicBezTo>
                    <a:pt x="34" y="205864"/>
                    <a:pt x="34" y="205929"/>
                    <a:pt x="34" y="205962"/>
                  </a:cubicBezTo>
                  <a:cubicBezTo>
                    <a:pt x="34" y="206027"/>
                    <a:pt x="34" y="206060"/>
                    <a:pt x="66" y="206125"/>
                  </a:cubicBezTo>
                  <a:cubicBezTo>
                    <a:pt x="66" y="206190"/>
                    <a:pt x="66" y="206223"/>
                    <a:pt x="99" y="206288"/>
                  </a:cubicBezTo>
                  <a:cubicBezTo>
                    <a:pt x="99" y="206321"/>
                    <a:pt x="99" y="206386"/>
                    <a:pt x="131" y="206451"/>
                  </a:cubicBezTo>
                  <a:cubicBezTo>
                    <a:pt x="131" y="206484"/>
                    <a:pt x="164" y="206549"/>
                    <a:pt x="164" y="206582"/>
                  </a:cubicBezTo>
                  <a:cubicBezTo>
                    <a:pt x="197" y="206647"/>
                    <a:pt x="197" y="206679"/>
                    <a:pt x="229" y="206745"/>
                  </a:cubicBezTo>
                  <a:cubicBezTo>
                    <a:pt x="262" y="206777"/>
                    <a:pt x="262" y="206843"/>
                    <a:pt x="295" y="206875"/>
                  </a:cubicBezTo>
                  <a:cubicBezTo>
                    <a:pt x="327" y="206940"/>
                    <a:pt x="327" y="206973"/>
                    <a:pt x="360" y="207038"/>
                  </a:cubicBezTo>
                  <a:cubicBezTo>
                    <a:pt x="392" y="207071"/>
                    <a:pt x="425" y="207136"/>
                    <a:pt x="425" y="207169"/>
                  </a:cubicBezTo>
                  <a:cubicBezTo>
                    <a:pt x="458" y="207201"/>
                    <a:pt x="490" y="207267"/>
                    <a:pt x="523" y="207299"/>
                  </a:cubicBezTo>
                  <a:cubicBezTo>
                    <a:pt x="555" y="207364"/>
                    <a:pt x="588" y="207397"/>
                    <a:pt x="621" y="207430"/>
                  </a:cubicBezTo>
                  <a:cubicBezTo>
                    <a:pt x="653" y="207495"/>
                    <a:pt x="686" y="207528"/>
                    <a:pt x="686" y="207560"/>
                  </a:cubicBezTo>
                  <a:cubicBezTo>
                    <a:pt x="751" y="207625"/>
                    <a:pt x="784" y="207658"/>
                    <a:pt x="816" y="207691"/>
                  </a:cubicBezTo>
                  <a:cubicBezTo>
                    <a:pt x="849" y="207723"/>
                    <a:pt x="849" y="207756"/>
                    <a:pt x="882" y="207756"/>
                  </a:cubicBezTo>
                  <a:cubicBezTo>
                    <a:pt x="882" y="207789"/>
                    <a:pt x="914" y="207789"/>
                    <a:pt x="914" y="207821"/>
                  </a:cubicBezTo>
                  <a:cubicBezTo>
                    <a:pt x="947" y="207854"/>
                    <a:pt x="1012" y="207886"/>
                    <a:pt x="1045" y="207952"/>
                  </a:cubicBezTo>
                  <a:cubicBezTo>
                    <a:pt x="1077" y="207984"/>
                    <a:pt x="1110" y="208017"/>
                    <a:pt x="1143" y="208049"/>
                  </a:cubicBezTo>
                  <a:cubicBezTo>
                    <a:pt x="1208" y="208082"/>
                    <a:pt x="1240" y="208115"/>
                    <a:pt x="1306" y="208147"/>
                  </a:cubicBezTo>
                  <a:cubicBezTo>
                    <a:pt x="1338" y="208180"/>
                    <a:pt x="1371" y="208213"/>
                    <a:pt x="1436" y="208245"/>
                  </a:cubicBezTo>
                  <a:cubicBezTo>
                    <a:pt x="1469" y="208278"/>
                    <a:pt x="1534" y="208310"/>
                    <a:pt x="1567" y="208343"/>
                  </a:cubicBezTo>
                  <a:cubicBezTo>
                    <a:pt x="1599" y="208376"/>
                    <a:pt x="1665" y="208376"/>
                    <a:pt x="1697" y="208408"/>
                  </a:cubicBezTo>
                  <a:cubicBezTo>
                    <a:pt x="1762" y="208441"/>
                    <a:pt x="1828" y="208474"/>
                    <a:pt x="1893" y="208506"/>
                  </a:cubicBezTo>
                  <a:cubicBezTo>
                    <a:pt x="1926" y="208506"/>
                    <a:pt x="1958" y="208539"/>
                    <a:pt x="1991" y="208539"/>
                  </a:cubicBezTo>
                  <a:cubicBezTo>
                    <a:pt x="2284" y="208669"/>
                    <a:pt x="2611" y="208767"/>
                    <a:pt x="2937" y="208800"/>
                  </a:cubicBezTo>
                  <a:lnTo>
                    <a:pt x="3589" y="208800"/>
                  </a:lnTo>
                  <a:cubicBezTo>
                    <a:pt x="3622" y="208800"/>
                    <a:pt x="3654" y="208800"/>
                    <a:pt x="3687" y="208767"/>
                  </a:cubicBezTo>
                  <a:lnTo>
                    <a:pt x="3883" y="208767"/>
                  </a:lnTo>
                  <a:cubicBezTo>
                    <a:pt x="3948" y="208735"/>
                    <a:pt x="3981" y="208735"/>
                    <a:pt x="4013" y="208735"/>
                  </a:cubicBezTo>
                  <a:cubicBezTo>
                    <a:pt x="4078" y="208702"/>
                    <a:pt x="4144" y="208702"/>
                    <a:pt x="4209" y="208669"/>
                  </a:cubicBezTo>
                  <a:cubicBezTo>
                    <a:pt x="4242" y="208669"/>
                    <a:pt x="4274" y="208637"/>
                    <a:pt x="4339" y="208637"/>
                  </a:cubicBezTo>
                  <a:cubicBezTo>
                    <a:pt x="4372" y="208604"/>
                    <a:pt x="4437" y="208604"/>
                    <a:pt x="4502" y="208571"/>
                  </a:cubicBezTo>
                  <a:cubicBezTo>
                    <a:pt x="4535" y="208571"/>
                    <a:pt x="4568" y="208539"/>
                    <a:pt x="4633" y="208506"/>
                  </a:cubicBezTo>
                  <a:cubicBezTo>
                    <a:pt x="4666" y="208506"/>
                    <a:pt x="4731" y="208474"/>
                    <a:pt x="4763" y="208441"/>
                  </a:cubicBezTo>
                  <a:cubicBezTo>
                    <a:pt x="4796" y="208408"/>
                    <a:pt x="4861" y="208408"/>
                    <a:pt x="4894" y="208376"/>
                  </a:cubicBezTo>
                  <a:cubicBezTo>
                    <a:pt x="4959" y="208343"/>
                    <a:pt x="4992" y="208310"/>
                    <a:pt x="5024" y="208278"/>
                  </a:cubicBezTo>
                  <a:cubicBezTo>
                    <a:pt x="5090" y="208278"/>
                    <a:pt x="5122" y="208245"/>
                    <a:pt x="5155" y="208213"/>
                  </a:cubicBezTo>
                  <a:cubicBezTo>
                    <a:pt x="5220" y="208180"/>
                    <a:pt x="5253" y="208147"/>
                    <a:pt x="5285" y="208115"/>
                  </a:cubicBezTo>
                  <a:cubicBezTo>
                    <a:pt x="5318" y="208082"/>
                    <a:pt x="5383" y="208049"/>
                    <a:pt x="5416" y="208017"/>
                  </a:cubicBezTo>
                  <a:cubicBezTo>
                    <a:pt x="5448" y="207984"/>
                    <a:pt x="5448" y="207984"/>
                    <a:pt x="5481" y="207952"/>
                  </a:cubicBezTo>
                  <a:lnTo>
                    <a:pt x="24466" y="190402"/>
                  </a:lnTo>
                  <a:lnTo>
                    <a:pt x="43451" y="207952"/>
                  </a:lnTo>
                  <a:cubicBezTo>
                    <a:pt x="44070" y="208522"/>
                    <a:pt x="44861" y="208808"/>
                    <a:pt x="45657" y="208808"/>
                  </a:cubicBezTo>
                  <a:cubicBezTo>
                    <a:pt x="46452" y="208808"/>
                    <a:pt x="47251" y="208522"/>
                    <a:pt x="47887" y="207952"/>
                  </a:cubicBezTo>
                  <a:lnTo>
                    <a:pt x="66872" y="190402"/>
                  </a:lnTo>
                  <a:lnTo>
                    <a:pt x="85856" y="207952"/>
                  </a:lnTo>
                  <a:cubicBezTo>
                    <a:pt x="86476" y="208522"/>
                    <a:pt x="87267" y="208808"/>
                    <a:pt x="88062" y="208808"/>
                  </a:cubicBezTo>
                  <a:cubicBezTo>
                    <a:pt x="88857" y="208808"/>
                    <a:pt x="89657" y="208522"/>
                    <a:pt x="90293" y="207952"/>
                  </a:cubicBezTo>
                  <a:lnTo>
                    <a:pt x="109277" y="190402"/>
                  </a:lnTo>
                  <a:lnTo>
                    <a:pt x="128262" y="207952"/>
                  </a:lnTo>
                  <a:cubicBezTo>
                    <a:pt x="128882" y="208522"/>
                    <a:pt x="129673" y="208808"/>
                    <a:pt x="130468" y="208808"/>
                  </a:cubicBezTo>
                  <a:cubicBezTo>
                    <a:pt x="131263" y="208808"/>
                    <a:pt x="132062" y="208522"/>
                    <a:pt x="132699" y="207952"/>
                  </a:cubicBezTo>
                  <a:lnTo>
                    <a:pt x="151716" y="190402"/>
                  </a:lnTo>
                  <a:lnTo>
                    <a:pt x="170733" y="207952"/>
                  </a:lnTo>
                  <a:cubicBezTo>
                    <a:pt x="170733" y="207984"/>
                    <a:pt x="170766" y="207984"/>
                    <a:pt x="170799" y="208017"/>
                  </a:cubicBezTo>
                  <a:cubicBezTo>
                    <a:pt x="170831" y="208049"/>
                    <a:pt x="170864" y="208082"/>
                    <a:pt x="170929" y="208115"/>
                  </a:cubicBezTo>
                  <a:cubicBezTo>
                    <a:pt x="170962" y="208147"/>
                    <a:pt x="170994" y="208180"/>
                    <a:pt x="171027" y="208213"/>
                  </a:cubicBezTo>
                  <a:cubicBezTo>
                    <a:pt x="171092" y="208245"/>
                    <a:pt x="171125" y="208278"/>
                    <a:pt x="171190" y="208310"/>
                  </a:cubicBezTo>
                  <a:cubicBezTo>
                    <a:pt x="171223" y="208343"/>
                    <a:pt x="171255" y="208343"/>
                    <a:pt x="171320" y="208376"/>
                  </a:cubicBezTo>
                  <a:cubicBezTo>
                    <a:pt x="171353" y="208408"/>
                    <a:pt x="171418" y="208441"/>
                    <a:pt x="171451" y="208474"/>
                  </a:cubicBezTo>
                  <a:cubicBezTo>
                    <a:pt x="171516" y="208474"/>
                    <a:pt x="171549" y="208506"/>
                    <a:pt x="171614" y="208539"/>
                  </a:cubicBezTo>
                  <a:cubicBezTo>
                    <a:pt x="171647" y="208539"/>
                    <a:pt x="171679" y="208571"/>
                    <a:pt x="171745" y="208604"/>
                  </a:cubicBezTo>
                  <a:cubicBezTo>
                    <a:pt x="171810" y="208604"/>
                    <a:pt x="171842" y="208637"/>
                    <a:pt x="171908" y="208637"/>
                  </a:cubicBezTo>
                  <a:cubicBezTo>
                    <a:pt x="171940" y="208669"/>
                    <a:pt x="172005" y="208669"/>
                    <a:pt x="172038" y="208702"/>
                  </a:cubicBezTo>
                  <a:cubicBezTo>
                    <a:pt x="172103" y="208702"/>
                    <a:pt x="172136" y="208702"/>
                    <a:pt x="172201" y="208735"/>
                  </a:cubicBezTo>
                  <a:cubicBezTo>
                    <a:pt x="172266" y="208735"/>
                    <a:pt x="172299" y="208767"/>
                    <a:pt x="172364" y="208767"/>
                  </a:cubicBezTo>
                  <a:cubicBezTo>
                    <a:pt x="172397" y="208767"/>
                    <a:pt x="172462" y="208767"/>
                    <a:pt x="172527" y="208800"/>
                  </a:cubicBezTo>
                  <a:lnTo>
                    <a:pt x="173310" y="208800"/>
                  </a:lnTo>
                  <a:cubicBezTo>
                    <a:pt x="173376" y="208767"/>
                    <a:pt x="173408" y="208767"/>
                    <a:pt x="173473" y="208767"/>
                  </a:cubicBezTo>
                  <a:cubicBezTo>
                    <a:pt x="173539" y="208767"/>
                    <a:pt x="173571" y="208735"/>
                    <a:pt x="173636" y="208735"/>
                  </a:cubicBezTo>
                  <a:cubicBezTo>
                    <a:pt x="173702" y="208735"/>
                    <a:pt x="173734" y="208702"/>
                    <a:pt x="173767" y="208702"/>
                  </a:cubicBezTo>
                  <a:cubicBezTo>
                    <a:pt x="173832" y="208669"/>
                    <a:pt x="173897" y="208669"/>
                    <a:pt x="173963" y="208637"/>
                  </a:cubicBezTo>
                  <a:cubicBezTo>
                    <a:pt x="173995" y="208637"/>
                    <a:pt x="174028" y="208604"/>
                    <a:pt x="174093" y="208604"/>
                  </a:cubicBezTo>
                  <a:cubicBezTo>
                    <a:pt x="174126" y="208571"/>
                    <a:pt x="174191" y="208571"/>
                    <a:pt x="174256" y="208539"/>
                  </a:cubicBezTo>
                  <a:cubicBezTo>
                    <a:pt x="174289" y="208506"/>
                    <a:pt x="174321" y="208506"/>
                    <a:pt x="174387" y="208474"/>
                  </a:cubicBezTo>
                  <a:cubicBezTo>
                    <a:pt x="174419" y="208441"/>
                    <a:pt x="174485" y="208408"/>
                    <a:pt x="174517" y="208408"/>
                  </a:cubicBezTo>
                  <a:cubicBezTo>
                    <a:pt x="174582" y="208376"/>
                    <a:pt x="174615" y="208343"/>
                    <a:pt x="174648" y="208310"/>
                  </a:cubicBezTo>
                  <a:cubicBezTo>
                    <a:pt x="174713" y="208278"/>
                    <a:pt x="174746" y="208245"/>
                    <a:pt x="174778" y="208245"/>
                  </a:cubicBezTo>
                  <a:cubicBezTo>
                    <a:pt x="174843" y="208213"/>
                    <a:pt x="174876" y="208180"/>
                    <a:pt x="174909" y="208147"/>
                  </a:cubicBezTo>
                  <a:cubicBezTo>
                    <a:pt x="174974" y="208115"/>
                    <a:pt x="175007" y="208082"/>
                    <a:pt x="175039" y="208017"/>
                  </a:cubicBezTo>
                  <a:cubicBezTo>
                    <a:pt x="175072" y="207984"/>
                    <a:pt x="175137" y="207952"/>
                    <a:pt x="175170" y="207919"/>
                  </a:cubicBezTo>
                  <a:cubicBezTo>
                    <a:pt x="175202" y="207886"/>
                    <a:pt x="175235" y="207854"/>
                    <a:pt x="175267" y="207821"/>
                  </a:cubicBezTo>
                  <a:cubicBezTo>
                    <a:pt x="175300" y="207789"/>
                    <a:pt x="175300" y="207789"/>
                    <a:pt x="175333" y="207756"/>
                  </a:cubicBezTo>
                  <a:cubicBezTo>
                    <a:pt x="175333" y="207756"/>
                    <a:pt x="175365" y="207723"/>
                    <a:pt x="175398" y="207691"/>
                  </a:cubicBezTo>
                  <a:cubicBezTo>
                    <a:pt x="175431" y="207658"/>
                    <a:pt x="175463" y="207625"/>
                    <a:pt x="175496" y="207560"/>
                  </a:cubicBezTo>
                  <a:cubicBezTo>
                    <a:pt x="175528" y="207528"/>
                    <a:pt x="175561" y="207495"/>
                    <a:pt x="175594" y="207430"/>
                  </a:cubicBezTo>
                  <a:cubicBezTo>
                    <a:pt x="175626" y="207397"/>
                    <a:pt x="175659" y="207364"/>
                    <a:pt x="175692" y="207299"/>
                  </a:cubicBezTo>
                  <a:cubicBezTo>
                    <a:pt x="175692" y="207267"/>
                    <a:pt x="175724" y="207201"/>
                    <a:pt x="175757" y="207169"/>
                  </a:cubicBezTo>
                  <a:cubicBezTo>
                    <a:pt x="175789" y="207136"/>
                    <a:pt x="175822" y="207071"/>
                    <a:pt x="175822" y="207038"/>
                  </a:cubicBezTo>
                  <a:cubicBezTo>
                    <a:pt x="175855" y="206973"/>
                    <a:pt x="175887" y="206940"/>
                    <a:pt x="175920" y="206875"/>
                  </a:cubicBezTo>
                  <a:cubicBezTo>
                    <a:pt x="175920" y="206843"/>
                    <a:pt x="175952" y="206777"/>
                    <a:pt x="175952" y="206745"/>
                  </a:cubicBezTo>
                  <a:cubicBezTo>
                    <a:pt x="175985" y="206679"/>
                    <a:pt x="176018" y="206647"/>
                    <a:pt x="176018" y="206582"/>
                  </a:cubicBezTo>
                  <a:cubicBezTo>
                    <a:pt x="176050" y="206549"/>
                    <a:pt x="176050" y="206484"/>
                    <a:pt x="176083" y="206451"/>
                  </a:cubicBezTo>
                  <a:cubicBezTo>
                    <a:pt x="176083" y="206386"/>
                    <a:pt x="176083" y="206321"/>
                    <a:pt x="176116" y="206288"/>
                  </a:cubicBezTo>
                  <a:cubicBezTo>
                    <a:pt x="176116" y="206223"/>
                    <a:pt x="176116" y="206190"/>
                    <a:pt x="176148" y="206125"/>
                  </a:cubicBezTo>
                  <a:cubicBezTo>
                    <a:pt x="176148" y="206060"/>
                    <a:pt x="176148" y="206027"/>
                    <a:pt x="176148" y="205962"/>
                  </a:cubicBezTo>
                  <a:cubicBezTo>
                    <a:pt x="176181" y="205929"/>
                    <a:pt x="176181" y="205864"/>
                    <a:pt x="176181" y="205799"/>
                  </a:cubicBezTo>
                  <a:cubicBezTo>
                    <a:pt x="176181" y="205766"/>
                    <a:pt x="176181" y="205701"/>
                    <a:pt x="176181" y="205636"/>
                  </a:cubicBezTo>
                  <a:cubicBezTo>
                    <a:pt x="176181" y="205603"/>
                    <a:pt x="176181" y="205570"/>
                    <a:pt x="176181" y="205538"/>
                  </a:cubicBezTo>
                  <a:lnTo>
                    <a:pt x="176181" y="88106"/>
                  </a:lnTo>
                  <a:cubicBezTo>
                    <a:pt x="176181" y="64555"/>
                    <a:pt x="167015" y="42438"/>
                    <a:pt x="150379" y="25802"/>
                  </a:cubicBezTo>
                  <a:cubicBezTo>
                    <a:pt x="133742" y="9166"/>
                    <a:pt x="111626" y="0"/>
                    <a:pt x="8810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44;p29">
              <a:extLst>
                <a:ext uri="{FF2B5EF4-FFF2-40B4-BE49-F238E27FC236}">
                  <a16:creationId xmlns:a16="http://schemas.microsoft.com/office/drawing/2014/main" id="{05931A74-942A-476C-BF29-F77956FCABB7}"/>
                </a:ext>
              </a:extLst>
            </p:cNvPr>
            <p:cNvSpPr/>
            <p:nvPr/>
          </p:nvSpPr>
          <p:spPr>
            <a:xfrm>
              <a:off x="2413850" y="2033025"/>
              <a:ext cx="979450" cy="978625"/>
            </a:xfrm>
            <a:custGeom>
              <a:avLst/>
              <a:gdLst/>
              <a:ahLst/>
              <a:cxnLst/>
              <a:rect l="l" t="t" r="r" b="b"/>
              <a:pathLst>
                <a:path w="39178" h="39145" extrusionOk="0">
                  <a:moveTo>
                    <a:pt x="19605" y="0"/>
                  </a:moveTo>
                  <a:cubicBezTo>
                    <a:pt x="8808" y="0"/>
                    <a:pt x="1" y="8775"/>
                    <a:pt x="1" y="19572"/>
                  </a:cubicBezTo>
                  <a:cubicBezTo>
                    <a:pt x="1" y="30369"/>
                    <a:pt x="8808" y="39144"/>
                    <a:pt x="19605" y="39144"/>
                  </a:cubicBezTo>
                  <a:cubicBezTo>
                    <a:pt x="30370" y="39144"/>
                    <a:pt x="39177" y="30369"/>
                    <a:pt x="39177" y="19572"/>
                  </a:cubicBezTo>
                  <a:cubicBezTo>
                    <a:pt x="39177" y="16832"/>
                    <a:pt x="38623" y="14190"/>
                    <a:pt x="37514" y="11711"/>
                  </a:cubicBezTo>
                  <a:cubicBezTo>
                    <a:pt x="36985" y="10486"/>
                    <a:pt x="35802" y="9756"/>
                    <a:pt x="34564" y="9756"/>
                  </a:cubicBezTo>
                  <a:cubicBezTo>
                    <a:pt x="34121" y="9756"/>
                    <a:pt x="33670" y="9849"/>
                    <a:pt x="33240" y="10047"/>
                  </a:cubicBezTo>
                  <a:cubicBezTo>
                    <a:pt x="31577" y="10765"/>
                    <a:pt x="30827" y="12689"/>
                    <a:pt x="31544" y="14320"/>
                  </a:cubicBezTo>
                  <a:cubicBezTo>
                    <a:pt x="32262" y="15984"/>
                    <a:pt x="32653" y="17746"/>
                    <a:pt x="32653" y="19572"/>
                  </a:cubicBezTo>
                  <a:cubicBezTo>
                    <a:pt x="32653" y="26749"/>
                    <a:pt x="26782" y="32620"/>
                    <a:pt x="19573" y="32620"/>
                  </a:cubicBezTo>
                  <a:cubicBezTo>
                    <a:pt x="12396" y="32620"/>
                    <a:pt x="6525" y="26749"/>
                    <a:pt x="6525" y="19572"/>
                  </a:cubicBezTo>
                  <a:cubicBezTo>
                    <a:pt x="6525" y="12363"/>
                    <a:pt x="12396" y="6524"/>
                    <a:pt x="19573" y="6524"/>
                  </a:cubicBezTo>
                  <a:cubicBezTo>
                    <a:pt x="21399" y="6524"/>
                    <a:pt x="23161" y="6883"/>
                    <a:pt x="24792" y="7601"/>
                  </a:cubicBezTo>
                  <a:cubicBezTo>
                    <a:pt x="25219" y="7785"/>
                    <a:pt x="25664" y="7873"/>
                    <a:pt x="26101" y="7873"/>
                  </a:cubicBezTo>
                  <a:cubicBezTo>
                    <a:pt x="27365" y="7873"/>
                    <a:pt x="28564" y="7141"/>
                    <a:pt x="29098" y="5905"/>
                  </a:cubicBezTo>
                  <a:cubicBezTo>
                    <a:pt x="29815" y="4241"/>
                    <a:pt x="29065" y="2349"/>
                    <a:pt x="27401" y="1599"/>
                  </a:cubicBezTo>
                  <a:cubicBezTo>
                    <a:pt x="24955" y="522"/>
                    <a:pt x="22313" y="0"/>
                    <a:pt x="1960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45;p29">
              <a:extLst>
                <a:ext uri="{FF2B5EF4-FFF2-40B4-BE49-F238E27FC236}">
                  <a16:creationId xmlns:a16="http://schemas.microsoft.com/office/drawing/2014/main" id="{56AB1FA9-4D98-4ABB-9FC0-ACA29B6F4A68}"/>
                </a:ext>
              </a:extLst>
            </p:cNvPr>
            <p:cNvSpPr/>
            <p:nvPr/>
          </p:nvSpPr>
          <p:spPr>
            <a:xfrm>
              <a:off x="4208775" y="2033025"/>
              <a:ext cx="978600" cy="978625"/>
            </a:xfrm>
            <a:custGeom>
              <a:avLst/>
              <a:gdLst/>
              <a:ahLst/>
              <a:cxnLst/>
              <a:rect l="l" t="t" r="r" b="b"/>
              <a:pathLst>
                <a:path w="39144" h="39145" extrusionOk="0">
                  <a:moveTo>
                    <a:pt x="19572" y="0"/>
                  </a:moveTo>
                  <a:cubicBezTo>
                    <a:pt x="8775" y="0"/>
                    <a:pt x="0" y="8775"/>
                    <a:pt x="0" y="19572"/>
                  </a:cubicBezTo>
                  <a:cubicBezTo>
                    <a:pt x="0" y="30369"/>
                    <a:pt x="8775" y="39144"/>
                    <a:pt x="19572" y="39144"/>
                  </a:cubicBezTo>
                  <a:cubicBezTo>
                    <a:pt x="30369" y="39144"/>
                    <a:pt x="39144" y="30369"/>
                    <a:pt x="39144" y="19572"/>
                  </a:cubicBezTo>
                  <a:cubicBezTo>
                    <a:pt x="39144" y="16832"/>
                    <a:pt x="38589" y="14190"/>
                    <a:pt x="37513" y="11711"/>
                  </a:cubicBezTo>
                  <a:cubicBezTo>
                    <a:pt x="36984" y="10486"/>
                    <a:pt x="35802" y="9756"/>
                    <a:pt x="34550" y="9756"/>
                  </a:cubicBezTo>
                  <a:cubicBezTo>
                    <a:pt x="34102" y="9756"/>
                    <a:pt x="33646" y="9849"/>
                    <a:pt x="33207" y="10047"/>
                  </a:cubicBezTo>
                  <a:cubicBezTo>
                    <a:pt x="31576" y="10765"/>
                    <a:pt x="30826" y="12689"/>
                    <a:pt x="31544" y="14320"/>
                  </a:cubicBezTo>
                  <a:cubicBezTo>
                    <a:pt x="32261" y="15984"/>
                    <a:pt x="32620" y="17746"/>
                    <a:pt x="32620" y="19572"/>
                  </a:cubicBezTo>
                  <a:cubicBezTo>
                    <a:pt x="32620" y="26749"/>
                    <a:pt x="26781" y="32620"/>
                    <a:pt x="19572" y="32620"/>
                  </a:cubicBezTo>
                  <a:cubicBezTo>
                    <a:pt x="12363" y="32620"/>
                    <a:pt x="6524" y="26749"/>
                    <a:pt x="6524" y="19572"/>
                  </a:cubicBezTo>
                  <a:cubicBezTo>
                    <a:pt x="6524" y="12363"/>
                    <a:pt x="12363" y="6524"/>
                    <a:pt x="19572" y="6524"/>
                  </a:cubicBezTo>
                  <a:cubicBezTo>
                    <a:pt x="21399" y="6524"/>
                    <a:pt x="23128" y="6883"/>
                    <a:pt x="24791" y="7601"/>
                  </a:cubicBezTo>
                  <a:cubicBezTo>
                    <a:pt x="25219" y="7785"/>
                    <a:pt x="25661" y="7873"/>
                    <a:pt x="26095" y="7873"/>
                  </a:cubicBezTo>
                  <a:cubicBezTo>
                    <a:pt x="27352" y="7873"/>
                    <a:pt x="28540" y="7141"/>
                    <a:pt x="29097" y="5905"/>
                  </a:cubicBezTo>
                  <a:cubicBezTo>
                    <a:pt x="29815" y="4241"/>
                    <a:pt x="29064" y="2349"/>
                    <a:pt x="27401" y="1599"/>
                  </a:cubicBezTo>
                  <a:cubicBezTo>
                    <a:pt x="24922" y="522"/>
                    <a:pt x="22279" y="0"/>
                    <a:pt x="19572"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34701839"/>
      </p:ext>
    </p:extLst>
  </p:cSld>
  <p:clrMapOvr>
    <a:masterClrMapping/>
  </p:clrMapOvr>
</p:sld>
</file>

<file path=ppt/theme/theme1.xml><?xml version="1.0" encoding="utf-8"?>
<a:theme xmlns:a="http://schemas.openxmlformats.org/drawingml/2006/main" name="Pitch Deck Template">
  <a:themeElements>
    <a:clrScheme name="Simple Light">
      <a:dk1>
        <a:srgbClr val="000000"/>
      </a:dk1>
      <a:lt1>
        <a:srgbClr val="F3F3F3"/>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2225</TotalTime>
  <Words>1807</Words>
  <Application>Microsoft Office PowerPoint</Application>
  <PresentationFormat>On-screen Show (16:9)</PresentationFormat>
  <Paragraphs>248</Paragraphs>
  <Slides>37</Slides>
  <Notes>37</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Teko</vt:lpstr>
      <vt:lpstr>Roboto Slab Regular</vt:lpstr>
      <vt:lpstr>Arial</vt:lpstr>
      <vt:lpstr>Biome Light</vt:lpstr>
      <vt:lpstr>Source Code Pro</vt:lpstr>
      <vt:lpstr>Source Code Pro Light</vt:lpstr>
      <vt:lpstr>Teko Medium</vt:lpstr>
      <vt:lpstr>Teko Light</vt:lpstr>
      <vt:lpstr>Biome</vt:lpstr>
      <vt:lpstr>Pitch Deck Template</vt:lpstr>
      <vt:lpstr>The Secrets to Video Game Success</vt:lpstr>
      <vt:lpstr>TABLE OF CONTENTS</vt:lpstr>
      <vt:lpstr>OUR TEAM</vt:lpstr>
      <vt:lpstr>OBJECTIVE</vt:lpstr>
      <vt:lpstr>TIMELINE</vt:lpstr>
      <vt:lpstr>Global Sales vs. Critic Ratings</vt:lpstr>
      <vt:lpstr>Global Sales vs. Critic Ratings for Different Genres</vt:lpstr>
      <vt:lpstr>Global Sales vs. Critic Ratings for Different Platforms</vt:lpstr>
      <vt:lpstr>Sales per Region for Different Genres</vt:lpstr>
      <vt:lpstr>Global Sales vs. Critic Ratings for Different Publishers</vt:lpstr>
      <vt:lpstr>Cleaning the Master Data</vt:lpstr>
      <vt:lpstr>Relationship Between Global Sales and Critic Ratings</vt:lpstr>
      <vt:lpstr>Relationship Between Global Sales and Critic Ratings</vt:lpstr>
      <vt:lpstr>Global Sales vs. Critic Ratings for Different Genres</vt:lpstr>
      <vt:lpstr>Global Sales vs. Critic Ratings for Different Genres</vt:lpstr>
      <vt:lpstr>When looking at the yearly trend of video game sales by genre, we decided to only look from 2013-2017. We made the determination that there was not enough information for sales in 2018 that would present accurate data.</vt:lpstr>
      <vt:lpstr>PowerPoint Presentation</vt:lpstr>
      <vt:lpstr>PowerPoint Presentation</vt:lpstr>
      <vt:lpstr>Global Sales vs. Critic Ratings for Different Platforms</vt:lpstr>
      <vt:lpstr>Global Sales vs. Critic Ratings for Different Platforms</vt:lpstr>
      <vt:lpstr>Global Sales for Video Game Genres for Different Platforms</vt:lpstr>
      <vt:lpstr>Global Sales for Video Game Genres for Different Platforms</vt:lpstr>
      <vt:lpstr>Global Sales for Video Game Genres for Different Platforms</vt:lpstr>
      <vt:lpstr>Regional Sales for Genres and Platforms</vt:lpstr>
      <vt:lpstr>Genre Regional Sales: Data Cleaning</vt:lpstr>
      <vt:lpstr>Genre Regional Sales: Analysis</vt:lpstr>
      <vt:lpstr>Platform Regional Sales: Data Cleaning</vt:lpstr>
      <vt:lpstr>Platform Regional Sales: Analysis</vt:lpstr>
      <vt:lpstr>Publisher Sales vs. Ratings: Data Cleaning</vt:lpstr>
      <vt:lpstr>Publisher Sales vs. Ratings: Analysis</vt:lpstr>
      <vt:lpstr>Number of Games Released per Publisher: Data Cleaning</vt:lpstr>
      <vt:lpstr>Number of Games Released per Publisher: Analysis</vt:lpstr>
      <vt:lpstr>A Video Game is More Likely to Be Successful If…</vt:lpstr>
      <vt:lpstr>DATA LIMITATIONS</vt:lpstr>
      <vt:lpstr>THANKS!</vt:lpstr>
      <vt:lpstr>THANKS</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Secrets to Video Game Success</dc:title>
  <dc:creator>Jonathan Wu</dc:creator>
  <cp:lastModifiedBy>Melanie Follett</cp:lastModifiedBy>
  <cp:revision>32</cp:revision>
  <dcterms:modified xsi:type="dcterms:W3CDTF">2020-01-24T01:59:24Z</dcterms:modified>
</cp:coreProperties>
</file>